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9"/>
  </p:notesMasterIdLst>
  <p:handoutMasterIdLst>
    <p:handoutMasterId r:id="rId10"/>
  </p:handoutMasterIdLst>
  <p:sldIdLst>
    <p:sldId id="309" r:id="rId3"/>
    <p:sldId id="334" r:id="rId4"/>
    <p:sldId id="329" r:id="rId5"/>
    <p:sldId id="332" r:id="rId6"/>
    <p:sldId id="333" r:id="rId7"/>
    <p:sldId id="328" r:id="rId8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04" autoAdjust="0"/>
  </p:normalViewPr>
  <p:slideViewPr>
    <p:cSldViewPr snapToGrid="0" showGuides="1">
      <p:cViewPr varScale="1">
        <p:scale>
          <a:sx n="156" d="100"/>
          <a:sy n="156" d="100"/>
        </p:scale>
        <p:origin x="604" y="10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-3864" y="-7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02.11.2020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1325" y="1231900"/>
            <a:ext cx="5915025" cy="3327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1"/>
            <a:ext cx="116172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999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999" y="3036888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8256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08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111600" y="6375599"/>
            <a:ext cx="0" cy="38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5677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2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5677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6344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118000" y="1094400"/>
            <a:ext cx="378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118000" y="5662800"/>
            <a:ext cx="378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757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28000" y="1094400"/>
            <a:ext cx="567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0" y="5662800"/>
            <a:ext cx="567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567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5662801"/>
            <a:ext cx="116172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1161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999" y="7416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88000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19" name="Rechteck 18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Manual of</a:t>
            </a:r>
            <a:r>
              <a:rPr lang="zh-CN" altLang="en-US" sz="900" dirty="0">
                <a:solidFill>
                  <a:srgbClr val="9D9EA0"/>
                </a:solidFill>
              </a:rPr>
              <a:t> </a:t>
            </a:r>
            <a:r>
              <a:rPr lang="en-US" altLang="zh-CN" sz="900" dirty="0">
                <a:solidFill>
                  <a:srgbClr val="9D9EA0"/>
                </a:solidFill>
              </a:rPr>
              <a:t>DAB3 Model with </a:t>
            </a:r>
            <a:r>
              <a:rPr lang="en-US" sz="900" dirty="0">
                <a:solidFill>
                  <a:srgbClr val="9D9EA0"/>
                </a:solidFill>
              </a:rPr>
              <a:t>SPS </a:t>
            </a:r>
            <a:r>
              <a:rPr lang="de-DE" sz="900" dirty="0">
                <a:solidFill>
                  <a:srgbClr val="9D9EA0"/>
                </a:solidFill>
              </a:rPr>
              <a:t>|  Huixue Liu |  PGS EONERC RWTH Aachen  |  </a:t>
            </a:r>
            <a:fld id="{BEEAF011-1772-4A32-B11B-81110E35EB97}" type="datetime1">
              <a:rPr lang="de-DE" sz="900" smtClean="0">
                <a:solidFill>
                  <a:srgbClr val="9D9EA0"/>
                </a:solidFill>
              </a:rPr>
              <a:t>02.11.2020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7999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CA8B97A1-BEAF-4649-8DAD-3CD64D195C5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Huixue Liu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of DAB3 Model with SPS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Run the Model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999" y="871200"/>
            <a:ext cx="8346449" cy="5292000"/>
          </a:xfrm>
        </p:spPr>
        <p:txBody>
          <a:bodyPr/>
          <a:lstStyle/>
          <a:p>
            <a:pPr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Step 1: Run the file: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Def_System.m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primary side duty cycle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d1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secondary side duty cycle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d2</a:t>
            </a: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Get phase shifting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dp</a:t>
            </a:r>
          </a:p>
          <a:p>
            <a:pPr marL="216100" lvl="1" indent="0">
              <a:buSzPct val="115000"/>
              <a:buNone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Step 2: Run the model in PLECS:  </a:t>
            </a:r>
            <a:r>
              <a:rPr lang="de-DE" altLang="zh-CN" b="1" i="1" dirty="0">
                <a:solidFill>
                  <a:schemeClr val="bg2">
                    <a:lumMod val="50000"/>
                  </a:schemeClr>
                </a:solidFill>
              </a:rPr>
              <a:t>DAB3_MBCC_SPS.slx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All modules can directly call the objects of the file.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call DAB3 object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38F3-4905-444A-AB60-32EE201F6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8" b="11938"/>
          <a:stretch/>
        </p:blipFill>
        <p:spPr>
          <a:xfrm>
            <a:off x="7003936" y="887068"/>
            <a:ext cx="4497312" cy="1878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20811-90A0-4BDF-9DA8-E454809C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3781679"/>
            <a:ext cx="6449661" cy="220512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CE514AC-2DB1-4769-8052-D0574F625009}"/>
              </a:ext>
            </a:extLst>
          </p:cNvPr>
          <p:cNvSpPr/>
          <p:nvPr/>
        </p:nvSpPr>
        <p:spPr>
          <a:xfrm>
            <a:off x="6095999" y="1331377"/>
            <a:ext cx="571859" cy="223919"/>
          </a:xfrm>
          <a:prstGeom prst="rightArrow">
            <a:avLst>
              <a:gd name="adj1" fmla="val 17361"/>
              <a:gd name="adj2" fmla="val 7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5449685" cy="5292000"/>
          </a:xfrm>
        </p:spPr>
        <p:txBody>
          <a:bodyPr/>
          <a:lstStyle/>
          <a:p>
            <a:pPr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Step 1: Open the main file: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Def_System.m</a:t>
            </a:r>
          </a:p>
          <a:p>
            <a:pPr>
              <a:buSzPct val="115000"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the variables in the circuit will be defined here using Object-Oriented Methods. Here you can: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Set the simulation duration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simtime </a:t>
            </a: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Set the fixed-voltage value side with 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fix_flag </a:t>
            </a:r>
            <a:r>
              <a:rPr lang="de-DE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i.e.: </a:t>
            </a:r>
            <a:r>
              <a:rPr lang="de-DE" b="1" i="1" dirty="0">
                <a:solidFill>
                  <a:schemeClr val="bg2">
                    <a:lumMod val="50000"/>
                  </a:schemeClr>
                </a:solidFill>
              </a:rPr>
              <a:t>fix_flag = 'input side‘; 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that means the input voltage has a fixed value, and the output voltage will be influenced by the other parameters.</a:t>
            </a:r>
          </a:p>
          <a:p>
            <a:pPr lvl="2">
              <a:buSzPct val="115000"/>
            </a:pP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de-DE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de-DE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9E04C-FE80-43FC-8411-4AFF6E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17" y="879728"/>
            <a:ext cx="4388076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2: Open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power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rating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flow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voltage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side value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OP.V_fix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voltage ratio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OP.r_op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operating input and output voltage will be calculated according to the above settings.</a:t>
            </a:r>
          </a:p>
        </p:txBody>
      </p:sp>
    </p:spTree>
    <p:extLst>
      <p:ext uri="{BB962C8B-B14F-4D97-AF65-F5344CB8AC3E}">
        <p14:creationId xmlns:p14="http://schemas.microsoft.com/office/powerpoint/2010/main" val="14429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6448080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3: Open the file: 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Def_DAB3.m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Three-Phase-DAB parameters as required. 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Initial voltage of capacitors depends on the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OP.Vn_in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OP.Vn_out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r>
              <a:rPr lang="en-US" altLang="zh-CN" b="1" i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file.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4: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Def_Mod.m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dead time parameters in modulator object.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5: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Def_Ctrl.m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switching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sampling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Ctrl.f_samp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controller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dead time compensation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Ctrl.td_flag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100" lvl="1" indent="0">
              <a:buSzPct val="115000"/>
              <a:buNone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6: File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Def_Plot.m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Show the operating point and the operating range of the circuit;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Without modification.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D1B0B4-0053-42B3-9D66-98943931E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16554" r="7452" b="2164"/>
          <a:stretch/>
        </p:blipFill>
        <p:spPr>
          <a:xfrm>
            <a:off x="7115415" y="2189700"/>
            <a:ext cx="4691629" cy="3799272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EC94DC76-0C9A-4530-B071-0AD80099E3A4}"/>
              </a:ext>
            </a:extLst>
          </p:cNvPr>
          <p:cNvSpPr/>
          <p:nvPr/>
        </p:nvSpPr>
        <p:spPr>
          <a:xfrm rot="21368527">
            <a:off x="6311148" y="5293154"/>
            <a:ext cx="693099" cy="188672"/>
          </a:xfrm>
          <a:prstGeom prst="rightArrow">
            <a:avLst>
              <a:gd name="adj1" fmla="val 17361"/>
              <a:gd name="adj2" fmla="val 7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1600" b="1" dirty="0"/>
              <a:t>Kontakt</a:t>
            </a:r>
          </a:p>
          <a:p>
            <a:endParaRPr lang="de-DE" dirty="0"/>
          </a:p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Center</a:t>
            </a:r>
          </a:p>
          <a:p>
            <a:r>
              <a:rPr lang="de-DE" dirty="0" err="1"/>
              <a:t>Mathieustraße</a:t>
            </a:r>
            <a:r>
              <a:rPr lang="de-DE" dirty="0"/>
              <a:t> 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/>
          </a:p>
          <a:p>
            <a:r>
              <a:rPr lang="de-DE" dirty="0"/>
              <a:t>VORNAME NACHNAME</a:t>
            </a:r>
          </a:p>
          <a:p>
            <a:r>
              <a:rPr lang="de-DE" dirty="0"/>
              <a:t>T +49 241 80 49xxx</a:t>
            </a:r>
          </a:p>
          <a:p>
            <a:r>
              <a:rPr lang="de-DE" dirty="0"/>
              <a:t>F +49 241 80 49xxx</a:t>
            </a:r>
          </a:p>
          <a:p>
            <a:r>
              <a:rPr lang="de-DE" dirty="0"/>
              <a:t>xxx@eonerc.rwth-aachen.de</a:t>
            </a:r>
          </a:p>
          <a:p>
            <a:endParaRPr lang="de-DE" dirty="0"/>
          </a:p>
          <a:p>
            <a:r>
              <a:rPr lang="de-DE" dirty="0"/>
              <a:t>Further Information:</a:t>
            </a:r>
          </a:p>
          <a:p>
            <a:endParaRPr lang="de-DE" dirty="0"/>
          </a:p>
          <a:p>
            <a:r>
              <a:rPr lang="de-DE" dirty="0"/>
              <a:t>http://www.eonerc.rwth-aachen.de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51808896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49422BB4-527E-47EC-B142-3EB4CF51963F}"/>
    </a:ext>
  </a:extLst>
</a:theme>
</file>

<file path=ppt/theme/theme2.xml><?xml version="1.0" encoding="utf-8"?>
<a:theme xmlns:a="http://schemas.openxmlformats.org/drawingml/2006/main" name="Folienmaster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3EFBED29-FCFD-4632-A273-B7AE0F6A7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20201102_Manual of DAB3 MBCC SPS</Template>
  <TotalTime>309</TotalTime>
  <Words>435</Words>
  <Application>Microsoft Office PowerPoint</Application>
  <PresentationFormat>宽屏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Folienmaster E.ON ERC - Inhaltsfolien</vt:lpstr>
      <vt:lpstr>Folienmaster E.ON ERC - Titel-/Abschlussfolien</vt:lpstr>
      <vt:lpstr>Manual of DAB3 Model with SPS </vt:lpstr>
      <vt:lpstr>How to Run the Model</vt:lpstr>
      <vt:lpstr>How to Set Operating Point</vt:lpstr>
      <vt:lpstr>How to Set Operating Point</vt:lpstr>
      <vt:lpstr>How to Set Other Objects</vt:lpstr>
      <vt:lpstr>PowerPoint 演示文稿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of the DAB3 Model with SPS</dc:title>
  <dc:creator>LiuHuixue</dc:creator>
  <cp:lastModifiedBy>LiuHuixue</cp:lastModifiedBy>
  <cp:revision>58</cp:revision>
  <cp:lastPrinted>2015-12-03T17:36:18Z</cp:lastPrinted>
  <dcterms:created xsi:type="dcterms:W3CDTF">2020-11-02T12:40:07Z</dcterms:created>
  <dcterms:modified xsi:type="dcterms:W3CDTF">2020-11-02T18:19:05Z</dcterms:modified>
</cp:coreProperties>
</file>