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5"/>
  </p:notesMasterIdLst>
  <p:handoutMasterIdLst>
    <p:handoutMasterId r:id="rId6"/>
  </p:handoutMasterIdLst>
  <p:sldIdLst>
    <p:sldId id="309" r:id="rId3"/>
    <p:sldId id="318" r:id="rId4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6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o Xian" initials="L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3764F5"/>
    <a:srgbClr val="DD402D"/>
    <a:srgbClr val="0D4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5690" autoAdjust="0"/>
  </p:normalViewPr>
  <p:slideViewPr>
    <p:cSldViewPr snapToGrid="0" showGuides="1">
      <p:cViewPr varScale="1">
        <p:scale>
          <a:sx n="104" d="100"/>
          <a:sy n="104" d="100"/>
        </p:scale>
        <p:origin x="1764" y="72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>
        <p:scale>
          <a:sx n="400" d="100"/>
          <a:sy n="400" d="100"/>
        </p:scale>
        <p:origin x="-3984" y="-8766"/>
      </p:cViewPr>
      <p:guideLst>
        <p:guide orient="horz" pos="3246"/>
        <p:guide pos="2235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i He" userId="4354708317420809" providerId="LiveId" clId="{E06EB124-9C20-4441-AD06-F9CBFFBE105D}"/>
    <pc:docChg chg="undo custSel addSld delSld modSld modMainMaster">
      <pc:chgData name="Jiani He" userId="4354708317420809" providerId="LiveId" clId="{E06EB124-9C20-4441-AD06-F9CBFFBE105D}" dt="2020-12-01T17:02:03.727" v="1632" actId="47"/>
      <pc:docMkLst>
        <pc:docMk/>
      </pc:docMkLst>
      <pc:sldChg chg="modSp mod">
        <pc:chgData name="Jiani He" userId="4354708317420809" providerId="LiveId" clId="{E06EB124-9C20-4441-AD06-F9CBFFBE105D}" dt="2020-12-01T15:08:05.843" v="56" actId="20577"/>
        <pc:sldMkLst>
          <pc:docMk/>
          <pc:sldMk cId="3813640886" sldId="309"/>
        </pc:sldMkLst>
        <pc:spChg chg="mod">
          <ac:chgData name="Jiani He" userId="4354708317420809" providerId="LiveId" clId="{E06EB124-9C20-4441-AD06-F9CBFFBE105D}" dt="2020-12-01T15:08:05.843" v="56" actId="20577"/>
          <ac:spMkLst>
            <pc:docMk/>
            <pc:sldMk cId="3813640886" sldId="309"/>
            <ac:spMk id="2" creationId="{00000000-0000-0000-0000-000000000000}"/>
          </ac:spMkLst>
        </pc:spChg>
        <pc:spChg chg="mod">
          <ac:chgData name="Jiani He" userId="4354708317420809" providerId="LiveId" clId="{E06EB124-9C20-4441-AD06-F9CBFFBE105D}" dt="2020-12-01T15:07:59.653" v="40" actId="20577"/>
          <ac:spMkLst>
            <pc:docMk/>
            <pc:sldMk cId="3813640886" sldId="309"/>
            <ac:spMk id="3" creationId="{00000000-0000-0000-0000-000000000000}"/>
          </ac:spMkLst>
        </pc:spChg>
      </pc:sldChg>
      <pc:sldChg chg="del">
        <pc:chgData name="Jiani He" userId="4354708317420809" providerId="LiveId" clId="{E06EB124-9C20-4441-AD06-F9CBFFBE105D}" dt="2020-12-01T17:02:03.727" v="1632" actId="47"/>
        <pc:sldMkLst>
          <pc:docMk/>
          <pc:sldMk cId="3168694469" sldId="317"/>
        </pc:sldMkLst>
      </pc:sldChg>
      <pc:sldChg chg="addSp delSp modSp mod">
        <pc:chgData name="Jiani He" userId="4354708317420809" providerId="LiveId" clId="{E06EB124-9C20-4441-AD06-F9CBFFBE105D}" dt="2020-12-01T16:54:55.604" v="1631" actId="478"/>
        <pc:sldMkLst>
          <pc:docMk/>
          <pc:sldMk cId="3384755145" sldId="318"/>
        </pc:sldMkLst>
        <pc:spChg chg="add del mod">
          <ac:chgData name="Jiani He" userId="4354708317420809" providerId="LiveId" clId="{E06EB124-9C20-4441-AD06-F9CBFFBE105D}" dt="2020-12-01T16:04:45.329" v="1051" actId="478"/>
          <ac:spMkLst>
            <pc:docMk/>
            <pc:sldMk cId="3384755145" sldId="318"/>
            <ac:spMk id="4" creationId="{A354CF3F-3EEB-449C-8BAB-52AAA4F4C9BA}"/>
          </ac:spMkLst>
        </pc:spChg>
        <pc:spChg chg="mod">
          <ac:chgData name="Jiani He" userId="4354708317420809" providerId="LiveId" clId="{E06EB124-9C20-4441-AD06-F9CBFFBE105D}" dt="2020-12-01T16:35:45.913" v="1421" actId="1076"/>
          <ac:spMkLst>
            <pc:docMk/>
            <pc:sldMk cId="3384755145" sldId="318"/>
            <ac:spMk id="8" creationId="{00000000-0000-0000-0000-000000000000}"/>
          </ac:spMkLst>
        </pc:spChg>
        <pc:spChg chg="del">
          <ac:chgData name="Jiani He" userId="4354708317420809" providerId="LiveId" clId="{E06EB124-9C20-4441-AD06-F9CBFFBE105D}" dt="2020-12-01T15:11:45.512" v="105" actId="478"/>
          <ac:spMkLst>
            <pc:docMk/>
            <pc:sldMk cId="3384755145" sldId="318"/>
            <ac:spMk id="10" creationId="{00000000-0000-0000-0000-000000000000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12" creationId="{2B964D42-E11D-4D47-98E9-F299ABD7D5ED}"/>
          </ac:spMkLst>
        </pc:spChg>
        <pc:spChg chg="add del mod">
          <ac:chgData name="Jiani He" userId="4354708317420809" providerId="LiveId" clId="{E06EB124-9C20-4441-AD06-F9CBFFBE105D}" dt="2020-12-01T15:27:57.164" v="341"/>
          <ac:spMkLst>
            <pc:docMk/>
            <pc:sldMk cId="3384755145" sldId="318"/>
            <ac:spMk id="21" creationId="{DC970539-9EF2-47DB-8B9B-E50076111049}"/>
          </ac:spMkLst>
        </pc:spChg>
        <pc:spChg chg="add del mod">
          <ac:chgData name="Jiani He" userId="4354708317420809" providerId="LiveId" clId="{E06EB124-9C20-4441-AD06-F9CBFFBE105D}" dt="2020-12-01T15:28:16.673" v="370" actId="478"/>
          <ac:spMkLst>
            <pc:docMk/>
            <pc:sldMk cId="3384755145" sldId="318"/>
            <ac:spMk id="22" creationId="{F1422E77-EB9E-4CC7-817E-13E33EE077DF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3" creationId="{3F289574-6B8D-4F1E-A4FF-6077B9B6D188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4" creationId="{E589D46F-F94A-48F4-85B0-A9729DCCC74E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5" creationId="{D2C2631C-0264-4339-A0F2-287CB4CCB860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6" creationId="{D528C77D-A78B-4242-860A-443BF6645530}"/>
          </ac:spMkLst>
        </pc:spChg>
        <pc:spChg chg="add mod">
          <ac:chgData name="Jiani He" userId="4354708317420809" providerId="LiveId" clId="{E06EB124-9C20-4441-AD06-F9CBFFBE105D}" dt="2020-12-01T16:20:43.812" v="1224" actId="1076"/>
          <ac:spMkLst>
            <pc:docMk/>
            <pc:sldMk cId="3384755145" sldId="318"/>
            <ac:spMk id="33" creationId="{552819AC-8A41-4DA5-8EB9-7994E74F03CC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5" creationId="{81F718E3-9628-4B74-A204-C1E0B02BAC32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6" creationId="{2FA1DB99-BDA7-4790-9AA1-35798D114C00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7" creationId="{8D6C06FE-DF82-4426-AC52-35945280832F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9" creationId="{32CC6DC3-A272-49B8-A5B3-EE4D38CCC6E7}"/>
          </ac:spMkLst>
        </pc:spChg>
        <pc:spChg chg="add del mod">
          <ac:chgData name="Jiani He" userId="4354708317420809" providerId="LiveId" clId="{E06EB124-9C20-4441-AD06-F9CBFFBE105D}" dt="2020-12-01T16:07:02.957" v="1072" actId="478"/>
          <ac:spMkLst>
            <pc:docMk/>
            <pc:sldMk cId="3384755145" sldId="318"/>
            <ac:spMk id="41" creationId="{7036BC07-321F-4CFE-805E-6F06F8E2769A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43" creationId="{7C82CA71-C964-4536-B3B8-9390F825495A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44" creationId="{E75A5AFB-35D3-429A-A6EB-B0B7AB10EABF}"/>
          </ac:spMkLst>
        </pc:spChg>
        <pc:spChg chg="add mod">
          <ac:chgData name="Jiani He" userId="4354708317420809" providerId="LiveId" clId="{E06EB124-9C20-4441-AD06-F9CBFFBE105D}" dt="2020-12-01T16:19:04.459" v="1202" actId="207"/>
          <ac:spMkLst>
            <pc:docMk/>
            <pc:sldMk cId="3384755145" sldId="318"/>
            <ac:spMk id="49" creationId="{C0D08BBD-723F-4F89-A677-2D4786175920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50" creationId="{0CEA691E-444D-448F-A159-2A5B1E8B8D5C}"/>
          </ac:spMkLst>
        </pc:spChg>
        <pc:spChg chg="add mod">
          <ac:chgData name="Jiani He" userId="4354708317420809" providerId="LiveId" clId="{E06EB124-9C20-4441-AD06-F9CBFFBE105D}" dt="2020-12-01T16:21:39.852" v="1238" actId="207"/>
          <ac:spMkLst>
            <pc:docMk/>
            <pc:sldMk cId="3384755145" sldId="318"/>
            <ac:spMk id="62" creationId="{9782E377-6961-4AA5-AF36-FD01844C73A3}"/>
          </ac:spMkLst>
        </pc:spChg>
        <pc:spChg chg="add mod">
          <ac:chgData name="Jiani He" userId="4354708317420809" providerId="LiveId" clId="{E06EB124-9C20-4441-AD06-F9CBFFBE105D}" dt="2020-12-01T16:23:28.313" v="1268" actId="1076"/>
          <ac:spMkLst>
            <pc:docMk/>
            <pc:sldMk cId="3384755145" sldId="318"/>
            <ac:spMk id="63" creationId="{B2264E0C-A96D-4298-8077-540CA0D344DE}"/>
          </ac:spMkLst>
        </pc:spChg>
        <pc:spChg chg="add mod">
          <ac:chgData name="Jiani He" userId="4354708317420809" providerId="LiveId" clId="{E06EB124-9C20-4441-AD06-F9CBFFBE105D}" dt="2020-12-01T16:23:25.339" v="1267" actId="1076"/>
          <ac:spMkLst>
            <pc:docMk/>
            <pc:sldMk cId="3384755145" sldId="318"/>
            <ac:spMk id="64" creationId="{CB2CA49E-0BCD-40F5-96E2-A267BA3F2F37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66" creationId="{09CF2EA3-E070-4D3B-8859-034E022B83CF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67" creationId="{B06C07D9-F002-4269-9B81-DEF586B2EFB3}"/>
          </ac:spMkLst>
        </pc:spChg>
        <pc:spChg chg="add del">
          <ac:chgData name="Jiani He" userId="4354708317420809" providerId="LiveId" clId="{E06EB124-9C20-4441-AD06-F9CBFFBE105D}" dt="2020-12-01T16:35:05.166" v="1408" actId="22"/>
          <ac:spMkLst>
            <pc:docMk/>
            <pc:sldMk cId="3384755145" sldId="318"/>
            <ac:spMk id="69" creationId="{091EF8E4-5FC8-4277-8BBE-6D018E99DC4D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70" creationId="{72E9E099-668B-4C41-997B-D41F2BF583EE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71" creationId="{B7EB322D-2518-4EEC-8D9B-A96EC0E486DE}"/>
          </ac:spMkLst>
        </pc:spChg>
        <pc:spChg chg="add del mod">
          <ac:chgData name="Jiani He" userId="4354708317420809" providerId="LiveId" clId="{E06EB124-9C20-4441-AD06-F9CBFFBE105D}" dt="2020-12-01T16:54:55.604" v="1631" actId="478"/>
          <ac:spMkLst>
            <pc:docMk/>
            <pc:sldMk cId="3384755145" sldId="318"/>
            <ac:spMk id="72" creationId="{63CB2FA7-3D80-4698-A29A-92777E30EE7E}"/>
          </ac:spMkLst>
        </pc:spChg>
        <pc:grpChg chg="add mod topLvl">
          <ac:chgData name="Jiani He" userId="4354708317420809" providerId="LiveId" clId="{E06EB124-9C20-4441-AD06-F9CBFFBE105D}" dt="2020-12-01T16:19:36.032" v="1208" actId="165"/>
          <ac:grpSpMkLst>
            <pc:docMk/>
            <pc:sldMk cId="3384755145" sldId="318"/>
            <ac:grpSpMk id="20" creationId="{A0AC45EF-8070-491F-87CF-5CDE7ED962DB}"/>
          </ac:grpSpMkLst>
        </pc:grpChg>
        <pc:grpChg chg="add del mod">
          <ac:chgData name="Jiani He" userId="4354708317420809" providerId="LiveId" clId="{E06EB124-9C20-4441-AD06-F9CBFFBE105D}" dt="2020-12-01T16:19:36.032" v="1208" actId="165"/>
          <ac:grpSpMkLst>
            <pc:docMk/>
            <pc:sldMk cId="3384755145" sldId="318"/>
            <ac:grpSpMk id="27" creationId="{D3C887DC-7A86-4FE7-A6D0-72F33E532C3B}"/>
          </ac:grpSpMkLst>
        </pc:grpChg>
        <pc:graphicFrameChg chg="del">
          <ac:chgData name="Jiani He" userId="4354708317420809" providerId="LiveId" clId="{E06EB124-9C20-4441-AD06-F9CBFFBE105D}" dt="2020-12-01T15:11:47.395" v="106" actId="478"/>
          <ac:graphicFrameMkLst>
            <pc:docMk/>
            <pc:sldMk cId="3384755145" sldId="318"/>
            <ac:graphicFrameMk id="3" creationId="{00000000-0000-0000-0000-000000000000}"/>
          </ac:graphicFrameMkLst>
        </pc:graphicFrameChg>
        <pc:graphicFrameChg chg="add del mod">
          <ac:chgData name="Jiani He" userId="4354708317420809" providerId="LiveId" clId="{E06EB124-9C20-4441-AD06-F9CBFFBE105D}" dt="2020-12-01T15:50:39.835" v="628" actId="1035"/>
          <ac:graphicFrameMkLst>
            <pc:docMk/>
            <pc:sldMk cId="3384755145" sldId="318"/>
            <ac:graphicFrameMk id="7" creationId="{00000000-0000-0000-0000-000000000000}"/>
          </ac:graphicFrameMkLst>
        </pc:graphicFrameChg>
        <pc:graphicFrameChg chg="mod modGraphic">
          <ac:chgData name="Jiani He" userId="4354708317420809" providerId="LiveId" clId="{E06EB124-9C20-4441-AD06-F9CBFFBE105D}" dt="2020-12-01T15:50:39.835" v="628" actId="1035"/>
          <ac:graphicFrameMkLst>
            <pc:docMk/>
            <pc:sldMk cId="3384755145" sldId="318"/>
            <ac:graphicFrameMk id="9" creationId="{00000000-0000-0000-0000-000000000000}"/>
          </ac:graphicFrameMkLst>
        </pc:graphicFrameChg>
        <pc:picChg chg="add mod">
          <ac:chgData name="Jiani He" userId="4354708317420809" providerId="LiveId" clId="{E06EB124-9C20-4441-AD06-F9CBFFBE105D}" dt="2020-12-01T15:50:49.230" v="629" actId="1076"/>
          <ac:picMkLst>
            <pc:docMk/>
            <pc:sldMk cId="3384755145" sldId="318"/>
            <ac:picMk id="11" creationId="{B73C1B38-1A63-40BA-8848-12946CB6398E}"/>
          </ac:picMkLst>
        </pc:picChg>
        <pc:cxnChg chg="add mod topLvl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6" creationId="{111BE8E7-5040-4AA2-B706-A7714677ABA3}"/>
          </ac:cxnSpMkLst>
        </pc:cxnChg>
        <pc:cxnChg chg="add mod topLvl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13" creationId="{3B7881AC-7614-4BD8-80F4-D013966A4E2D}"/>
          </ac:cxnSpMkLst>
        </pc:cxnChg>
        <pc:cxnChg chg="add mod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18" creationId="{D5F5354C-F097-40DE-8D65-27E9565FED24}"/>
          </ac:cxnSpMkLst>
        </pc:cxnChg>
        <pc:cxnChg chg="add mod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19" creationId="{EB128B65-2BCC-4243-BEB6-9514F13FAEFD}"/>
          </ac:cxnSpMkLst>
        </pc:cxnChg>
        <pc:cxnChg chg="add mod ord">
          <ac:chgData name="Jiani He" userId="4354708317420809" providerId="LiveId" clId="{E06EB124-9C20-4441-AD06-F9CBFFBE105D}" dt="2020-12-01T16:18:55.241" v="1201" actId="166"/>
          <ac:cxnSpMkLst>
            <pc:docMk/>
            <pc:sldMk cId="3384755145" sldId="318"/>
            <ac:cxnSpMk id="29" creationId="{A01DABD5-6519-45CE-A423-78AE159CB856}"/>
          </ac:cxnSpMkLst>
        </pc:cxnChg>
        <pc:cxnChg chg="add mod">
          <ac:chgData name="Jiani He" userId="4354708317420809" providerId="LiveId" clId="{E06EB124-9C20-4441-AD06-F9CBFFBE105D}" dt="2020-12-01T16:13:29.896" v="1137" actId="14100"/>
          <ac:cxnSpMkLst>
            <pc:docMk/>
            <pc:sldMk cId="3384755145" sldId="318"/>
            <ac:cxnSpMk id="45" creationId="{70D7E91E-093D-4A48-9EAF-5270AEDF6D8A}"/>
          </ac:cxnSpMkLst>
        </pc:cxnChg>
        <pc:cxnChg chg="add mod ord">
          <ac:chgData name="Jiani He" userId="4354708317420809" providerId="LiveId" clId="{E06EB124-9C20-4441-AD06-F9CBFFBE105D}" dt="2020-12-01T16:20:01.979" v="1213" actId="1037"/>
          <ac:cxnSpMkLst>
            <pc:docMk/>
            <pc:sldMk cId="3384755145" sldId="318"/>
            <ac:cxnSpMk id="53" creationId="{64353A5C-6788-4688-9248-15CEBA111553}"/>
          </ac:cxnSpMkLst>
        </pc:cxnChg>
        <pc:cxnChg chg="add mod">
          <ac:chgData name="Jiani He" userId="4354708317420809" providerId="LiveId" clId="{E06EB124-9C20-4441-AD06-F9CBFFBE105D}" dt="2020-12-01T16:20:27.550" v="1223" actId="14100"/>
          <ac:cxnSpMkLst>
            <pc:docMk/>
            <pc:sldMk cId="3384755145" sldId="318"/>
            <ac:cxnSpMk id="55" creationId="{50361089-6B3C-42C8-9C93-1C9130F91B6E}"/>
          </ac:cxnSpMkLst>
        </pc:cxnChg>
        <pc:cxnChg chg="add mod">
          <ac:chgData name="Jiani He" userId="4354708317420809" providerId="LiveId" clId="{E06EB124-9C20-4441-AD06-F9CBFFBE105D}" dt="2020-12-01T16:21:19.607" v="1231" actId="14100"/>
          <ac:cxnSpMkLst>
            <pc:docMk/>
            <pc:sldMk cId="3384755145" sldId="318"/>
            <ac:cxnSpMk id="59" creationId="{DE787E60-1895-47E6-ACED-F704FF1D4325}"/>
          </ac:cxnSpMkLst>
        </pc:cxnChg>
      </pc:sldChg>
      <pc:sldChg chg="addSp delSp modSp new del mod">
        <pc:chgData name="Jiani He" userId="4354708317420809" providerId="LiveId" clId="{E06EB124-9C20-4441-AD06-F9CBFFBE105D}" dt="2020-12-01T16:37:50.455" v="1438" actId="47"/>
        <pc:sldMkLst>
          <pc:docMk/>
          <pc:sldMk cId="2186773280" sldId="319"/>
        </pc:sldMkLst>
        <pc:spChg chg="del">
          <ac:chgData name="Jiani He" userId="4354708317420809" providerId="LiveId" clId="{E06EB124-9C20-4441-AD06-F9CBFFBE105D}" dt="2020-12-01T16:36:42.644" v="1432"/>
          <ac:spMkLst>
            <pc:docMk/>
            <pc:sldMk cId="2186773280" sldId="319"/>
            <ac:spMk id="2" creationId="{67CE5A8E-A6D1-41CA-BCEF-D026B890C64F}"/>
          </ac:spMkLst>
        </pc:spChg>
        <pc:spChg chg="del">
          <ac:chgData name="Jiani He" userId="4354708317420809" providerId="LiveId" clId="{E06EB124-9C20-4441-AD06-F9CBFFBE105D}" dt="2020-12-01T16:36:45.389" v="1433" actId="478"/>
          <ac:spMkLst>
            <pc:docMk/>
            <pc:sldMk cId="2186773280" sldId="319"/>
            <ac:spMk id="3" creationId="{1586A7A9-EBE8-4FBB-A970-FB174CA2796E}"/>
          </ac:spMkLst>
        </pc:spChg>
        <pc:spChg chg="add mod">
          <ac:chgData name="Jiani He" userId="4354708317420809" providerId="LiveId" clId="{E06EB124-9C20-4441-AD06-F9CBFFBE105D}" dt="2020-12-01T16:36:42.644" v="1432"/>
          <ac:spMkLst>
            <pc:docMk/>
            <pc:sldMk cId="2186773280" sldId="319"/>
            <ac:spMk id="4" creationId="{DCC9672D-48FF-4E5B-8528-AA2E6C890A06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5" creationId="{B7C2AA58-1747-41DC-9C86-6200678FA19F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4" creationId="{F5036817-72CC-41B5-880C-589630FD213D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5" creationId="{EB3E7421-0D9C-4549-A03B-C580D58315D5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6" creationId="{FB2178AF-56E9-41BF-9979-D0ECBAF6A976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7" creationId="{0FC7763B-DB2F-46E7-9343-33F05CD2C3D6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0" creationId="{EA7CE405-2278-43DA-91FF-D26BD8E4E42B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3" creationId="{0BA4C08D-D40B-4167-962E-7F326901C414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4" creationId="{AE9D4173-CF25-4B00-B0BF-47455656C3FB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5" creationId="{90305F38-1A07-4939-AB72-6563CD522C0B}"/>
          </ac:spMkLst>
        </pc:spChg>
        <pc:grpChg chg="add mod">
          <ac:chgData name="Jiani He" userId="4354708317420809" providerId="LiveId" clId="{E06EB124-9C20-4441-AD06-F9CBFFBE105D}" dt="2020-12-01T16:37:00.680" v="1434"/>
          <ac:grpSpMkLst>
            <pc:docMk/>
            <pc:sldMk cId="2186773280" sldId="319"/>
            <ac:grpSpMk id="11" creationId="{1A821742-AF57-4DE1-AB6D-E15CE172B1C0}"/>
          </ac:grpSpMkLst>
        </pc:grpChg>
        <pc:graphicFrameChg chg="add mod">
          <ac:chgData name="Jiani He" userId="4354708317420809" providerId="LiveId" clId="{E06EB124-9C20-4441-AD06-F9CBFFBE105D}" dt="2020-12-01T16:37:00.680" v="1434"/>
          <ac:graphicFrameMkLst>
            <pc:docMk/>
            <pc:sldMk cId="2186773280" sldId="319"/>
            <ac:graphicFrameMk id="6" creationId="{84C04BCC-FBE6-4260-86BB-C14E022E5DE9}"/>
          </ac:graphicFrameMkLst>
        </pc:graphicFrameChg>
        <pc:graphicFrameChg chg="add mod">
          <ac:chgData name="Jiani He" userId="4354708317420809" providerId="LiveId" clId="{E06EB124-9C20-4441-AD06-F9CBFFBE105D}" dt="2020-12-01T16:37:00.680" v="1434"/>
          <ac:graphicFrameMkLst>
            <pc:docMk/>
            <pc:sldMk cId="2186773280" sldId="319"/>
            <ac:graphicFrameMk id="7" creationId="{A7BFC2BF-01F9-42FE-85E5-0A4EC73D9192}"/>
          </ac:graphicFrameMkLst>
        </pc:graphicFrameChg>
        <pc:picChg chg="add mod">
          <ac:chgData name="Jiani He" userId="4354708317420809" providerId="LiveId" clId="{E06EB124-9C20-4441-AD06-F9CBFFBE105D}" dt="2020-12-01T16:37:00.680" v="1434"/>
          <ac:picMkLst>
            <pc:docMk/>
            <pc:sldMk cId="2186773280" sldId="319"/>
            <ac:picMk id="8" creationId="{F5FBA4B6-9A98-4D36-AE3E-0D316AB94A91}"/>
          </ac:picMkLst>
        </pc:pic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9" creationId="{D58FF355-2F8D-4CAA-9CA3-18D9407C3CAD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0" creationId="{1D876BC4-8809-4A44-A17F-223E56E2181E}"/>
          </ac:cxnSpMkLst>
        </pc:cxnChg>
        <pc:cxnChg chg="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2" creationId="{D11DE8F2-56B7-4CEF-A7AC-EB7D6B86F8F2}"/>
          </ac:cxnSpMkLst>
        </pc:cxnChg>
        <pc:cxnChg chg="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3" creationId="{EA16145C-20ED-44BE-8CF4-5420F7DF771F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8" creationId="{7CF1F786-17E7-42C6-B44B-B17AF65D0B8B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9" creationId="{DA58F029-83C3-4CDF-A818-D98D78BFF84C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21" creationId="{56175213-D3C4-4C4A-94A3-A712CFD8BD52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22" creationId="{020A835F-27EF-4DF9-AEE4-BCF099B88FA2}"/>
          </ac:cxnSpMkLst>
        </pc:cxnChg>
      </pc:sldChg>
      <pc:sldChg chg="modSp new del mod">
        <pc:chgData name="Jiani He" userId="4354708317420809" providerId="LiveId" clId="{E06EB124-9C20-4441-AD06-F9CBFFBE105D}" dt="2020-12-01T16:37:50.455" v="1438" actId="47"/>
        <pc:sldMkLst>
          <pc:docMk/>
          <pc:sldMk cId="556745413" sldId="320"/>
        </pc:sldMkLst>
        <pc:spChg chg="mod">
          <ac:chgData name="Jiani He" userId="4354708317420809" providerId="LiveId" clId="{E06EB124-9C20-4441-AD06-F9CBFFBE105D}" dt="2020-12-01T16:37:31.762" v="1436"/>
          <ac:spMkLst>
            <pc:docMk/>
            <pc:sldMk cId="556745413" sldId="320"/>
            <ac:spMk id="3" creationId="{E559ED22-5E4E-4851-A96C-5AA2266C2834}"/>
          </ac:spMkLst>
        </pc:spChg>
      </pc:sldChg>
      <pc:sldChg chg="addSp delSp modSp add mod">
        <pc:chgData name="Jiani He" userId="4354708317420809" providerId="LiveId" clId="{E06EB124-9C20-4441-AD06-F9CBFFBE105D}" dt="2020-12-01T16:54:42.466" v="1628" actId="20577"/>
        <pc:sldMkLst>
          <pc:docMk/>
          <pc:sldMk cId="735916020" sldId="321"/>
        </pc:sldMkLst>
        <pc:spChg chg="mod">
          <ac:chgData name="Jiani He" userId="4354708317420809" providerId="LiveId" clId="{E06EB124-9C20-4441-AD06-F9CBFFBE105D}" dt="2020-12-01T16:39:28.120" v="1459"/>
          <ac:spMkLst>
            <pc:docMk/>
            <pc:sldMk cId="735916020" sldId="321"/>
            <ac:spMk id="8" creationId="{00000000-0000-0000-0000-000000000000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12" creationId="{2B964D42-E11D-4D47-98E9-F299ABD7D5ED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5" creationId="{81F718E3-9628-4B74-A204-C1E0B02BAC32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6" creationId="{2FA1DB99-BDA7-4790-9AA1-35798D114C00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7" creationId="{8D6C06FE-DF82-4426-AC52-35945280832F}"/>
          </ac:spMkLst>
        </pc:spChg>
        <pc:spChg chg="add mod">
          <ac:chgData name="Jiani He" userId="4354708317420809" providerId="LiveId" clId="{E06EB124-9C20-4441-AD06-F9CBFFBE105D}" dt="2020-12-01T16:51:39.088" v="1579" actId="1037"/>
          <ac:spMkLst>
            <pc:docMk/>
            <pc:sldMk cId="735916020" sldId="321"/>
            <ac:spMk id="38" creationId="{9BA26F6C-C73A-45EA-B17F-0904D8337491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9" creationId="{32CC6DC3-A272-49B8-A5B3-EE4D38CCC6E7}"/>
          </ac:spMkLst>
        </pc:spChg>
        <pc:spChg chg="add mod">
          <ac:chgData name="Jiani He" userId="4354708317420809" providerId="LiveId" clId="{E06EB124-9C20-4441-AD06-F9CBFFBE105D}" dt="2020-12-01T16:51:17.808" v="1560" actId="1076"/>
          <ac:spMkLst>
            <pc:docMk/>
            <pc:sldMk cId="735916020" sldId="321"/>
            <ac:spMk id="40" creationId="{BC0B9336-7D49-4381-A3DF-7823F8FCC81E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43" creationId="{7C82CA71-C964-4536-B3B8-9390F825495A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44" creationId="{E75A5AFB-35D3-429A-A6EB-B0B7AB10EABF}"/>
          </ac:spMkLst>
        </pc:spChg>
        <pc:spChg chg="add mod">
          <ac:chgData name="Jiani He" userId="4354708317420809" providerId="LiveId" clId="{E06EB124-9C20-4441-AD06-F9CBFFBE105D}" dt="2020-12-01T16:54:42.466" v="1628" actId="20577"/>
          <ac:spMkLst>
            <pc:docMk/>
            <pc:sldMk cId="735916020" sldId="321"/>
            <ac:spMk id="46" creationId="{17B7AF12-9C7B-4EA8-8FDD-03E7C59845F5}"/>
          </ac:spMkLst>
        </pc:spChg>
        <pc:spChg chg="mod">
          <ac:chgData name="Jiani He" userId="4354708317420809" providerId="LiveId" clId="{E06EB124-9C20-4441-AD06-F9CBFFBE105D}" dt="2020-12-01T16:41:08.042" v="1481" actId="1076"/>
          <ac:spMkLst>
            <pc:docMk/>
            <pc:sldMk cId="735916020" sldId="321"/>
            <ac:spMk id="49" creationId="{C0D08BBD-723F-4F89-A677-2D4786175920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50" creationId="{0CEA691E-444D-448F-A159-2A5B1E8B8D5C}"/>
          </ac:spMkLst>
        </pc:spChg>
        <pc:spChg chg="add mod">
          <ac:chgData name="Jiani He" userId="4354708317420809" providerId="LiveId" clId="{E06EB124-9C20-4441-AD06-F9CBFFBE105D}" dt="2020-12-01T16:42:37.894" v="1502" actId="207"/>
          <ac:spMkLst>
            <pc:docMk/>
            <pc:sldMk cId="735916020" sldId="321"/>
            <ac:spMk id="51" creationId="{C2050ABB-B165-426D-8988-B685DA72F2D7}"/>
          </ac:spMkLst>
        </pc:spChg>
        <pc:spChg chg="add mod">
          <ac:chgData name="Jiani He" userId="4354708317420809" providerId="LiveId" clId="{E06EB124-9C20-4441-AD06-F9CBFFBE105D}" dt="2020-12-01T16:46:01.499" v="1529" actId="207"/>
          <ac:spMkLst>
            <pc:docMk/>
            <pc:sldMk cId="735916020" sldId="321"/>
            <ac:spMk id="60" creationId="{EAA9E74F-308F-48A3-A2D3-D7AD5CF7A9B6}"/>
          </ac:spMkLst>
        </pc:spChg>
        <pc:spChg chg="add mod">
          <ac:chgData name="Jiani He" userId="4354708317420809" providerId="LiveId" clId="{E06EB124-9C20-4441-AD06-F9CBFFBE105D}" dt="2020-12-01T16:51:39.088" v="1579" actId="1037"/>
          <ac:spMkLst>
            <pc:docMk/>
            <pc:sldMk cId="735916020" sldId="321"/>
            <ac:spMk id="61" creationId="{FCF96966-703F-4016-BDAF-5911F2CD63D9}"/>
          </ac:spMkLst>
        </pc:spChg>
        <pc:spChg chg="add mod">
          <ac:chgData name="Jiani He" userId="4354708317420809" providerId="LiveId" clId="{E06EB124-9C20-4441-AD06-F9CBFFBE105D}" dt="2020-12-01T16:50:45.973" v="1555" actId="255"/>
          <ac:spMkLst>
            <pc:docMk/>
            <pc:sldMk cId="735916020" sldId="321"/>
            <ac:spMk id="65" creationId="{2387CF9B-B27F-44A4-9F58-062B55CD8613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66" creationId="{09CF2EA3-E070-4D3B-8859-034E022B83CF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67" creationId="{B06C07D9-F002-4269-9B81-DEF586B2EFB3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70" creationId="{72E9E099-668B-4C41-997B-D41F2BF583EE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71" creationId="{B7EB322D-2518-4EEC-8D9B-A96EC0E486DE}"/>
          </ac:spMkLst>
        </pc:spChg>
        <pc:cxnChg chg="mod">
          <ac:chgData name="Jiani He" userId="4354708317420809" providerId="LiveId" clId="{E06EB124-9C20-4441-AD06-F9CBFFBE105D}" dt="2020-12-01T16:44:00.243" v="1509" actId="14100"/>
          <ac:cxnSpMkLst>
            <pc:docMk/>
            <pc:sldMk cId="735916020" sldId="321"/>
            <ac:cxnSpMk id="19" creationId="{EB128B65-2BCC-4243-BEB6-9514F13FAEFD}"/>
          </ac:cxnSpMkLst>
        </pc:cxnChg>
        <pc:cxnChg chg="add mod">
          <ac:chgData name="Jiani He" userId="4354708317420809" providerId="LiveId" clId="{E06EB124-9C20-4441-AD06-F9CBFFBE105D}" dt="2020-12-01T16:43:40.764" v="1507" actId="14100"/>
          <ac:cxnSpMkLst>
            <pc:docMk/>
            <pc:sldMk cId="735916020" sldId="321"/>
            <ac:cxnSpMk id="41" creationId="{B8AAAF02-2D06-4763-9898-7B3964EE8B05}"/>
          </ac:cxnSpMkLst>
        </pc:cxnChg>
        <pc:cxnChg chg="add del">
          <ac:chgData name="Jiani He" userId="4354708317420809" providerId="LiveId" clId="{E06EB124-9C20-4441-AD06-F9CBFFBE105D}" dt="2020-12-01T16:41:12.964" v="1483" actId="21"/>
          <ac:cxnSpMkLst>
            <pc:docMk/>
            <pc:sldMk cId="735916020" sldId="321"/>
            <ac:cxnSpMk id="45" creationId="{70D7E91E-093D-4A48-9EAF-5270AEDF6D8A}"/>
          </ac:cxnSpMkLst>
        </pc:cxnChg>
        <pc:cxnChg chg="add mod">
          <ac:chgData name="Jiani He" userId="4354708317420809" providerId="LiveId" clId="{E06EB124-9C20-4441-AD06-F9CBFFBE105D}" dt="2020-12-01T16:45:39.269" v="1520" actId="208"/>
          <ac:cxnSpMkLst>
            <pc:docMk/>
            <pc:sldMk cId="735916020" sldId="321"/>
            <ac:cxnSpMk id="57" creationId="{8DE36C50-87D9-4B6E-B287-4B4B487DEB6D}"/>
          </ac:cxnSpMkLst>
        </pc:cxnChg>
        <pc:cxnChg chg="mod">
          <ac:chgData name="Jiani He" userId="4354708317420809" providerId="LiveId" clId="{E06EB124-9C20-4441-AD06-F9CBFFBE105D}" dt="2020-12-01T16:43:48.293" v="1508" actId="14100"/>
          <ac:cxnSpMkLst>
            <pc:docMk/>
            <pc:sldMk cId="735916020" sldId="321"/>
            <ac:cxnSpMk id="59" creationId="{DE787E60-1895-47E6-ACED-F704FF1D4325}"/>
          </ac:cxnSpMkLst>
        </pc:cxnChg>
      </pc:sldChg>
      <pc:sldMasterChg chg="modSp mod">
        <pc:chgData name="Jiani He" userId="4354708317420809" providerId="LiveId" clId="{E06EB124-9C20-4441-AD06-F9CBFFBE105D}" dt="2020-12-01T15:09:25.248" v="102" actId="20577"/>
        <pc:sldMasterMkLst>
          <pc:docMk/>
          <pc:sldMasterMk cId="0" sldId="2147483738"/>
        </pc:sldMasterMkLst>
        <pc:spChg chg="mod">
          <ac:chgData name="Jiani He" userId="4354708317420809" providerId="LiveId" clId="{E06EB124-9C20-4441-AD06-F9CBFFBE105D}" dt="2020-12-01T15:09:25.248" v="102" actId="20577"/>
          <ac:spMkLst>
            <pc:docMk/>
            <pc:sldMasterMk cId="0" sldId="2147483738"/>
            <ac:spMk id="9" creationId="{00000000-0000-0000-0000-000000000000}"/>
          </ac:spMkLst>
        </pc:spChg>
      </pc:sldMasterChg>
    </pc:docChg>
  </pc:docChgLst>
  <pc:docChgLst>
    <pc:chgData name="Jiani He" userId="4354708317420809" providerId="LiveId" clId="{8BBAC142-6A8E-42AD-9855-7CA473EBA396}"/>
    <pc:docChg chg="undo custSel delSld modSld modMainMaster">
      <pc:chgData name="Jiani He" userId="4354708317420809" providerId="LiveId" clId="{8BBAC142-6A8E-42AD-9855-7CA473EBA396}" dt="2021-01-19T20:58:43.044" v="359"/>
      <pc:docMkLst>
        <pc:docMk/>
      </pc:docMkLst>
      <pc:sldChg chg="modSp mod">
        <pc:chgData name="Jiani He" userId="4354708317420809" providerId="LiveId" clId="{8BBAC142-6A8E-42AD-9855-7CA473EBA396}" dt="2021-01-19T09:27:16.947" v="40" actId="20577"/>
        <pc:sldMkLst>
          <pc:docMk/>
          <pc:sldMk cId="3813640886" sldId="309"/>
        </pc:sldMkLst>
        <pc:spChg chg="mod">
          <ac:chgData name="Jiani He" userId="4354708317420809" providerId="LiveId" clId="{8BBAC142-6A8E-42AD-9855-7CA473EBA396}" dt="2021-01-19T09:27:16.947" v="40" actId="20577"/>
          <ac:spMkLst>
            <pc:docMk/>
            <pc:sldMk cId="3813640886" sldId="309"/>
            <ac:spMk id="3" creationId="{00000000-0000-0000-0000-000000000000}"/>
          </ac:spMkLst>
        </pc:spChg>
      </pc:sldChg>
      <pc:sldChg chg="addSp delSp modSp mod">
        <pc:chgData name="Jiani He" userId="4354708317420809" providerId="LiveId" clId="{8BBAC142-6A8E-42AD-9855-7CA473EBA396}" dt="2021-01-19T20:58:43.044" v="359"/>
        <pc:sldMkLst>
          <pc:docMk/>
          <pc:sldMk cId="3384755145" sldId="318"/>
        </pc:sldMkLst>
        <pc:spChg chg="mod">
          <ac:chgData name="Jiani He" userId="4354708317420809" providerId="LiveId" clId="{8BBAC142-6A8E-42AD-9855-7CA473EBA396}" dt="2021-01-19T09:28:35.795" v="69"/>
          <ac:spMkLst>
            <pc:docMk/>
            <pc:sldMk cId="3384755145" sldId="318"/>
            <ac:spMk id="2" creationId="{00000000-0000-0000-0000-000000000000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12" creationId="{2B964D42-E11D-4D47-98E9-F299ABD7D5ED}"/>
          </ac:spMkLst>
        </pc:spChg>
        <pc:spChg chg="del">
          <ac:chgData name="Jiani He" userId="4354708317420809" providerId="LiveId" clId="{8BBAC142-6A8E-42AD-9855-7CA473EBA396}" dt="2021-01-19T09:28:17.073" v="58" actId="478"/>
          <ac:spMkLst>
            <pc:docMk/>
            <pc:sldMk cId="3384755145" sldId="318"/>
            <ac:spMk id="23" creationId="{3F289574-6B8D-4F1E-A4FF-6077B9B6D188}"/>
          </ac:spMkLst>
        </pc:spChg>
        <pc:spChg chg="del">
          <ac:chgData name="Jiani He" userId="4354708317420809" providerId="LiveId" clId="{8BBAC142-6A8E-42AD-9855-7CA473EBA396}" dt="2021-01-19T09:28:19.846" v="60" actId="478"/>
          <ac:spMkLst>
            <pc:docMk/>
            <pc:sldMk cId="3384755145" sldId="318"/>
            <ac:spMk id="24" creationId="{E589D46F-F94A-48F4-85B0-A9729DCCC74E}"/>
          </ac:spMkLst>
        </pc:spChg>
        <pc:spChg chg="del mod">
          <ac:chgData name="Jiani He" userId="4354708317420809" providerId="LiveId" clId="{8BBAC142-6A8E-42AD-9855-7CA473EBA396}" dt="2021-01-19T09:28:21.259" v="62" actId="478"/>
          <ac:spMkLst>
            <pc:docMk/>
            <pc:sldMk cId="3384755145" sldId="318"/>
            <ac:spMk id="25" creationId="{D2C2631C-0264-4339-A0F2-287CB4CCB860}"/>
          </ac:spMkLst>
        </pc:spChg>
        <pc:spChg chg="del">
          <ac:chgData name="Jiani He" userId="4354708317420809" providerId="LiveId" clId="{8BBAC142-6A8E-42AD-9855-7CA473EBA396}" dt="2021-01-19T09:28:17.073" v="58" actId="478"/>
          <ac:spMkLst>
            <pc:docMk/>
            <pc:sldMk cId="3384755145" sldId="318"/>
            <ac:spMk id="26" creationId="{D528C77D-A78B-4242-860A-443BF6645530}"/>
          </ac:spMkLst>
        </pc:spChg>
        <pc:spChg chg="del">
          <ac:chgData name="Jiani He" userId="4354708317420809" providerId="LiveId" clId="{8BBAC142-6A8E-42AD-9855-7CA473EBA396}" dt="2021-01-19T09:28:17.073" v="58" actId="478"/>
          <ac:spMkLst>
            <pc:docMk/>
            <pc:sldMk cId="3384755145" sldId="318"/>
            <ac:spMk id="33" creationId="{552819AC-8A41-4DA5-8EB9-7994E74F03CC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35" creationId="{81F718E3-9628-4B74-A204-C1E0B02BAC32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36" creationId="{2FA1DB99-BDA7-4790-9AA1-35798D114C00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37" creationId="{8D6C06FE-DF82-4426-AC52-35945280832F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39" creationId="{32CC6DC3-A272-49B8-A5B3-EE4D38CCC6E7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43" creationId="{7C82CA71-C964-4536-B3B8-9390F825495A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44" creationId="{E75A5AFB-35D3-429A-A6EB-B0B7AB10EABF}"/>
          </ac:spMkLst>
        </pc:spChg>
        <pc:spChg chg="del">
          <ac:chgData name="Jiani He" userId="4354708317420809" providerId="LiveId" clId="{8BBAC142-6A8E-42AD-9855-7CA473EBA396}" dt="2021-01-19T09:28:17.073" v="58" actId="478"/>
          <ac:spMkLst>
            <pc:docMk/>
            <pc:sldMk cId="3384755145" sldId="318"/>
            <ac:spMk id="49" creationId="{C0D08BBD-723F-4F89-A677-2D4786175920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50" creationId="{0CEA691E-444D-448F-A159-2A5B1E8B8D5C}"/>
          </ac:spMkLst>
        </pc:spChg>
        <pc:spChg chg="del">
          <ac:chgData name="Jiani He" userId="4354708317420809" providerId="LiveId" clId="{8BBAC142-6A8E-42AD-9855-7CA473EBA396}" dt="2021-01-19T09:28:17.073" v="58" actId="478"/>
          <ac:spMkLst>
            <pc:docMk/>
            <pc:sldMk cId="3384755145" sldId="318"/>
            <ac:spMk id="62" creationId="{9782E377-6961-4AA5-AF36-FD01844C73A3}"/>
          </ac:spMkLst>
        </pc:spChg>
        <pc:spChg chg="del">
          <ac:chgData name="Jiani He" userId="4354708317420809" providerId="LiveId" clId="{8BBAC142-6A8E-42AD-9855-7CA473EBA396}" dt="2021-01-19T09:28:17.073" v="58" actId="478"/>
          <ac:spMkLst>
            <pc:docMk/>
            <pc:sldMk cId="3384755145" sldId="318"/>
            <ac:spMk id="63" creationId="{B2264E0C-A96D-4298-8077-540CA0D344DE}"/>
          </ac:spMkLst>
        </pc:spChg>
        <pc:spChg chg="del">
          <ac:chgData name="Jiani He" userId="4354708317420809" providerId="LiveId" clId="{8BBAC142-6A8E-42AD-9855-7CA473EBA396}" dt="2021-01-19T09:28:17.073" v="58" actId="478"/>
          <ac:spMkLst>
            <pc:docMk/>
            <pc:sldMk cId="3384755145" sldId="318"/>
            <ac:spMk id="64" creationId="{CB2CA49E-0BCD-40F5-96E2-A267BA3F2F37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66" creationId="{09CF2EA3-E070-4D3B-8859-034E022B83CF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67" creationId="{B06C07D9-F002-4269-9B81-DEF586B2EFB3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70" creationId="{72E9E099-668B-4C41-997B-D41F2BF583EE}"/>
          </ac:spMkLst>
        </pc:spChg>
        <pc:spChg chg="del">
          <ac:chgData name="Jiani He" userId="4354708317420809" providerId="LiveId" clId="{8BBAC142-6A8E-42AD-9855-7CA473EBA396}" dt="2021-01-19T09:28:11.570" v="54" actId="478"/>
          <ac:spMkLst>
            <pc:docMk/>
            <pc:sldMk cId="3384755145" sldId="318"/>
            <ac:spMk id="71" creationId="{B7EB322D-2518-4EEC-8D9B-A96EC0E486DE}"/>
          </ac:spMkLst>
        </pc:spChg>
        <pc:grpChg chg="del">
          <ac:chgData name="Jiani He" userId="4354708317420809" providerId="LiveId" clId="{8BBAC142-6A8E-42AD-9855-7CA473EBA396}" dt="2021-01-19T09:28:19.273" v="59" actId="478"/>
          <ac:grpSpMkLst>
            <pc:docMk/>
            <pc:sldMk cId="3384755145" sldId="318"/>
            <ac:grpSpMk id="20" creationId="{A0AC45EF-8070-491F-87CF-5CDE7ED962DB}"/>
          </ac:grpSpMkLst>
        </pc:grpChg>
        <pc:graphicFrameChg chg="add mod modGraphic">
          <ac:chgData name="Jiani He" userId="4354708317420809" providerId="LiveId" clId="{8BBAC142-6A8E-42AD-9855-7CA473EBA396}" dt="2021-01-19T10:09:04.558" v="323" actId="1076"/>
          <ac:graphicFrameMkLst>
            <pc:docMk/>
            <pc:sldMk cId="3384755145" sldId="318"/>
            <ac:graphicFrameMk id="38" creationId="{95DF2C0B-882D-4736-9D13-09346BAA2674}"/>
          </ac:graphicFrameMkLst>
        </pc:graphicFrameChg>
        <pc:graphicFrameChg chg="add mod modGraphic">
          <ac:chgData name="Jiani He" userId="4354708317420809" providerId="LiveId" clId="{8BBAC142-6A8E-42AD-9855-7CA473EBA396}" dt="2021-01-19T10:09:23.634" v="328" actId="1076"/>
          <ac:graphicFrameMkLst>
            <pc:docMk/>
            <pc:sldMk cId="3384755145" sldId="318"/>
            <ac:graphicFrameMk id="40" creationId="{056B7CA3-2023-4E83-902A-24D168462C05}"/>
          </ac:graphicFrameMkLst>
        </pc:graphicFrameChg>
        <pc:graphicFrameChg chg="add mod modGraphic">
          <ac:chgData name="Jiani He" userId="4354708317420809" providerId="LiveId" clId="{8BBAC142-6A8E-42AD-9855-7CA473EBA396}" dt="2021-01-19T20:58:43.044" v="359"/>
          <ac:graphicFrameMkLst>
            <pc:docMk/>
            <pc:sldMk cId="3384755145" sldId="318"/>
            <ac:graphicFrameMk id="41" creationId="{93A3B949-7865-4321-B7E1-7D8B1D9BEA1D}"/>
          </ac:graphicFrameMkLst>
        </pc:graphicFrameChg>
        <pc:cxnChg chg="del">
          <ac:chgData name="Jiani He" userId="4354708317420809" providerId="LiveId" clId="{8BBAC142-6A8E-42AD-9855-7CA473EBA396}" dt="2021-01-19T09:28:17.073" v="58" actId="478"/>
          <ac:cxnSpMkLst>
            <pc:docMk/>
            <pc:sldMk cId="3384755145" sldId="318"/>
            <ac:cxnSpMk id="6" creationId="{111BE8E7-5040-4AA2-B706-A7714677ABA3}"/>
          </ac:cxnSpMkLst>
        </pc:cxnChg>
        <pc:cxnChg chg="del">
          <ac:chgData name="Jiani He" userId="4354708317420809" providerId="LiveId" clId="{8BBAC142-6A8E-42AD-9855-7CA473EBA396}" dt="2021-01-19T09:28:17.073" v="58" actId="478"/>
          <ac:cxnSpMkLst>
            <pc:docMk/>
            <pc:sldMk cId="3384755145" sldId="318"/>
            <ac:cxnSpMk id="13" creationId="{3B7881AC-7614-4BD8-80F4-D013966A4E2D}"/>
          </ac:cxnSpMkLst>
        </pc:cxnChg>
        <pc:cxnChg chg="del">
          <ac:chgData name="Jiani He" userId="4354708317420809" providerId="LiveId" clId="{8BBAC142-6A8E-42AD-9855-7CA473EBA396}" dt="2021-01-19T09:28:12.309" v="55" actId="478"/>
          <ac:cxnSpMkLst>
            <pc:docMk/>
            <pc:sldMk cId="3384755145" sldId="318"/>
            <ac:cxnSpMk id="29" creationId="{A01DABD5-6519-45CE-A423-78AE159CB856}"/>
          </ac:cxnSpMkLst>
        </pc:cxnChg>
        <pc:cxnChg chg="del">
          <ac:chgData name="Jiani He" userId="4354708317420809" providerId="LiveId" clId="{8BBAC142-6A8E-42AD-9855-7CA473EBA396}" dt="2021-01-19T09:28:17.073" v="58" actId="478"/>
          <ac:cxnSpMkLst>
            <pc:docMk/>
            <pc:sldMk cId="3384755145" sldId="318"/>
            <ac:cxnSpMk id="45" creationId="{70D7E91E-093D-4A48-9EAF-5270AEDF6D8A}"/>
          </ac:cxnSpMkLst>
        </pc:cxnChg>
        <pc:cxnChg chg="del">
          <ac:chgData name="Jiani He" userId="4354708317420809" providerId="LiveId" clId="{8BBAC142-6A8E-42AD-9855-7CA473EBA396}" dt="2021-01-19T09:28:17.073" v="58" actId="478"/>
          <ac:cxnSpMkLst>
            <pc:docMk/>
            <pc:sldMk cId="3384755145" sldId="318"/>
            <ac:cxnSpMk id="53" creationId="{64353A5C-6788-4688-9248-15CEBA111553}"/>
          </ac:cxnSpMkLst>
        </pc:cxnChg>
        <pc:cxnChg chg="del">
          <ac:chgData name="Jiani He" userId="4354708317420809" providerId="LiveId" clId="{8BBAC142-6A8E-42AD-9855-7CA473EBA396}" dt="2021-01-19T09:28:17.073" v="58" actId="478"/>
          <ac:cxnSpMkLst>
            <pc:docMk/>
            <pc:sldMk cId="3384755145" sldId="318"/>
            <ac:cxnSpMk id="55" creationId="{50361089-6B3C-42C8-9C93-1C9130F91B6E}"/>
          </ac:cxnSpMkLst>
        </pc:cxnChg>
        <pc:cxnChg chg="del">
          <ac:chgData name="Jiani He" userId="4354708317420809" providerId="LiveId" clId="{8BBAC142-6A8E-42AD-9855-7CA473EBA396}" dt="2021-01-19T09:28:17.073" v="58" actId="478"/>
          <ac:cxnSpMkLst>
            <pc:docMk/>
            <pc:sldMk cId="3384755145" sldId="318"/>
            <ac:cxnSpMk id="59" creationId="{DE787E60-1895-47E6-ACED-F704FF1D4325}"/>
          </ac:cxnSpMkLst>
        </pc:cxnChg>
      </pc:sldChg>
      <pc:sldChg chg="addSp delSp modSp del mod">
        <pc:chgData name="Jiani He" userId="4354708317420809" providerId="LiveId" clId="{8BBAC142-6A8E-42AD-9855-7CA473EBA396}" dt="2021-01-19T10:09:31.103" v="330" actId="47"/>
        <pc:sldMkLst>
          <pc:docMk/>
          <pc:sldMk cId="735916020" sldId="321"/>
        </pc:sldMkLst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23" creationId="{3F289574-6B8D-4F1E-A4FF-6077B9B6D188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24" creationId="{E589D46F-F94A-48F4-85B0-A9729DCCC74E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25" creationId="{D2C2631C-0264-4339-A0F2-287CB4CCB860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26" creationId="{D528C77D-A78B-4242-860A-443BF6645530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33" creationId="{552819AC-8A41-4DA5-8EB9-7994E74F03CC}"/>
          </ac:spMkLst>
        </pc:spChg>
        <pc:spChg chg="del">
          <ac:chgData name="Jiani He" userId="4354708317420809" providerId="LiveId" clId="{8BBAC142-6A8E-42AD-9855-7CA473EBA396}" dt="2021-01-19T09:28:24.419" v="63" actId="478"/>
          <ac:spMkLst>
            <pc:docMk/>
            <pc:sldMk cId="735916020" sldId="321"/>
            <ac:spMk id="38" creationId="{9BA26F6C-C73A-45EA-B17F-0904D8337491}"/>
          </ac:spMkLst>
        </pc:spChg>
        <pc:spChg chg="del mod">
          <ac:chgData name="Jiani He" userId="4354708317420809" providerId="LiveId" clId="{8BBAC142-6A8E-42AD-9855-7CA473EBA396}" dt="2021-01-19T09:28:26.006" v="65" actId="478"/>
          <ac:spMkLst>
            <pc:docMk/>
            <pc:sldMk cId="735916020" sldId="321"/>
            <ac:spMk id="40" creationId="{BC0B9336-7D49-4381-A3DF-7823F8FCC81E}"/>
          </ac:spMkLst>
        </pc:spChg>
        <pc:spChg chg="del">
          <ac:chgData name="Jiani He" userId="4354708317420809" providerId="LiveId" clId="{8BBAC142-6A8E-42AD-9855-7CA473EBA396}" dt="2021-01-19T09:28:24.419" v="63" actId="478"/>
          <ac:spMkLst>
            <pc:docMk/>
            <pc:sldMk cId="735916020" sldId="321"/>
            <ac:spMk id="46" creationId="{17B7AF12-9C7B-4EA8-8FDD-03E7C59845F5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49" creationId="{C0D08BBD-723F-4F89-A677-2D4786175920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51" creationId="{C2050ABB-B165-426D-8988-B685DA72F2D7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60" creationId="{EAA9E74F-308F-48A3-A2D3-D7AD5CF7A9B6}"/>
          </ac:spMkLst>
        </pc:spChg>
        <pc:spChg chg="del">
          <ac:chgData name="Jiani He" userId="4354708317420809" providerId="LiveId" clId="{8BBAC142-6A8E-42AD-9855-7CA473EBA396}" dt="2021-01-19T09:28:24.419" v="63" actId="478"/>
          <ac:spMkLst>
            <pc:docMk/>
            <pc:sldMk cId="735916020" sldId="321"/>
            <ac:spMk id="61" creationId="{FCF96966-703F-4016-BDAF-5911F2CD63D9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62" creationId="{9782E377-6961-4AA5-AF36-FD01844C73A3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63" creationId="{B2264E0C-A96D-4298-8077-540CA0D344DE}"/>
          </ac:spMkLst>
        </pc:spChg>
        <pc:spChg chg="del">
          <ac:chgData name="Jiani He" userId="4354708317420809" providerId="LiveId" clId="{8BBAC142-6A8E-42AD-9855-7CA473EBA396}" dt="2021-01-19T09:28:28.711" v="68" actId="478"/>
          <ac:spMkLst>
            <pc:docMk/>
            <pc:sldMk cId="735916020" sldId="321"/>
            <ac:spMk id="64" creationId="{CB2CA49E-0BCD-40F5-96E2-A267BA3F2F37}"/>
          </ac:spMkLst>
        </pc:spChg>
        <pc:spChg chg="del mod">
          <ac:chgData name="Jiani He" userId="4354708317420809" providerId="LiveId" clId="{8BBAC142-6A8E-42AD-9855-7CA473EBA396}" dt="2021-01-19T09:28:27.210" v="67" actId="478"/>
          <ac:spMkLst>
            <pc:docMk/>
            <pc:sldMk cId="735916020" sldId="321"/>
            <ac:spMk id="65" creationId="{2387CF9B-B27F-44A4-9F58-062B55CD8613}"/>
          </ac:spMkLst>
        </pc:spChg>
        <pc:grpChg chg="del">
          <ac:chgData name="Jiani He" userId="4354708317420809" providerId="LiveId" clId="{8BBAC142-6A8E-42AD-9855-7CA473EBA396}" dt="2021-01-19T09:28:28.711" v="68" actId="478"/>
          <ac:grpSpMkLst>
            <pc:docMk/>
            <pc:sldMk cId="735916020" sldId="321"/>
            <ac:grpSpMk id="20" creationId="{A0AC45EF-8070-491F-87CF-5CDE7ED962DB}"/>
          </ac:grpSpMkLst>
        </pc:grpChg>
        <pc:graphicFrameChg chg="add mod modGraphic">
          <ac:chgData name="Jiani He" userId="4354708317420809" providerId="LiveId" clId="{8BBAC142-6A8E-42AD-9855-7CA473EBA396}" dt="2021-01-19T10:08:27.347" v="315"/>
          <ac:graphicFrameMkLst>
            <pc:docMk/>
            <pc:sldMk cId="735916020" sldId="321"/>
            <ac:graphicFrameMk id="32" creationId="{F5936C9A-0540-4140-AC07-8EEE471B4F3B}"/>
          </ac:graphicFrameMkLst>
        </pc:graphicFrameChg>
        <pc:cxnChg chg="del">
          <ac:chgData name="Jiani He" userId="4354708317420809" providerId="LiveId" clId="{8BBAC142-6A8E-42AD-9855-7CA473EBA396}" dt="2021-01-19T09:28:28.711" v="68" actId="478"/>
          <ac:cxnSpMkLst>
            <pc:docMk/>
            <pc:sldMk cId="735916020" sldId="321"/>
            <ac:cxnSpMk id="6" creationId="{111BE8E7-5040-4AA2-B706-A7714677ABA3}"/>
          </ac:cxnSpMkLst>
        </pc:cxnChg>
        <pc:cxnChg chg="del">
          <ac:chgData name="Jiani He" userId="4354708317420809" providerId="LiveId" clId="{8BBAC142-6A8E-42AD-9855-7CA473EBA396}" dt="2021-01-19T09:28:28.711" v="68" actId="478"/>
          <ac:cxnSpMkLst>
            <pc:docMk/>
            <pc:sldMk cId="735916020" sldId="321"/>
            <ac:cxnSpMk id="13" creationId="{3B7881AC-7614-4BD8-80F4-D013966A4E2D}"/>
          </ac:cxnSpMkLst>
        </pc:cxnChg>
        <pc:cxnChg chg="del">
          <ac:chgData name="Jiani He" userId="4354708317420809" providerId="LiveId" clId="{8BBAC142-6A8E-42AD-9855-7CA473EBA396}" dt="2021-01-19T09:28:28.711" v="68" actId="478"/>
          <ac:cxnSpMkLst>
            <pc:docMk/>
            <pc:sldMk cId="735916020" sldId="321"/>
            <ac:cxnSpMk id="29" creationId="{A01DABD5-6519-45CE-A423-78AE159CB856}"/>
          </ac:cxnSpMkLst>
        </pc:cxnChg>
        <pc:cxnChg chg="del">
          <ac:chgData name="Jiani He" userId="4354708317420809" providerId="LiveId" clId="{8BBAC142-6A8E-42AD-9855-7CA473EBA396}" dt="2021-01-19T09:28:28.711" v="68" actId="478"/>
          <ac:cxnSpMkLst>
            <pc:docMk/>
            <pc:sldMk cId="735916020" sldId="321"/>
            <ac:cxnSpMk id="41" creationId="{B8AAAF02-2D06-4763-9898-7B3964EE8B05}"/>
          </ac:cxnSpMkLst>
        </pc:cxnChg>
        <pc:cxnChg chg="del">
          <ac:chgData name="Jiani He" userId="4354708317420809" providerId="LiveId" clId="{8BBAC142-6A8E-42AD-9855-7CA473EBA396}" dt="2021-01-19T09:28:28.711" v="68" actId="478"/>
          <ac:cxnSpMkLst>
            <pc:docMk/>
            <pc:sldMk cId="735916020" sldId="321"/>
            <ac:cxnSpMk id="45" creationId="{70D7E91E-093D-4A48-9EAF-5270AEDF6D8A}"/>
          </ac:cxnSpMkLst>
        </pc:cxnChg>
        <pc:cxnChg chg="del">
          <ac:chgData name="Jiani He" userId="4354708317420809" providerId="LiveId" clId="{8BBAC142-6A8E-42AD-9855-7CA473EBA396}" dt="2021-01-19T09:28:28.711" v="68" actId="478"/>
          <ac:cxnSpMkLst>
            <pc:docMk/>
            <pc:sldMk cId="735916020" sldId="321"/>
            <ac:cxnSpMk id="53" creationId="{64353A5C-6788-4688-9248-15CEBA111553}"/>
          </ac:cxnSpMkLst>
        </pc:cxnChg>
        <pc:cxnChg chg="del">
          <ac:chgData name="Jiani He" userId="4354708317420809" providerId="LiveId" clId="{8BBAC142-6A8E-42AD-9855-7CA473EBA396}" dt="2021-01-19T09:28:28.711" v="68" actId="478"/>
          <ac:cxnSpMkLst>
            <pc:docMk/>
            <pc:sldMk cId="735916020" sldId="321"/>
            <ac:cxnSpMk id="55" creationId="{50361089-6B3C-42C8-9C93-1C9130F91B6E}"/>
          </ac:cxnSpMkLst>
        </pc:cxnChg>
        <pc:cxnChg chg="del">
          <ac:chgData name="Jiani He" userId="4354708317420809" providerId="LiveId" clId="{8BBAC142-6A8E-42AD-9855-7CA473EBA396}" dt="2021-01-19T09:28:28.711" v="68" actId="478"/>
          <ac:cxnSpMkLst>
            <pc:docMk/>
            <pc:sldMk cId="735916020" sldId="321"/>
            <ac:cxnSpMk id="57" creationId="{8DE36C50-87D9-4B6E-B287-4B4B487DEB6D}"/>
          </ac:cxnSpMkLst>
        </pc:cxnChg>
        <pc:cxnChg chg="del">
          <ac:chgData name="Jiani He" userId="4354708317420809" providerId="LiveId" clId="{8BBAC142-6A8E-42AD-9855-7CA473EBA396}" dt="2021-01-19T09:28:28.711" v="68" actId="478"/>
          <ac:cxnSpMkLst>
            <pc:docMk/>
            <pc:sldMk cId="735916020" sldId="321"/>
            <ac:cxnSpMk id="59" creationId="{DE787E60-1895-47E6-ACED-F704FF1D4325}"/>
          </ac:cxnSpMkLst>
        </pc:cxnChg>
      </pc:sldChg>
      <pc:sldMasterChg chg="modSp mod">
        <pc:chgData name="Jiani He" userId="4354708317420809" providerId="LiveId" clId="{8BBAC142-6A8E-42AD-9855-7CA473EBA396}" dt="2021-01-19T09:27:56.912" v="53" actId="108"/>
        <pc:sldMasterMkLst>
          <pc:docMk/>
          <pc:sldMasterMk cId="0" sldId="2147483738"/>
        </pc:sldMasterMkLst>
        <pc:spChg chg="mod">
          <ac:chgData name="Jiani He" userId="4354708317420809" providerId="LiveId" clId="{8BBAC142-6A8E-42AD-9855-7CA473EBA396}" dt="2021-01-19T09:27:56.912" v="53" actId="108"/>
          <ac:spMkLst>
            <pc:docMk/>
            <pc:sldMasterMk cId="0" sldId="2147483738"/>
            <ac:spMk id="9" creationId="{00000000-0000-0000-0000-000000000000}"/>
          </ac:spMkLst>
        </pc:spChg>
      </pc:sldMasterChg>
    </pc:docChg>
  </pc:docChgLst>
  <pc:docChgLst>
    <pc:chgData name="Jiani He" userId="4354708317420809" providerId="LiveId" clId="{073C4912-889E-4E2F-81E9-9186642A86C5}"/>
    <pc:docChg chg="undo custSel modSld">
      <pc:chgData name="Jiani He" userId="4354708317420809" providerId="LiveId" clId="{073C4912-889E-4E2F-81E9-9186642A86C5}" dt="2021-01-15T18:45:57.636" v="45"/>
      <pc:docMkLst>
        <pc:docMk/>
      </pc:docMkLst>
      <pc:sldChg chg="addSp delSp modSp mod">
        <pc:chgData name="Jiani He" userId="4354708317420809" providerId="LiveId" clId="{073C4912-889E-4E2F-81E9-9186642A86C5}" dt="2021-01-15T18:45:57.636" v="45"/>
        <pc:sldMkLst>
          <pc:docMk/>
          <pc:sldMk cId="3384755145" sldId="318"/>
        </pc:sldMkLst>
        <pc:spChg chg="mod">
          <ac:chgData name="Jiani He" userId="4354708317420809" providerId="LiveId" clId="{073C4912-889E-4E2F-81E9-9186642A86C5}" dt="2021-01-15T18:45:57.636" v="45"/>
          <ac:spMkLst>
            <pc:docMk/>
            <pc:sldMk cId="3384755145" sldId="318"/>
            <ac:spMk id="2" creationId="{00000000-0000-0000-0000-000000000000}"/>
          </ac:spMkLst>
        </pc:spChg>
        <pc:spChg chg="add del mod">
          <ac:chgData name="Jiani He" userId="4354708317420809" providerId="LiveId" clId="{073C4912-889E-4E2F-81E9-9186642A86C5}" dt="2021-01-15T18:44:20.418" v="2" actId="478"/>
          <ac:spMkLst>
            <pc:docMk/>
            <pc:sldMk cId="3384755145" sldId="318"/>
            <ac:spMk id="4" creationId="{44012956-FA49-44CF-A16E-BBF43B93B0A0}"/>
          </ac:spMkLst>
        </pc:spChg>
        <pc:spChg chg="del">
          <ac:chgData name="Jiani He" userId="4354708317420809" providerId="LiveId" clId="{073C4912-889E-4E2F-81E9-9186642A86C5}" dt="2021-01-15T18:44:16.133" v="1" actId="478"/>
          <ac:spMkLst>
            <pc:docMk/>
            <pc:sldMk cId="3384755145" sldId="318"/>
            <ac:spMk id="8" creationId="{00000000-0000-0000-0000-000000000000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12" creationId="{2B964D42-E11D-4D47-98E9-F299ABD7D5ED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5" creationId="{81F718E3-9628-4B74-A204-C1E0B02BAC32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6" creationId="{2FA1DB99-BDA7-4790-9AA1-35798D114C00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7" creationId="{8D6C06FE-DF82-4426-AC52-35945280832F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9" creationId="{32CC6DC3-A272-49B8-A5B3-EE4D38CCC6E7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43" creationId="{7C82CA71-C964-4536-B3B8-9390F825495A}"/>
          </ac:spMkLst>
        </pc:spChg>
        <pc:spChg chg="mod">
          <ac:chgData name="Jiani He" userId="4354708317420809" providerId="LiveId" clId="{073C4912-889E-4E2F-81E9-9186642A86C5}" dt="2021-01-15T18:44:35.573" v="3" actId="1076"/>
          <ac:spMkLst>
            <pc:docMk/>
            <pc:sldMk cId="3384755145" sldId="318"/>
            <ac:spMk id="44" creationId="{E75A5AFB-35D3-429A-A6EB-B0B7AB10EABF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50" creationId="{0CEA691E-444D-448F-A159-2A5B1E8B8D5C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66" creationId="{09CF2EA3-E070-4D3B-8859-034E022B83CF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67" creationId="{B06C07D9-F002-4269-9B81-DEF586B2EFB3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70" creationId="{72E9E099-668B-4C41-997B-D41F2BF583EE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71" creationId="{B7EB322D-2518-4EEC-8D9B-A96EC0E486DE}"/>
          </ac:spMkLst>
        </pc:spChg>
        <pc:graphicFrameChg chg="del">
          <ac:chgData name="Jiani He" userId="4354708317420809" providerId="LiveId" clId="{073C4912-889E-4E2F-81E9-9186642A86C5}" dt="2021-01-15T18:44:14.152" v="0" actId="478"/>
          <ac:graphicFrameMkLst>
            <pc:docMk/>
            <pc:sldMk cId="3384755145" sldId="318"/>
            <ac:graphicFrameMk id="7" creationId="{00000000-0000-0000-0000-000000000000}"/>
          </ac:graphicFrameMkLst>
        </pc:graphicFrameChg>
        <pc:graphicFrameChg chg="del">
          <ac:chgData name="Jiani He" userId="4354708317420809" providerId="LiveId" clId="{073C4912-889E-4E2F-81E9-9186642A86C5}" dt="2021-01-15T18:44:14.152" v="0" actId="478"/>
          <ac:graphicFrameMkLst>
            <pc:docMk/>
            <pc:sldMk cId="3384755145" sldId="318"/>
            <ac:graphicFrameMk id="9" creationId="{00000000-0000-0000-0000-000000000000}"/>
          </ac:graphicFrameMkLst>
        </pc:graphicFrameChg>
        <pc:picChg chg="mod">
          <ac:chgData name="Jiani He" userId="4354708317420809" providerId="LiveId" clId="{073C4912-889E-4E2F-81E9-9186642A86C5}" dt="2021-01-15T18:44:39.541" v="4" actId="1076"/>
          <ac:picMkLst>
            <pc:docMk/>
            <pc:sldMk cId="3384755145" sldId="318"/>
            <ac:picMk id="11" creationId="{B73C1B38-1A63-40BA-8848-12946CB6398E}"/>
          </ac:picMkLst>
        </pc:picChg>
      </pc:sldChg>
      <pc:sldChg chg="addSp delSp modSp mod">
        <pc:chgData name="Jiani He" userId="4354708317420809" providerId="LiveId" clId="{073C4912-889E-4E2F-81E9-9186642A86C5}" dt="2021-01-15T18:45:53.265" v="44"/>
        <pc:sldMkLst>
          <pc:docMk/>
          <pc:sldMk cId="735916020" sldId="321"/>
        </pc:sldMkLst>
        <pc:spChg chg="mod">
          <ac:chgData name="Jiani He" userId="4354708317420809" providerId="LiveId" clId="{073C4912-889E-4E2F-81E9-9186642A86C5}" dt="2021-01-15T18:45:53.265" v="44"/>
          <ac:spMkLst>
            <pc:docMk/>
            <pc:sldMk cId="735916020" sldId="321"/>
            <ac:spMk id="2" creationId="{00000000-0000-0000-0000-000000000000}"/>
          </ac:spMkLst>
        </pc:spChg>
        <pc:spChg chg="add del mod">
          <ac:chgData name="Jiani He" userId="4354708317420809" providerId="LiveId" clId="{073C4912-889E-4E2F-81E9-9186642A86C5}" dt="2021-01-15T18:44:46.482" v="6" actId="478"/>
          <ac:spMkLst>
            <pc:docMk/>
            <pc:sldMk cId="735916020" sldId="321"/>
            <ac:spMk id="4" creationId="{AA9E519C-A9F5-48D5-A304-E30B342300DB}"/>
          </ac:spMkLst>
        </pc:spChg>
        <pc:spChg chg="del">
          <ac:chgData name="Jiani He" userId="4354708317420809" providerId="LiveId" clId="{073C4912-889E-4E2F-81E9-9186642A86C5}" dt="2021-01-15T18:44:45.089" v="5" actId="478"/>
          <ac:spMkLst>
            <pc:docMk/>
            <pc:sldMk cId="735916020" sldId="321"/>
            <ac:spMk id="8" creationId="{00000000-0000-0000-0000-000000000000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38" creationId="{9BA26F6C-C73A-45EA-B17F-0904D8337491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40" creationId="{BC0B9336-7D49-4381-A3DF-7823F8FCC81E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46" creationId="{17B7AF12-9C7B-4EA8-8FDD-03E7C59845F5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61" creationId="{FCF96966-703F-4016-BDAF-5911F2CD63D9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65" creationId="{2387CF9B-B27F-44A4-9F58-062B55CD8613}"/>
          </ac:spMkLst>
        </pc:spChg>
        <pc:graphicFrameChg chg="del">
          <ac:chgData name="Jiani He" userId="4354708317420809" providerId="LiveId" clId="{073C4912-889E-4E2F-81E9-9186642A86C5}" dt="2021-01-15T18:44:48.470" v="7" actId="478"/>
          <ac:graphicFrameMkLst>
            <pc:docMk/>
            <pc:sldMk cId="735916020" sldId="321"/>
            <ac:graphicFrameMk id="7" creationId="{00000000-0000-0000-0000-000000000000}"/>
          </ac:graphicFrameMkLst>
        </pc:graphicFrameChg>
        <pc:graphicFrameChg chg="del">
          <ac:chgData name="Jiani He" userId="4354708317420809" providerId="LiveId" clId="{073C4912-889E-4E2F-81E9-9186642A86C5}" dt="2021-01-15T18:44:48.470" v="7" actId="478"/>
          <ac:graphicFrameMkLst>
            <pc:docMk/>
            <pc:sldMk cId="735916020" sldId="321"/>
            <ac:graphicFrameMk id="9" creationId="{00000000-0000-0000-0000-000000000000}"/>
          </ac:graphicFrameMkLst>
        </pc:graphicFrameChg>
        <pc:picChg chg="del">
          <ac:chgData name="Jiani He" userId="4354708317420809" providerId="LiveId" clId="{073C4912-889E-4E2F-81E9-9186642A86C5}" dt="2021-01-15T18:44:59.706" v="11" actId="478"/>
          <ac:picMkLst>
            <pc:docMk/>
            <pc:sldMk cId="735916020" sldId="321"/>
            <ac:picMk id="11" creationId="{B73C1B38-1A63-40BA-8848-12946CB6398E}"/>
          </ac:picMkLst>
        </pc:picChg>
        <pc:picChg chg="add mod">
          <ac:chgData name="Jiani He" userId="4354708317420809" providerId="LiveId" clId="{073C4912-889E-4E2F-81E9-9186642A86C5}" dt="2021-01-15T18:44:58.115" v="10"/>
          <ac:picMkLst>
            <pc:docMk/>
            <pc:sldMk cId="735916020" sldId="321"/>
            <ac:picMk id="37" creationId="{F151110C-78CE-4F8B-82AF-447087C2B38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19.01.2021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19.01.2021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77785"/>
            <a:ext cx="5438748" cy="3907835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4th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5th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6th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7th Version </a:t>
            </a:r>
            <a:r>
              <a:rPr lang="de-DE" dirty="0"/>
              <a:t>(logo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3004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0464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Business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1st Version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2nd Version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3rd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5999" y="6372000"/>
            <a:ext cx="376365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zh-CN" sz="900" kern="1200" dirty="0">
                <a:solidFill>
                  <a:srgbClr val="9D9EA0"/>
                </a:solidFill>
                <a:latin typeface="+mn-lt"/>
                <a:ea typeface="+mn-ea"/>
                <a:cs typeface="+mn-cs"/>
              </a:rPr>
              <a:t>Parameters of 1kW Inverter System </a:t>
            </a:r>
            <a:r>
              <a:rPr lang="en-US" sz="900" kern="1200" dirty="0">
                <a:solidFill>
                  <a:srgbClr val="9D9EA0"/>
                </a:solidFill>
                <a:latin typeface="+mn-lt"/>
                <a:ea typeface="+mn-ea"/>
                <a:cs typeface="+mn-cs"/>
              </a:rPr>
              <a:t>|  </a:t>
            </a:r>
            <a:r>
              <a:rPr lang="en-US" altLang="zh-CN" sz="900" kern="1200" dirty="0">
                <a:solidFill>
                  <a:srgbClr val="9D9EA0"/>
                </a:solidFill>
                <a:latin typeface="+mn-lt"/>
                <a:ea typeface="+mn-ea"/>
                <a:cs typeface="+mn-cs"/>
              </a:rPr>
              <a:t>Jiani </a:t>
            </a:r>
            <a:r>
              <a:rPr lang="en-US" altLang="zh-CN" sz="900" dirty="0">
                <a:solidFill>
                  <a:srgbClr val="9D9EA0"/>
                </a:solidFill>
              </a:rPr>
              <a:t>He </a:t>
            </a:r>
            <a:r>
              <a:rPr lang="en-US" sz="900" dirty="0">
                <a:solidFill>
                  <a:srgbClr val="9D9EA0"/>
                </a:solidFill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PGS EONERC</a:t>
            </a:r>
            <a:r>
              <a:rPr lang="en-US" sz="900" baseline="0" dirty="0">
                <a:solidFill>
                  <a:srgbClr val="9D9EA0"/>
                </a:solidFill>
              </a:rPr>
              <a:t> RWTH Aachen  </a:t>
            </a:r>
            <a:r>
              <a:rPr lang="en-US" sz="900" dirty="0">
                <a:solidFill>
                  <a:srgbClr val="9D9EA0"/>
                </a:solidFill>
              </a:rPr>
              <a:t>|  </a:t>
            </a:r>
            <a:r>
              <a:rPr lang="de-DE" sz="900" dirty="0">
                <a:solidFill>
                  <a:srgbClr val="9D9EA0"/>
                </a:solidFill>
              </a:rPr>
              <a:t>19.01.2021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3" name="Grafik 12" descr="U:\Admin\Grafik\Corporate Design\ERC_Logo_neu\ERC_Logo_neu\PNG\rwth_eerc_rgb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U:\Admin\Grafik\Corporate Design\ERC_Logo_neu\ERC_Logo_neu\PNG\rwth_eerc_rg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/>
              <a:t>Jiani He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Parameters of 1kW Inverter System</a:t>
            </a:r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2000" dirty="0"/>
              <a:t>Parameters of 1kW Inverter System</a:t>
            </a:r>
            <a:endParaRPr lang="de-DE" dirty="0"/>
          </a:p>
        </p:txBody>
      </p:sp>
      <p:pic>
        <p:nvPicPr>
          <p:cNvPr id="11" name="图片 3">
            <a:extLst>
              <a:ext uri="{FF2B5EF4-FFF2-40B4-BE49-F238E27FC236}">
                <a16:creationId xmlns:a16="http://schemas.microsoft.com/office/drawing/2014/main" id="{B73C1B38-1A63-40BA-8848-12946CB639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1" y="1118274"/>
            <a:ext cx="4300220" cy="95313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27">
                <a:extLst>
                  <a:ext uri="{FF2B5EF4-FFF2-40B4-BE49-F238E27FC236}">
                    <a16:creationId xmlns:a16="http://schemas.microsoft.com/office/drawing/2014/main" id="{95DF2C0B-882D-4736-9D13-09346BAA2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871857"/>
                  </p:ext>
                </p:extLst>
              </p:nvPr>
            </p:nvGraphicFramePr>
            <p:xfrm>
              <a:off x="175354" y="2976838"/>
              <a:ext cx="2178059" cy="3052192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653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27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Wert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max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0" i="0" kern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en-US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kW</m:t>
                                </m:r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sw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kHz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dc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99653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dc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mF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801857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.5</m:t>
                              </m:r>
                              <m:r>
                                <a:rPr lang="de-DE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mH</m:t>
                              </m:r>
                              <m:r>
                                <a:rPr lang="de-DE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sz="1200" b="0" i="0" kern="1200" noProof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0.8 </m:t>
                              </m:r>
                              <m:r>
                                <m:rPr>
                                  <m:sty m:val="p"/>
                                </m:rPr>
                                <a:rPr lang="el-GR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8725945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</m:t>
                                    </m:r>
                                  </m:sub>
                                </m:sSub>
                                <m:r>
                                  <a:rPr lang="en-US" altLang="zh-CN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5.5 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mH</m:t>
                              </m:r>
                              <m:r>
                                <a:rPr lang="de-DE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sz="1200" b="0" i="0" kern="1200" noProof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0.2 </m:t>
                              </m:r>
                              <m:r>
                                <m:rPr>
                                  <m:sty m:val="p"/>
                                </m:rPr>
                                <a:rPr lang="el-GR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519011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lang="de-DE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sz="1200" b="0" i="0" kern="1200" noProof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l-GR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3693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05992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a:rPr lang="en-US" altLang="zh-CN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de-DE" sz="12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AD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0" i="0" kern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</m:t>
                              </m:r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.2 </m:t>
                              </m:r>
                              <m:r>
                                <m:rPr>
                                  <m:sty m:val="p"/>
                                </m:rPr>
                                <a:rPr lang="el-GR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sz="1200" b="0" i="0" kern="1200" noProof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de-DE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089843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grid</m:t>
                                  </m:r>
                                  <m: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ll</m:t>
                                  </m:r>
                                  <m: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200" b="0" i="0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rms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0" i="0" kern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50√</m:t>
                                </m:r>
                                <m:r>
                                  <a:rPr lang="en-US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  <m:r>
                                  <a:rPr lang="de-DE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528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27">
                <a:extLst>
                  <a:ext uri="{FF2B5EF4-FFF2-40B4-BE49-F238E27FC236}">
                    <a16:creationId xmlns:a16="http://schemas.microsoft.com/office/drawing/2014/main" id="{95DF2C0B-882D-4736-9D13-09346BAA2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871857"/>
                  </p:ext>
                </p:extLst>
              </p:nvPr>
            </p:nvGraphicFramePr>
            <p:xfrm>
              <a:off x="175354" y="2976838"/>
              <a:ext cx="2178059" cy="3052192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653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27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Wert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02222" r="-126415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102222" r="-500" b="-9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02222" r="-126415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202222" r="-500" b="-8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2222" r="-126415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302222" r="-500" b="-7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9965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93478" r="-126415" b="-6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393478" r="-500" b="-6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8018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504444" r="-126415" b="-5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504444" r="-500" b="-5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725945"/>
                      </a:ext>
                    </a:extLst>
                  </a:tr>
                  <a:tr h="2916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566667" r="-126415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566667" r="-500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4519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711111" r="-126415" b="-3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711111" r="-500" b="-3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0369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811111" r="-126415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811111" r="-500" b="-2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0599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911111" r="-126415" b="-1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911111" r="-500" b="-1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9843"/>
                      </a:ext>
                    </a:extLst>
                  </a:tr>
                  <a:tr h="2916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947917" r="-126415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500" t="-947917" r="-500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528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2">
                <a:extLst>
                  <a:ext uri="{FF2B5EF4-FFF2-40B4-BE49-F238E27FC236}">
                    <a16:creationId xmlns:a16="http://schemas.microsoft.com/office/drawing/2014/main" id="{056B7CA3-2023-4E83-902A-24D168462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672473"/>
                  </p:ext>
                </p:extLst>
              </p:nvPr>
            </p:nvGraphicFramePr>
            <p:xfrm>
              <a:off x="2568440" y="2976838"/>
              <a:ext cx="2249324" cy="2870392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26164">
                      <a:extLst>
                        <a:ext uri="{9D8B030D-6E8A-4147-A177-3AD203B41FA5}">
                          <a16:colId xmlns:a16="http://schemas.microsoft.com/office/drawing/2014/main" val="1905380652"/>
                        </a:ext>
                      </a:extLst>
                    </a:gridCol>
                    <a:gridCol w="1123160">
                      <a:extLst>
                        <a:ext uri="{9D8B030D-6E8A-4147-A177-3AD203B41FA5}">
                          <a16:colId xmlns:a16="http://schemas.microsoft.com/office/drawing/2014/main" val="1841347075"/>
                        </a:ext>
                      </a:extLst>
                    </a:gridCol>
                  </a:tblGrid>
                  <a:tr h="148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503952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ACC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15.6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95779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ACC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11014</m:t>
                                </m:r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590740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VFF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de-DE" sz="1200" b="0" i="0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𝜋</m:t>
                                </m:r>
                                <m:r>
                                  <a:rPr lang="en-US" sz="1200" b="0" i="0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∗500</m:t>
                                </m:r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3429541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de-DE" sz="1200" b="0" i="0" kern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831692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bw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ACC</m:t>
                                    </m:r>
                                  </m:sup>
                                </m:sSubSup>
                                <m:r>
                                  <a:rPr lang="de-DE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Sup>
                                  <m:sSubSupPr>
                                    <m:ctrlPr>
                                      <a:rPr lang="de-DE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ACC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en-US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de-DE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00</m:t>
                                </m:r>
                                <m:r>
                                  <a:rPr lang="de-DE" sz="1200" b="0" i="0" kern="1200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kern="1200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Hz</m:t>
                                </m:r>
                                <m:r>
                                  <a:rPr lang="de-DE" sz="1200" b="0" i="0" kern="1200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/60°</m:t>
                                </m:r>
                              </m:oMath>
                            </m:oMathPara>
                          </a14:m>
                          <a:endParaRPr lang="en-US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220663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PLL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2.3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459933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PLL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251</m:t>
                                </m:r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256372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bw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PLL</m:t>
                                    </m:r>
                                  </m:sup>
                                </m:sSubSup>
                                <m:r>
                                  <a:rPr lang="de-DE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Sup>
                                  <m:sSubSupPr>
                                    <m:ctrlPr>
                                      <a:rPr lang="de-DE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PLL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30 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Hz</m:t>
                                </m:r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/60°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629195"/>
                      </a:ext>
                    </a:extLst>
                  </a:tr>
                  <a:tr h="1482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kHz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512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2">
                <a:extLst>
                  <a:ext uri="{FF2B5EF4-FFF2-40B4-BE49-F238E27FC236}">
                    <a16:creationId xmlns:a16="http://schemas.microsoft.com/office/drawing/2014/main" id="{056B7CA3-2023-4E83-902A-24D168462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672473"/>
                  </p:ext>
                </p:extLst>
              </p:nvPr>
            </p:nvGraphicFramePr>
            <p:xfrm>
              <a:off x="2568440" y="2976838"/>
              <a:ext cx="2249324" cy="2870392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26164">
                      <a:extLst>
                        <a:ext uri="{9D8B030D-6E8A-4147-A177-3AD203B41FA5}">
                          <a16:colId xmlns:a16="http://schemas.microsoft.com/office/drawing/2014/main" val="1905380652"/>
                        </a:ext>
                      </a:extLst>
                    </a:gridCol>
                    <a:gridCol w="1123160">
                      <a:extLst>
                        <a:ext uri="{9D8B030D-6E8A-4147-A177-3AD203B41FA5}">
                          <a16:colId xmlns:a16="http://schemas.microsoft.com/office/drawing/2014/main" val="18413470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503952"/>
                      </a:ext>
                    </a:extLst>
                  </a:tr>
                  <a:tr h="2992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41" t="-93878" r="-100541" b="-773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41" t="-93878" r="-541" b="-773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695779"/>
                      </a:ext>
                    </a:extLst>
                  </a:tr>
                  <a:tr h="2894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41" t="-197917" r="-100541" b="-6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41" t="-197917" r="-541" b="-689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5907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41" t="-317778" r="-100541" b="-6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41" t="-317778" r="-541" b="-6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34295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41" t="-417778" r="-100541" b="-5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de-DE" sz="1200" b="0" i="0" kern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831692"/>
                      </a:ext>
                    </a:extLst>
                  </a:tr>
                  <a:tr h="2924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41" t="-485417" r="-100541" b="-4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41" t="-485417" r="-541" b="-4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220663"/>
                      </a:ext>
                    </a:extLst>
                  </a:tr>
                  <a:tr h="2981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41" t="-573469" r="-100541" b="-293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41" t="-573469" r="-541" b="-293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3459933"/>
                      </a:ext>
                    </a:extLst>
                  </a:tr>
                  <a:tr h="2871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41" t="-702128" r="-100541" b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41" t="-702128" r="-541" b="-2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256372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41" t="-785417" r="-100541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41" t="-785417" r="-541" b="-1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629195"/>
                      </a:ext>
                    </a:extLst>
                  </a:tr>
                  <a:tr h="29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41" t="-885417" r="-100541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41" t="-885417" r="-541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5123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elle 27">
                <a:extLst>
                  <a:ext uri="{FF2B5EF4-FFF2-40B4-BE49-F238E27FC236}">
                    <a16:creationId xmlns:a16="http://schemas.microsoft.com/office/drawing/2014/main" id="{93A3B949-7865-4321-B7E1-7D8B1D9BE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496451"/>
                  </p:ext>
                </p:extLst>
              </p:nvPr>
            </p:nvGraphicFramePr>
            <p:xfrm>
              <a:off x="5198763" y="828970"/>
              <a:ext cx="3516612" cy="264953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26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64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47516">
                      <a:extLst>
                        <a:ext uri="{9D8B030D-6E8A-4147-A177-3AD203B41FA5}">
                          <a16:colId xmlns:a16="http://schemas.microsoft.com/office/drawing/2014/main" val="2794201875"/>
                        </a:ext>
                      </a:extLst>
                    </a:gridCol>
                  </a:tblGrid>
                  <a:tr h="274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Wert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err="1"/>
                            <a:t>Calculation</a:t>
                          </a:r>
                          <a:r>
                            <a:rPr lang="de-DE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VA</m:t>
                                </m:r>
                              </m:oMath>
                            </m:oMathPara>
                          </a14:m>
                          <a:endParaRPr lang="de-DE" sz="1200" i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altLang="zh-CN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50√</m:t>
                                </m:r>
                                <m:r>
                                  <a:rPr lang="en-US" altLang="zh-CN" sz="1200" b="0" i="0" kern="120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801857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kern="1200" noProof="0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kern="1200" noProof="0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1200" b="0" i="0" kern="1200" noProof="0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1200" b="0" i="0" kern="1200" noProof="0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de-DE" sz="1200" b="0" i="0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DE" sz="12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de-DE" altLang="zh-CN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8725945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Hz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36932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314.16 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rad</m:t>
                                </m:r>
                                <m: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de-DE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de-DE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059920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kern="1200" noProof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200" b="0" i="0" kern="1200" noProof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.5</a:t>
                          </a:r>
                          <a:r>
                            <a:rPr lang="en-US" sz="1200" b="0" i="0" kern="1200" noProof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altLang="zh-CN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  <m:sup>
                                    <m:r>
                                      <a:rPr lang="de-DE" altLang="zh-CN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altLang="zh-CN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sz="12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528724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200" b="0" i="0" kern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23.9</a:t>
                          </a:r>
                          <a:r>
                            <a:rPr lang="de-DE" sz="1200" b="0" i="0" kern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 b="0" i="0" kern="1200" noProof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mH</m:t>
                              </m:r>
                            </m:oMath>
                          </a14:m>
                          <a:r>
                            <a:rPr lang="de-DE" sz="1200" b="0" i="0" kern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b="0" i="1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de-DE" altLang="zh-CN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sz="12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b="0" i="0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436288"/>
                      </a:ext>
                    </a:extLst>
                  </a:tr>
                  <a:tr h="267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noProof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altLang="zh-CN" sz="1200" b="0" i="1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kern="1200" noProof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mF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altLang="zh-CN" sz="1200" b="0" i="0" kern="1200" noProof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de-DE" sz="12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e-DE" sz="1200" b="0" i="1" kern="1200" noProof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0" kern="1200" noProof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1200" b="0" i="0" kern="1200" noProof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  <m: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200" b="0" i="0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de-DE" sz="1200" b="0" i="0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1141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elle 27">
                <a:extLst>
                  <a:ext uri="{FF2B5EF4-FFF2-40B4-BE49-F238E27FC236}">
                    <a16:creationId xmlns:a16="http://schemas.microsoft.com/office/drawing/2014/main" id="{93A3B949-7865-4321-B7E1-7D8B1D9BE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496451"/>
                  </p:ext>
                </p:extLst>
              </p:nvPr>
            </p:nvGraphicFramePr>
            <p:xfrm>
              <a:off x="5198763" y="828970"/>
              <a:ext cx="3516612" cy="264953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26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64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47516">
                      <a:extLst>
                        <a:ext uri="{9D8B030D-6E8A-4147-A177-3AD203B41FA5}">
                          <a16:colId xmlns:a16="http://schemas.microsoft.com/office/drawing/2014/main" val="27942018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Wert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err="1"/>
                            <a:t>Calculation</a:t>
                          </a:r>
                          <a:r>
                            <a:rPr lang="de-DE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102222" r="-248795" b="-7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6911" t="-102222" r="-116230" b="-7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</a:t>
                          </a:r>
                          <a:endParaRPr lang="de-DE" sz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j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79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189583" r="-248795" b="-6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6911" t="-189583" r="-116230" b="-6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801857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195775" r="-248795" b="-3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6911" t="-195775" r="-116230" b="-3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1538" t="-195775" r="-452" b="-3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7259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466667" r="-248795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6911" t="-466667" r="-11623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b="0" i="0" kern="1200" noProof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369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554348" r="-248795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6911" t="-554348" r="-116230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1538" t="-554348" r="-452" b="-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059920"/>
                      </a:ext>
                    </a:extLst>
                  </a:tr>
                  <a:tr h="2806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654348" r="-248795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6911" t="-654348" r="-116230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1538" t="-654348" r="-452" b="-2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5287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771111" r="-248795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6911" t="-771111" r="-11623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1538" t="-771111" r="-452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54362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871111" r="-248795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6911" t="-871111" r="-11623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1538" t="-871111" r="-452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1141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475514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en_old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17BE4309-7DB5-423E-AC21-11D6864564A3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F73040D7-BD2E-4572-8F85-13956AEDD9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379</TotalTime>
  <Words>164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 Math</vt:lpstr>
      <vt:lpstr>Symbol</vt:lpstr>
      <vt:lpstr>Times New Roman</vt:lpstr>
      <vt:lpstr>Wingdings</vt:lpstr>
      <vt:lpstr>Folienmaster-en_old</vt:lpstr>
      <vt:lpstr>Folienmaster ACS | E.ON ERC - Title-/Last-slides</vt:lpstr>
      <vt:lpstr>Parameters of 1kW Inverter System</vt:lpstr>
      <vt:lpstr>Parameters of 1kW Inverter System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PV-Kraftwerk2025 Verbundtreffen</dc:title>
  <dc:creator>Yang, Zhiqing</dc:creator>
  <cp:lastModifiedBy>Jiani He</cp:lastModifiedBy>
  <cp:revision>345</cp:revision>
  <cp:lastPrinted>2018-11-13T14:26:22Z</cp:lastPrinted>
  <dcterms:created xsi:type="dcterms:W3CDTF">2018-11-09T07:47:03Z</dcterms:created>
  <dcterms:modified xsi:type="dcterms:W3CDTF">2021-01-19T20:58:48Z</dcterms:modified>
</cp:coreProperties>
</file>