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6"/>
  </p:notesMasterIdLst>
  <p:handoutMasterIdLst>
    <p:handoutMasterId r:id="rId7"/>
  </p:handoutMasterIdLst>
  <p:sldIdLst>
    <p:sldId id="311" r:id="rId3"/>
    <p:sldId id="277" r:id="rId4"/>
    <p:sldId id="312" r:id="rId5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 showGuides="1">
      <p:cViewPr varScale="1">
        <p:scale>
          <a:sx n="105" d="100"/>
          <a:sy n="105" d="100"/>
        </p:scale>
        <p:origin x="504" y="10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-3864" y="-7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23.08.2020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23.08.2020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1"/>
            <a:ext cx="116172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999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999" y="3036888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8256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Partnerlogo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08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111600" y="6375599"/>
            <a:ext cx="0" cy="38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5677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2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smtClean="0"/>
              <a:t>Kontaktdaten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5677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 smtClean="0"/>
              <a:t>Kontaktdaten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6344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durch klicken 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118000" y="1094400"/>
            <a:ext cx="378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118000" y="5662800"/>
            <a:ext cx="378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757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28000" y="1094400"/>
            <a:ext cx="567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0" y="5662800"/>
            <a:ext cx="567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567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5662801"/>
            <a:ext cx="116172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1161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3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Beispiel-Titel</a:t>
            </a:r>
            <a:r>
              <a:rPr lang="en-US" dirty="0" smtClean="0"/>
              <a:t>, 1. </a:t>
            </a:r>
            <a:r>
              <a:rPr lang="en-US" dirty="0" err="1" smtClean="0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999" y="7416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+mn-lt"/>
              </a:rPr>
              <a:t>Fußzeile</a:t>
            </a:r>
            <a:r>
              <a:rPr lang="de-DE" sz="1000" b="1" baseline="0" dirty="0" smtClean="0">
                <a:latin typeface="+mn-lt"/>
              </a:rPr>
              <a:t> anpassen</a:t>
            </a:r>
            <a:r>
              <a:rPr lang="de-DE" sz="1000" b="1" dirty="0" smtClean="0">
                <a:latin typeface="+mn-lt"/>
              </a:rPr>
              <a:t>:</a:t>
            </a:r>
            <a:endParaRPr lang="de-DE" sz="1000" b="0" dirty="0" smtClean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88000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19" name="Rechteck 18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5999" y="6372000"/>
            <a:ext cx="3139477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Development of PGS-PED Model Library  </a:t>
            </a:r>
            <a:r>
              <a:rPr lang="de-DE" sz="900" kern="1200" dirty="0" smtClean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| Zhiqing</a:t>
            </a:r>
            <a:r>
              <a:rPr lang="de-DE" sz="900" kern="1200" baseline="0" dirty="0" smtClean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 Yang  </a:t>
            </a:r>
            <a:r>
              <a:rPr lang="de-DE" sz="900" dirty="0" smtClean="0">
                <a:solidFill>
                  <a:srgbClr val="9D9EA0"/>
                </a:solidFill>
              </a:rPr>
              <a:t>|  PGS</a:t>
            </a:r>
            <a:r>
              <a:rPr lang="de-DE" sz="900" baseline="0" dirty="0" smtClean="0">
                <a:solidFill>
                  <a:srgbClr val="9D9EA0"/>
                </a:solidFill>
              </a:rPr>
              <a:t> E.ON ERC</a:t>
            </a:r>
            <a:r>
              <a:rPr lang="de-DE" sz="900" dirty="0" smtClean="0">
                <a:solidFill>
                  <a:srgbClr val="9D9EA0"/>
                </a:solidFill>
              </a:rPr>
              <a:t>  </a:t>
            </a:r>
            <a:r>
              <a:rPr lang="de-DE" sz="900" dirty="0" smtClean="0">
                <a:solidFill>
                  <a:srgbClr val="9D9EA0"/>
                </a:solidFill>
              </a:rPr>
              <a:t>|  </a:t>
            </a:r>
            <a:fld id="{BEEAF011-1772-4A32-B11B-81110E35EB97}" type="datetime1">
              <a:rPr lang="de-DE" sz="900" smtClean="0">
                <a:solidFill>
                  <a:srgbClr val="9D9EA0"/>
                </a:solidFill>
              </a:rPr>
              <a:t>23.08.2020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7999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CA8B97A1-BEAF-4649-8DAD-3CD64D195C5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PGS-PED Model Library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PGS Meeting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en-US" dirty="0" smtClean="0"/>
              <a:t>Zhiqing Yang</a:t>
            </a:r>
            <a:endParaRPr lang="en-US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5" b="245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65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PGS Model Library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 smtClean="0"/>
              <a:t>Motivation</a:t>
            </a:r>
          </a:p>
          <a:p>
            <a:pPr lvl="1">
              <a:buSzPct val="115000"/>
            </a:pPr>
            <a:r>
              <a:rPr lang="en-US" dirty="0" smtClean="0"/>
              <a:t>Base stones for future project (DAB, 2L/3L-Inverter, PWM Rec, SRC, MMC, …)</a:t>
            </a:r>
          </a:p>
          <a:p>
            <a:pPr lvl="1">
              <a:buSzPct val="115000"/>
            </a:pPr>
            <a:r>
              <a:rPr lang="en-US" dirty="0" smtClean="0"/>
              <a:t>Fundamental models for BA/MA/PA/</a:t>
            </a:r>
            <a:r>
              <a:rPr lang="en-US" dirty="0" err="1" smtClean="0"/>
              <a:t>Hiwi</a:t>
            </a:r>
            <a:endParaRPr lang="en-US" dirty="0" smtClean="0"/>
          </a:p>
          <a:p>
            <a:pPr>
              <a:buSzPct val="115000"/>
            </a:pPr>
            <a:endParaRPr lang="en-US" dirty="0" smtClean="0"/>
          </a:p>
          <a:p>
            <a:pPr>
              <a:buSzPct val="115000"/>
            </a:pPr>
            <a:r>
              <a:rPr lang="en-US" dirty="0" smtClean="0"/>
              <a:t>Model requirements</a:t>
            </a:r>
          </a:p>
          <a:p>
            <a:pPr lvl="1">
              <a:buSzPct val="115000"/>
            </a:pPr>
            <a:r>
              <a:rPr lang="en-US" dirty="0" smtClean="0"/>
              <a:t>Modularity -&gt;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 to build up multi-converter systems</a:t>
            </a:r>
          </a:p>
          <a:p>
            <a:pPr lvl="1">
              <a:buSzPct val="115000"/>
            </a:pPr>
            <a:r>
              <a:rPr lang="en-US" dirty="0" smtClean="0"/>
              <a:t>Extensibility -&gt;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 to modify control loops and plants</a:t>
            </a:r>
          </a:p>
          <a:p>
            <a:pPr lvl="1">
              <a:buSzPct val="115000"/>
            </a:pPr>
            <a:r>
              <a:rPr lang="en-US" dirty="0" smtClean="0"/>
              <a:t>Compatibility -&gt;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compatible to other analysis tools (filter / ctrl design) and other types of models (SSM, IM, RT, TI C2000) </a:t>
            </a:r>
          </a:p>
          <a:p>
            <a:pPr lvl="1">
              <a:buSzPct val="115000"/>
            </a:pPr>
            <a:endParaRPr lang="en-US" dirty="0" smtClean="0"/>
          </a:p>
          <a:p>
            <a:r>
              <a:rPr lang="en-US" dirty="0" smtClean="0"/>
              <a:t>Concerns:</a:t>
            </a:r>
          </a:p>
          <a:p>
            <a:pPr lvl="1"/>
            <a:r>
              <a:rPr lang="en-US" dirty="0" smtClean="0"/>
              <a:t>Format (structure, label, …) &lt;- </a:t>
            </a:r>
            <a:r>
              <a:rPr lang="en-US" dirty="0" smtClean="0">
                <a:solidFill>
                  <a:srgbClr val="0070C0"/>
                </a:solidFill>
              </a:rPr>
              <a:t>NOT compulsory to use, prefer to follow for internal exchange</a:t>
            </a:r>
          </a:p>
          <a:p>
            <a:pPr lvl="1"/>
            <a:r>
              <a:rPr lang="en-US" dirty="0" smtClean="0"/>
              <a:t>Access authority (student, assistant)</a:t>
            </a:r>
          </a:p>
          <a:p>
            <a:pPr lvl="1"/>
            <a:r>
              <a:rPr lang="en-US" dirty="0" smtClean="0"/>
              <a:t>Documentation and version management &lt;- </a:t>
            </a:r>
            <a:r>
              <a:rPr lang="en-US" dirty="0" smtClean="0">
                <a:solidFill>
                  <a:srgbClr val="0070C0"/>
                </a:solidFill>
              </a:rPr>
              <a:t>helpers are welcome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Idea collection </a:t>
            </a:r>
          </a:p>
          <a:p>
            <a:pPr lvl="1"/>
            <a:r>
              <a:rPr lang="en-US" dirty="0" smtClean="0"/>
              <a:t>First round feedback until </a:t>
            </a:r>
            <a:r>
              <a:rPr lang="en-US" dirty="0" smtClean="0">
                <a:solidFill>
                  <a:srgbClr val="C00000"/>
                </a:solidFill>
              </a:rPr>
              <a:t>Sept. 30, 2020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detailed plan will be given in PGS Meeting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Oct. 6,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PGS-PED Model Library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PGS Meeting</a:t>
            </a:r>
            <a:endParaRPr lang="en-US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5" b="24585"/>
          <a:stretch>
            <a:fillRect/>
          </a:stretch>
        </p:blipFill>
        <p:spPr/>
      </p:pic>
      <p:sp>
        <p:nvSpPr>
          <p:cNvPr id="7" name="Textfeld 6"/>
          <p:cNvSpPr txBox="1"/>
          <p:nvPr/>
        </p:nvSpPr>
        <p:spPr>
          <a:xfrm>
            <a:off x="2866942" y="4082564"/>
            <a:ext cx="64547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Your opinions are important!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8000" y="5476082"/>
            <a:ext cx="3240000" cy="430887"/>
          </a:xfrm>
        </p:spPr>
        <p:txBody>
          <a:bodyPr/>
          <a:lstStyle/>
          <a:p>
            <a:r>
              <a:rPr lang="en-US" dirty="0" smtClean="0"/>
              <a:t>Zhiqing Yang</a:t>
            </a:r>
          </a:p>
          <a:p>
            <a:r>
              <a:rPr lang="en-US" dirty="0" smtClean="0"/>
              <a:t>zhiqing.yang@eonerc.rwth-aachen.de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49422BB4-527E-47EC-B142-3EB4CF51963F}"/>
    </a:ext>
  </a:extLst>
</a:theme>
</file>

<file path=ppt/theme/theme2.xml><?xml version="1.0" encoding="utf-8"?>
<a:theme xmlns:a="http://schemas.openxmlformats.org/drawingml/2006/main" name="Folienmaster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3EFBED29-FCFD-4632-A273-B7AE0F6A7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RWTH-EON_Folienlayout_PGS_16-9_2019</Template>
  <TotalTime>0</TotalTime>
  <Words>161</Words>
  <Application>Microsoft Office PowerPoint</Application>
  <PresentationFormat>Breitbild</PresentationFormat>
  <Paragraphs>25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Folienmaster E.ON ERC - Inhaltsfolien</vt:lpstr>
      <vt:lpstr>Folienmaster E.ON ERC - Titel-/Abschlussfolien</vt:lpstr>
      <vt:lpstr>Development of PGS-PED Model Library</vt:lpstr>
      <vt:lpstr>Development of PGS Model Library</vt:lpstr>
      <vt:lpstr>Development of PGS-PED Model Library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Model Library</dc:title>
  <dc:creator>Yang, Zhiqing</dc:creator>
  <cp:lastModifiedBy>Yang, Zhiqing</cp:lastModifiedBy>
  <cp:revision>14</cp:revision>
  <cp:lastPrinted>2015-12-03T17:36:18Z</cp:lastPrinted>
  <dcterms:created xsi:type="dcterms:W3CDTF">2020-08-23T18:46:55Z</dcterms:created>
  <dcterms:modified xsi:type="dcterms:W3CDTF">2020-08-23T19:55:16Z</dcterms:modified>
</cp:coreProperties>
</file>