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6"/>
  </p:notesMasterIdLst>
  <p:handoutMasterIdLst>
    <p:handoutMasterId r:id="rId7"/>
  </p:handoutMasterIdLst>
  <p:sldIdLst>
    <p:sldId id="309" r:id="rId3"/>
    <p:sldId id="318" r:id="rId4"/>
    <p:sldId id="321" r:id="rId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 Xian" initials="L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3764F5"/>
    <a:srgbClr val="DD402D"/>
    <a:srgbClr val="0D4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5690" autoAdjust="0"/>
  </p:normalViewPr>
  <p:slideViewPr>
    <p:cSldViewPr snapToGrid="0" showGuides="1">
      <p:cViewPr varScale="1">
        <p:scale>
          <a:sx n="104" d="100"/>
          <a:sy n="104" d="100"/>
        </p:scale>
        <p:origin x="1764" y="72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>
        <p:scale>
          <a:sx n="400" d="100"/>
          <a:sy n="400" d="100"/>
        </p:scale>
        <p:origin x="-3984" y="-8766"/>
      </p:cViewPr>
      <p:guideLst>
        <p:guide orient="horz" pos="3246"/>
        <p:guide pos="2235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i He" userId="4354708317420809" providerId="LiveId" clId="{E06EB124-9C20-4441-AD06-F9CBFFBE105D}"/>
    <pc:docChg chg="undo custSel addSld delSld modSld modMainMaster">
      <pc:chgData name="Jiani He" userId="4354708317420809" providerId="LiveId" clId="{E06EB124-9C20-4441-AD06-F9CBFFBE105D}" dt="2020-12-01T17:02:03.727" v="1632" actId="47"/>
      <pc:docMkLst>
        <pc:docMk/>
      </pc:docMkLst>
      <pc:sldChg chg="modSp mod">
        <pc:chgData name="Jiani He" userId="4354708317420809" providerId="LiveId" clId="{E06EB124-9C20-4441-AD06-F9CBFFBE105D}" dt="2020-12-01T15:08:05.843" v="56" actId="20577"/>
        <pc:sldMkLst>
          <pc:docMk/>
          <pc:sldMk cId="3813640886" sldId="309"/>
        </pc:sldMkLst>
        <pc:spChg chg="mod">
          <ac:chgData name="Jiani He" userId="4354708317420809" providerId="LiveId" clId="{E06EB124-9C20-4441-AD06-F9CBFFBE105D}" dt="2020-12-01T15:08:05.843" v="56" actId="20577"/>
          <ac:spMkLst>
            <pc:docMk/>
            <pc:sldMk cId="3813640886" sldId="309"/>
            <ac:spMk id="2" creationId="{00000000-0000-0000-0000-000000000000}"/>
          </ac:spMkLst>
        </pc:spChg>
        <pc:spChg chg="mod">
          <ac:chgData name="Jiani He" userId="4354708317420809" providerId="LiveId" clId="{E06EB124-9C20-4441-AD06-F9CBFFBE105D}" dt="2020-12-01T15:07:59.653" v="40" actId="20577"/>
          <ac:spMkLst>
            <pc:docMk/>
            <pc:sldMk cId="3813640886" sldId="309"/>
            <ac:spMk id="3" creationId="{00000000-0000-0000-0000-000000000000}"/>
          </ac:spMkLst>
        </pc:spChg>
      </pc:sldChg>
      <pc:sldChg chg="del">
        <pc:chgData name="Jiani He" userId="4354708317420809" providerId="LiveId" clId="{E06EB124-9C20-4441-AD06-F9CBFFBE105D}" dt="2020-12-01T17:02:03.727" v="1632" actId="47"/>
        <pc:sldMkLst>
          <pc:docMk/>
          <pc:sldMk cId="3168694469" sldId="317"/>
        </pc:sldMkLst>
      </pc:sldChg>
      <pc:sldChg chg="addSp delSp modSp mod">
        <pc:chgData name="Jiani He" userId="4354708317420809" providerId="LiveId" clId="{E06EB124-9C20-4441-AD06-F9CBFFBE105D}" dt="2020-12-01T16:54:55.604" v="1631" actId="478"/>
        <pc:sldMkLst>
          <pc:docMk/>
          <pc:sldMk cId="3384755145" sldId="318"/>
        </pc:sldMkLst>
        <pc:spChg chg="add del mod">
          <ac:chgData name="Jiani He" userId="4354708317420809" providerId="LiveId" clId="{E06EB124-9C20-4441-AD06-F9CBFFBE105D}" dt="2020-12-01T16:04:45.329" v="1051" actId="478"/>
          <ac:spMkLst>
            <pc:docMk/>
            <pc:sldMk cId="3384755145" sldId="318"/>
            <ac:spMk id="4" creationId="{A354CF3F-3EEB-449C-8BAB-52AAA4F4C9BA}"/>
          </ac:spMkLst>
        </pc:spChg>
        <pc:spChg chg="mod">
          <ac:chgData name="Jiani He" userId="4354708317420809" providerId="LiveId" clId="{E06EB124-9C20-4441-AD06-F9CBFFBE105D}" dt="2020-12-01T16:35:45.913" v="1421" actId="1076"/>
          <ac:spMkLst>
            <pc:docMk/>
            <pc:sldMk cId="3384755145" sldId="318"/>
            <ac:spMk id="8" creationId="{00000000-0000-0000-0000-000000000000}"/>
          </ac:spMkLst>
        </pc:spChg>
        <pc:spChg chg="del">
          <ac:chgData name="Jiani He" userId="4354708317420809" providerId="LiveId" clId="{E06EB124-9C20-4441-AD06-F9CBFFBE105D}" dt="2020-12-01T15:11:45.512" v="105" actId="478"/>
          <ac:spMkLst>
            <pc:docMk/>
            <pc:sldMk cId="3384755145" sldId="318"/>
            <ac:spMk id="10" creationId="{00000000-0000-0000-0000-00000000000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12" creationId="{2B964D42-E11D-4D47-98E9-F299ABD7D5ED}"/>
          </ac:spMkLst>
        </pc:spChg>
        <pc:spChg chg="add del mod">
          <ac:chgData name="Jiani He" userId="4354708317420809" providerId="LiveId" clId="{E06EB124-9C20-4441-AD06-F9CBFFBE105D}" dt="2020-12-01T15:27:57.164" v="341"/>
          <ac:spMkLst>
            <pc:docMk/>
            <pc:sldMk cId="3384755145" sldId="318"/>
            <ac:spMk id="21" creationId="{DC970539-9EF2-47DB-8B9B-E50076111049}"/>
          </ac:spMkLst>
        </pc:spChg>
        <pc:spChg chg="add del mod">
          <ac:chgData name="Jiani He" userId="4354708317420809" providerId="LiveId" clId="{E06EB124-9C20-4441-AD06-F9CBFFBE105D}" dt="2020-12-01T15:28:16.673" v="370" actId="478"/>
          <ac:spMkLst>
            <pc:docMk/>
            <pc:sldMk cId="3384755145" sldId="318"/>
            <ac:spMk id="22" creationId="{F1422E77-EB9E-4CC7-817E-13E33EE077DF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3" creationId="{3F289574-6B8D-4F1E-A4FF-6077B9B6D188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4" creationId="{E589D46F-F94A-48F4-85B0-A9729DCCC74E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5" creationId="{D2C2631C-0264-4339-A0F2-287CB4CCB860}"/>
          </ac:spMkLst>
        </pc:spChg>
        <pc:spChg chg="add mod topLvl">
          <ac:chgData name="Jiani He" userId="4354708317420809" providerId="LiveId" clId="{E06EB124-9C20-4441-AD06-F9CBFFBE105D}" dt="2020-12-01T16:19:36.032" v="1208" actId="165"/>
          <ac:spMkLst>
            <pc:docMk/>
            <pc:sldMk cId="3384755145" sldId="318"/>
            <ac:spMk id="26" creationId="{D528C77D-A78B-4242-860A-443BF6645530}"/>
          </ac:spMkLst>
        </pc:spChg>
        <pc:spChg chg="add mod">
          <ac:chgData name="Jiani He" userId="4354708317420809" providerId="LiveId" clId="{E06EB124-9C20-4441-AD06-F9CBFFBE105D}" dt="2020-12-01T16:20:43.812" v="1224" actId="1076"/>
          <ac:spMkLst>
            <pc:docMk/>
            <pc:sldMk cId="3384755145" sldId="318"/>
            <ac:spMk id="33" creationId="{552819AC-8A41-4DA5-8EB9-7994E74F03CC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5" creationId="{81F718E3-9628-4B74-A204-C1E0B02BAC32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6" creationId="{2FA1DB99-BDA7-4790-9AA1-35798D114C0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7" creationId="{8D6C06FE-DF82-4426-AC52-35945280832F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39" creationId="{32CC6DC3-A272-49B8-A5B3-EE4D38CCC6E7}"/>
          </ac:spMkLst>
        </pc:spChg>
        <pc:spChg chg="add del mod">
          <ac:chgData name="Jiani He" userId="4354708317420809" providerId="LiveId" clId="{E06EB124-9C20-4441-AD06-F9CBFFBE105D}" dt="2020-12-01T16:07:02.957" v="1072" actId="478"/>
          <ac:spMkLst>
            <pc:docMk/>
            <pc:sldMk cId="3384755145" sldId="318"/>
            <ac:spMk id="41" creationId="{7036BC07-321F-4CFE-805E-6F06F8E2769A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43" creationId="{7C82CA71-C964-4536-B3B8-9390F825495A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44" creationId="{E75A5AFB-35D3-429A-A6EB-B0B7AB10EABF}"/>
          </ac:spMkLst>
        </pc:spChg>
        <pc:spChg chg="add mod">
          <ac:chgData name="Jiani He" userId="4354708317420809" providerId="LiveId" clId="{E06EB124-9C20-4441-AD06-F9CBFFBE105D}" dt="2020-12-01T16:19:04.459" v="1202" actId="207"/>
          <ac:spMkLst>
            <pc:docMk/>
            <pc:sldMk cId="3384755145" sldId="318"/>
            <ac:spMk id="49" creationId="{C0D08BBD-723F-4F89-A677-2D4786175920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50" creationId="{0CEA691E-444D-448F-A159-2A5B1E8B8D5C}"/>
          </ac:spMkLst>
        </pc:spChg>
        <pc:spChg chg="add mod">
          <ac:chgData name="Jiani He" userId="4354708317420809" providerId="LiveId" clId="{E06EB124-9C20-4441-AD06-F9CBFFBE105D}" dt="2020-12-01T16:21:39.852" v="1238" actId="207"/>
          <ac:spMkLst>
            <pc:docMk/>
            <pc:sldMk cId="3384755145" sldId="318"/>
            <ac:spMk id="62" creationId="{9782E377-6961-4AA5-AF36-FD01844C73A3}"/>
          </ac:spMkLst>
        </pc:spChg>
        <pc:spChg chg="add mod">
          <ac:chgData name="Jiani He" userId="4354708317420809" providerId="LiveId" clId="{E06EB124-9C20-4441-AD06-F9CBFFBE105D}" dt="2020-12-01T16:23:28.313" v="1268" actId="1076"/>
          <ac:spMkLst>
            <pc:docMk/>
            <pc:sldMk cId="3384755145" sldId="318"/>
            <ac:spMk id="63" creationId="{B2264E0C-A96D-4298-8077-540CA0D344DE}"/>
          </ac:spMkLst>
        </pc:spChg>
        <pc:spChg chg="add mod">
          <ac:chgData name="Jiani He" userId="4354708317420809" providerId="LiveId" clId="{E06EB124-9C20-4441-AD06-F9CBFFBE105D}" dt="2020-12-01T16:23:25.339" v="1267" actId="1076"/>
          <ac:spMkLst>
            <pc:docMk/>
            <pc:sldMk cId="3384755145" sldId="318"/>
            <ac:spMk id="64" creationId="{CB2CA49E-0BCD-40F5-96E2-A267BA3F2F37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66" creationId="{09CF2EA3-E070-4D3B-8859-034E022B83CF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67" creationId="{B06C07D9-F002-4269-9B81-DEF586B2EFB3}"/>
          </ac:spMkLst>
        </pc:spChg>
        <pc:spChg chg="add del">
          <ac:chgData name="Jiani He" userId="4354708317420809" providerId="LiveId" clId="{E06EB124-9C20-4441-AD06-F9CBFFBE105D}" dt="2020-12-01T16:35:05.166" v="1408" actId="22"/>
          <ac:spMkLst>
            <pc:docMk/>
            <pc:sldMk cId="3384755145" sldId="318"/>
            <ac:spMk id="69" creationId="{091EF8E4-5FC8-4277-8BBE-6D018E99DC4D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70" creationId="{72E9E099-668B-4C41-997B-D41F2BF583EE}"/>
          </ac:spMkLst>
        </pc:spChg>
        <pc:spChg chg="add mod">
          <ac:chgData name="Jiani He" userId="4354708317420809" providerId="LiveId" clId="{E06EB124-9C20-4441-AD06-F9CBFFBE105D}" dt="2020-12-01T16:36:09.348" v="1430" actId="1036"/>
          <ac:spMkLst>
            <pc:docMk/>
            <pc:sldMk cId="3384755145" sldId="318"/>
            <ac:spMk id="71" creationId="{B7EB322D-2518-4EEC-8D9B-A96EC0E486DE}"/>
          </ac:spMkLst>
        </pc:spChg>
        <pc:spChg chg="add del mod">
          <ac:chgData name="Jiani He" userId="4354708317420809" providerId="LiveId" clId="{E06EB124-9C20-4441-AD06-F9CBFFBE105D}" dt="2020-12-01T16:54:55.604" v="1631" actId="478"/>
          <ac:spMkLst>
            <pc:docMk/>
            <pc:sldMk cId="3384755145" sldId="318"/>
            <ac:spMk id="72" creationId="{63CB2FA7-3D80-4698-A29A-92777E30EE7E}"/>
          </ac:spMkLst>
        </pc:spChg>
        <pc:grpChg chg="add mod topLvl">
          <ac:chgData name="Jiani He" userId="4354708317420809" providerId="LiveId" clId="{E06EB124-9C20-4441-AD06-F9CBFFBE105D}" dt="2020-12-01T16:19:36.032" v="1208" actId="165"/>
          <ac:grpSpMkLst>
            <pc:docMk/>
            <pc:sldMk cId="3384755145" sldId="318"/>
            <ac:grpSpMk id="20" creationId="{A0AC45EF-8070-491F-87CF-5CDE7ED962DB}"/>
          </ac:grpSpMkLst>
        </pc:grpChg>
        <pc:grpChg chg="add del mod">
          <ac:chgData name="Jiani He" userId="4354708317420809" providerId="LiveId" clId="{E06EB124-9C20-4441-AD06-F9CBFFBE105D}" dt="2020-12-01T16:19:36.032" v="1208" actId="165"/>
          <ac:grpSpMkLst>
            <pc:docMk/>
            <pc:sldMk cId="3384755145" sldId="318"/>
            <ac:grpSpMk id="27" creationId="{D3C887DC-7A86-4FE7-A6D0-72F33E532C3B}"/>
          </ac:grpSpMkLst>
        </pc:grpChg>
        <pc:graphicFrameChg chg="del">
          <ac:chgData name="Jiani He" userId="4354708317420809" providerId="LiveId" clId="{E06EB124-9C20-4441-AD06-F9CBFFBE105D}" dt="2020-12-01T15:11:47.395" v="106" actId="478"/>
          <ac:graphicFrameMkLst>
            <pc:docMk/>
            <pc:sldMk cId="3384755145" sldId="318"/>
            <ac:graphicFrameMk id="3" creationId="{00000000-0000-0000-0000-000000000000}"/>
          </ac:graphicFrameMkLst>
        </pc:graphicFrameChg>
        <pc:graphicFrameChg chg="add del mod">
          <ac:chgData name="Jiani He" userId="4354708317420809" providerId="LiveId" clId="{E06EB124-9C20-4441-AD06-F9CBFFBE105D}" dt="2020-12-01T15:50:39.835" v="628" actId="1035"/>
          <ac:graphicFrameMkLst>
            <pc:docMk/>
            <pc:sldMk cId="3384755145" sldId="318"/>
            <ac:graphicFrameMk id="7" creationId="{00000000-0000-0000-0000-000000000000}"/>
          </ac:graphicFrameMkLst>
        </pc:graphicFrameChg>
        <pc:graphicFrameChg chg="mod modGraphic">
          <ac:chgData name="Jiani He" userId="4354708317420809" providerId="LiveId" clId="{E06EB124-9C20-4441-AD06-F9CBFFBE105D}" dt="2020-12-01T15:50:39.835" v="628" actId="1035"/>
          <ac:graphicFrameMkLst>
            <pc:docMk/>
            <pc:sldMk cId="3384755145" sldId="318"/>
            <ac:graphicFrameMk id="9" creationId="{00000000-0000-0000-0000-000000000000}"/>
          </ac:graphicFrameMkLst>
        </pc:graphicFrameChg>
        <pc:picChg chg="add mod">
          <ac:chgData name="Jiani He" userId="4354708317420809" providerId="LiveId" clId="{E06EB124-9C20-4441-AD06-F9CBFFBE105D}" dt="2020-12-01T15:50:49.230" v="629" actId="1076"/>
          <ac:picMkLst>
            <pc:docMk/>
            <pc:sldMk cId="3384755145" sldId="318"/>
            <ac:picMk id="11" creationId="{B73C1B38-1A63-40BA-8848-12946CB6398E}"/>
          </ac:picMkLst>
        </pc:picChg>
        <pc:cxnChg chg="add mod topLvl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6" creationId="{111BE8E7-5040-4AA2-B706-A7714677ABA3}"/>
          </ac:cxnSpMkLst>
        </pc:cxnChg>
        <pc:cxnChg chg="add mod topLvl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3" creationId="{3B7881AC-7614-4BD8-80F4-D013966A4E2D}"/>
          </ac:cxnSpMkLst>
        </pc:cxnChg>
        <pc:cxnChg chg="add mod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8" creationId="{D5F5354C-F097-40DE-8D65-27E9565FED24}"/>
          </ac:cxnSpMkLst>
        </pc:cxnChg>
        <pc:cxnChg chg="add mod">
          <ac:chgData name="Jiani He" userId="4354708317420809" providerId="LiveId" clId="{E06EB124-9C20-4441-AD06-F9CBFFBE105D}" dt="2020-12-01T16:19:36.032" v="1208" actId="165"/>
          <ac:cxnSpMkLst>
            <pc:docMk/>
            <pc:sldMk cId="3384755145" sldId="318"/>
            <ac:cxnSpMk id="19" creationId="{EB128B65-2BCC-4243-BEB6-9514F13FAEFD}"/>
          </ac:cxnSpMkLst>
        </pc:cxnChg>
        <pc:cxnChg chg="add mod ord">
          <ac:chgData name="Jiani He" userId="4354708317420809" providerId="LiveId" clId="{E06EB124-9C20-4441-AD06-F9CBFFBE105D}" dt="2020-12-01T16:18:55.241" v="1201" actId="166"/>
          <ac:cxnSpMkLst>
            <pc:docMk/>
            <pc:sldMk cId="3384755145" sldId="318"/>
            <ac:cxnSpMk id="29" creationId="{A01DABD5-6519-45CE-A423-78AE159CB856}"/>
          </ac:cxnSpMkLst>
        </pc:cxnChg>
        <pc:cxnChg chg="add mod">
          <ac:chgData name="Jiani He" userId="4354708317420809" providerId="LiveId" clId="{E06EB124-9C20-4441-AD06-F9CBFFBE105D}" dt="2020-12-01T16:13:29.896" v="1137" actId="14100"/>
          <ac:cxnSpMkLst>
            <pc:docMk/>
            <pc:sldMk cId="3384755145" sldId="318"/>
            <ac:cxnSpMk id="45" creationId="{70D7E91E-093D-4A48-9EAF-5270AEDF6D8A}"/>
          </ac:cxnSpMkLst>
        </pc:cxnChg>
        <pc:cxnChg chg="add mod ord">
          <ac:chgData name="Jiani He" userId="4354708317420809" providerId="LiveId" clId="{E06EB124-9C20-4441-AD06-F9CBFFBE105D}" dt="2020-12-01T16:20:01.979" v="1213" actId="1037"/>
          <ac:cxnSpMkLst>
            <pc:docMk/>
            <pc:sldMk cId="3384755145" sldId="318"/>
            <ac:cxnSpMk id="53" creationId="{64353A5C-6788-4688-9248-15CEBA111553}"/>
          </ac:cxnSpMkLst>
        </pc:cxnChg>
        <pc:cxnChg chg="add mod">
          <ac:chgData name="Jiani He" userId="4354708317420809" providerId="LiveId" clId="{E06EB124-9C20-4441-AD06-F9CBFFBE105D}" dt="2020-12-01T16:20:27.550" v="1223" actId="14100"/>
          <ac:cxnSpMkLst>
            <pc:docMk/>
            <pc:sldMk cId="3384755145" sldId="318"/>
            <ac:cxnSpMk id="55" creationId="{50361089-6B3C-42C8-9C93-1C9130F91B6E}"/>
          </ac:cxnSpMkLst>
        </pc:cxnChg>
        <pc:cxnChg chg="add mod">
          <ac:chgData name="Jiani He" userId="4354708317420809" providerId="LiveId" clId="{E06EB124-9C20-4441-AD06-F9CBFFBE105D}" dt="2020-12-01T16:21:19.607" v="1231" actId="14100"/>
          <ac:cxnSpMkLst>
            <pc:docMk/>
            <pc:sldMk cId="3384755145" sldId="318"/>
            <ac:cxnSpMk id="59" creationId="{DE787E60-1895-47E6-ACED-F704FF1D4325}"/>
          </ac:cxnSpMkLst>
        </pc:cxnChg>
      </pc:sldChg>
      <pc:sldChg chg="addSp delSp modSp new del mod">
        <pc:chgData name="Jiani He" userId="4354708317420809" providerId="LiveId" clId="{E06EB124-9C20-4441-AD06-F9CBFFBE105D}" dt="2020-12-01T16:37:50.455" v="1438" actId="47"/>
        <pc:sldMkLst>
          <pc:docMk/>
          <pc:sldMk cId="2186773280" sldId="319"/>
        </pc:sldMkLst>
        <pc:spChg chg="del">
          <ac:chgData name="Jiani He" userId="4354708317420809" providerId="LiveId" clId="{E06EB124-9C20-4441-AD06-F9CBFFBE105D}" dt="2020-12-01T16:36:42.644" v="1432"/>
          <ac:spMkLst>
            <pc:docMk/>
            <pc:sldMk cId="2186773280" sldId="319"/>
            <ac:spMk id="2" creationId="{67CE5A8E-A6D1-41CA-BCEF-D026B890C64F}"/>
          </ac:spMkLst>
        </pc:spChg>
        <pc:spChg chg="del">
          <ac:chgData name="Jiani He" userId="4354708317420809" providerId="LiveId" clId="{E06EB124-9C20-4441-AD06-F9CBFFBE105D}" dt="2020-12-01T16:36:45.389" v="1433" actId="478"/>
          <ac:spMkLst>
            <pc:docMk/>
            <pc:sldMk cId="2186773280" sldId="319"/>
            <ac:spMk id="3" creationId="{1586A7A9-EBE8-4FBB-A970-FB174CA2796E}"/>
          </ac:spMkLst>
        </pc:spChg>
        <pc:spChg chg="add mod">
          <ac:chgData name="Jiani He" userId="4354708317420809" providerId="LiveId" clId="{E06EB124-9C20-4441-AD06-F9CBFFBE105D}" dt="2020-12-01T16:36:42.644" v="1432"/>
          <ac:spMkLst>
            <pc:docMk/>
            <pc:sldMk cId="2186773280" sldId="319"/>
            <ac:spMk id="4" creationId="{DCC9672D-48FF-4E5B-8528-AA2E6C890A0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5" creationId="{B7C2AA58-1747-41DC-9C86-6200678FA19F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4" creationId="{F5036817-72CC-41B5-880C-589630FD213D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5" creationId="{EB3E7421-0D9C-4549-A03B-C580D58315D5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6" creationId="{FB2178AF-56E9-41BF-9979-D0ECBAF6A97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17" creationId="{0FC7763B-DB2F-46E7-9343-33F05CD2C3D6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0" creationId="{EA7CE405-2278-43DA-91FF-D26BD8E4E42B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3" creationId="{0BA4C08D-D40B-4167-962E-7F326901C414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4" creationId="{AE9D4173-CF25-4B00-B0BF-47455656C3FB}"/>
          </ac:spMkLst>
        </pc:spChg>
        <pc:spChg chg="add mod">
          <ac:chgData name="Jiani He" userId="4354708317420809" providerId="LiveId" clId="{E06EB124-9C20-4441-AD06-F9CBFFBE105D}" dt="2020-12-01T16:37:00.680" v="1434"/>
          <ac:spMkLst>
            <pc:docMk/>
            <pc:sldMk cId="2186773280" sldId="319"/>
            <ac:spMk id="25" creationId="{90305F38-1A07-4939-AB72-6563CD522C0B}"/>
          </ac:spMkLst>
        </pc:spChg>
        <pc:grpChg chg="add mod">
          <ac:chgData name="Jiani He" userId="4354708317420809" providerId="LiveId" clId="{E06EB124-9C20-4441-AD06-F9CBFFBE105D}" dt="2020-12-01T16:37:00.680" v="1434"/>
          <ac:grpSpMkLst>
            <pc:docMk/>
            <pc:sldMk cId="2186773280" sldId="319"/>
            <ac:grpSpMk id="11" creationId="{1A821742-AF57-4DE1-AB6D-E15CE172B1C0}"/>
          </ac:grpSpMkLst>
        </pc:grpChg>
        <pc:graphicFrameChg chg="add mod">
          <ac:chgData name="Jiani He" userId="4354708317420809" providerId="LiveId" clId="{E06EB124-9C20-4441-AD06-F9CBFFBE105D}" dt="2020-12-01T16:37:00.680" v="1434"/>
          <ac:graphicFrameMkLst>
            <pc:docMk/>
            <pc:sldMk cId="2186773280" sldId="319"/>
            <ac:graphicFrameMk id="6" creationId="{84C04BCC-FBE6-4260-86BB-C14E022E5DE9}"/>
          </ac:graphicFrameMkLst>
        </pc:graphicFrameChg>
        <pc:graphicFrameChg chg="add mod">
          <ac:chgData name="Jiani He" userId="4354708317420809" providerId="LiveId" clId="{E06EB124-9C20-4441-AD06-F9CBFFBE105D}" dt="2020-12-01T16:37:00.680" v="1434"/>
          <ac:graphicFrameMkLst>
            <pc:docMk/>
            <pc:sldMk cId="2186773280" sldId="319"/>
            <ac:graphicFrameMk id="7" creationId="{A7BFC2BF-01F9-42FE-85E5-0A4EC73D9192}"/>
          </ac:graphicFrameMkLst>
        </pc:graphicFrameChg>
        <pc:picChg chg="add mod">
          <ac:chgData name="Jiani He" userId="4354708317420809" providerId="LiveId" clId="{E06EB124-9C20-4441-AD06-F9CBFFBE105D}" dt="2020-12-01T16:37:00.680" v="1434"/>
          <ac:picMkLst>
            <pc:docMk/>
            <pc:sldMk cId="2186773280" sldId="319"/>
            <ac:picMk id="8" creationId="{F5FBA4B6-9A98-4D36-AE3E-0D316AB94A91}"/>
          </ac:picMkLst>
        </pc:pic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9" creationId="{D58FF355-2F8D-4CAA-9CA3-18D9407C3CAD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0" creationId="{1D876BC4-8809-4A44-A17F-223E56E2181E}"/>
          </ac:cxnSpMkLst>
        </pc:cxnChg>
        <pc:cxnChg chg="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2" creationId="{D11DE8F2-56B7-4CEF-A7AC-EB7D6B86F8F2}"/>
          </ac:cxnSpMkLst>
        </pc:cxnChg>
        <pc:cxnChg chg="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3" creationId="{EA16145C-20ED-44BE-8CF4-5420F7DF771F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8" creationId="{7CF1F786-17E7-42C6-B44B-B17AF65D0B8B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19" creationId="{DA58F029-83C3-4CDF-A818-D98D78BFF84C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21" creationId="{56175213-D3C4-4C4A-94A3-A712CFD8BD52}"/>
          </ac:cxnSpMkLst>
        </pc:cxnChg>
        <pc:cxnChg chg="add mod">
          <ac:chgData name="Jiani He" userId="4354708317420809" providerId="LiveId" clId="{E06EB124-9C20-4441-AD06-F9CBFFBE105D}" dt="2020-12-01T16:37:00.680" v="1434"/>
          <ac:cxnSpMkLst>
            <pc:docMk/>
            <pc:sldMk cId="2186773280" sldId="319"/>
            <ac:cxnSpMk id="22" creationId="{020A835F-27EF-4DF9-AEE4-BCF099B88FA2}"/>
          </ac:cxnSpMkLst>
        </pc:cxnChg>
      </pc:sldChg>
      <pc:sldChg chg="modSp new del mod">
        <pc:chgData name="Jiani He" userId="4354708317420809" providerId="LiveId" clId="{E06EB124-9C20-4441-AD06-F9CBFFBE105D}" dt="2020-12-01T16:37:50.455" v="1438" actId="47"/>
        <pc:sldMkLst>
          <pc:docMk/>
          <pc:sldMk cId="556745413" sldId="320"/>
        </pc:sldMkLst>
        <pc:spChg chg="mod">
          <ac:chgData name="Jiani He" userId="4354708317420809" providerId="LiveId" clId="{E06EB124-9C20-4441-AD06-F9CBFFBE105D}" dt="2020-12-01T16:37:31.762" v="1436"/>
          <ac:spMkLst>
            <pc:docMk/>
            <pc:sldMk cId="556745413" sldId="320"/>
            <ac:spMk id="3" creationId="{E559ED22-5E4E-4851-A96C-5AA2266C2834}"/>
          </ac:spMkLst>
        </pc:spChg>
      </pc:sldChg>
      <pc:sldChg chg="addSp delSp modSp add mod">
        <pc:chgData name="Jiani He" userId="4354708317420809" providerId="LiveId" clId="{E06EB124-9C20-4441-AD06-F9CBFFBE105D}" dt="2020-12-01T16:54:42.466" v="1628" actId="20577"/>
        <pc:sldMkLst>
          <pc:docMk/>
          <pc:sldMk cId="735916020" sldId="321"/>
        </pc:sldMkLst>
        <pc:spChg chg="mod">
          <ac:chgData name="Jiani He" userId="4354708317420809" providerId="LiveId" clId="{E06EB124-9C20-4441-AD06-F9CBFFBE105D}" dt="2020-12-01T16:39:28.120" v="1459"/>
          <ac:spMkLst>
            <pc:docMk/>
            <pc:sldMk cId="735916020" sldId="321"/>
            <ac:spMk id="8" creationId="{00000000-0000-0000-0000-00000000000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12" creationId="{2B964D42-E11D-4D47-98E9-F299ABD7D5ED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5" creationId="{81F718E3-9628-4B74-A204-C1E0B02BAC32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6" creationId="{2FA1DB99-BDA7-4790-9AA1-35798D114C0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7" creationId="{8D6C06FE-DF82-4426-AC52-35945280832F}"/>
          </ac:spMkLst>
        </pc:spChg>
        <pc:spChg chg="add mod">
          <ac:chgData name="Jiani He" userId="4354708317420809" providerId="LiveId" clId="{E06EB124-9C20-4441-AD06-F9CBFFBE105D}" dt="2020-12-01T16:51:39.088" v="1579" actId="1037"/>
          <ac:spMkLst>
            <pc:docMk/>
            <pc:sldMk cId="735916020" sldId="321"/>
            <ac:spMk id="38" creationId="{9BA26F6C-C73A-45EA-B17F-0904D8337491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39" creationId="{32CC6DC3-A272-49B8-A5B3-EE4D38CCC6E7}"/>
          </ac:spMkLst>
        </pc:spChg>
        <pc:spChg chg="add mod">
          <ac:chgData name="Jiani He" userId="4354708317420809" providerId="LiveId" clId="{E06EB124-9C20-4441-AD06-F9CBFFBE105D}" dt="2020-12-01T16:51:17.808" v="1560" actId="1076"/>
          <ac:spMkLst>
            <pc:docMk/>
            <pc:sldMk cId="735916020" sldId="321"/>
            <ac:spMk id="40" creationId="{BC0B9336-7D49-4381-A3DF-7823F8FCC81E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43" creationId="{7C82CA71-C964-4536-B3B8-9390F825495A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44" creationId="{E75A5AFB-35D3-429A-A6EB-B0B7AB10EABF}"/>
          </ac:spMkLst>
        </pc:spChg>
        <pc:spChg chg="add mod">
          <ac:chgData name="Jiani He" userId="4354708317420809" providerId="LiveId" clId="{E06EB124-9C20-4441-AD06-F9CBFFBE105D}" dt="2020-12-01T16:54:42.466" v="1628" actId="20577"/>
          <ac:spMkLst>
            <pc:docMk/>
            <pc:sldMk cId="735916020" sldId="321"/>
            <ac:spMk id="46" creationId="{17B7AF12-9C7B-4EA8-8FDD-03E7C59845F5}"/>
          </ac:spMkLst>
        </pc:spChg>
        <pc:spChg chg="mod">
          <ac:chgData name="Jiani He" userId="4354708317420809" providerId="LiveId" clId="{E06EB124-9C20-4441-AD06-F9CBFFBE105D}" dt="2020-12-01T16:41:08.042" v="1481" actId="1076"/>
          <ac:spMkLst>
            <pc:docMk/>
            <pc:sldMk cId="735916020" sldId="321"/>
            <ac:spMk id="49" creationId="{C0D08BBD-723F-4F89-A677-2D4786175920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50" creationId="{0CEA691E-444D-448F-A159-2A5B1E8B8D5C}"/>
          </ac:spMkLst>
        </pc:spChg>
        <pc:spChg chg="add mod">
          <ac:chgData name="Jiani He" userId="4354708317420809" providerId="LiveId" clId="{E06EB124-9C20-4441-AD06-F9CBFFBE105D}" dt="2020-12-01T16:42:37.894" v="1502" actId="207"/>
          <ac:spMkLst>
            <pc:docMk/>
            <pc:sldMk cId="735916020" sldId="321"/>
            <ac:spMk id="51" creationId="{C2050ABB-B165-426D-8988-B685DA72F2D7}"/>
          </ac:spMkLst>
        </pc:spChg>
        <pc:spChg chg="add mod">
          <ac:chgData name="Jiani He" userId="4354708317420809" providerId="LiveId" clId="{E06EB124-9C20-4441-AD06-F9CBFFBE105D}" dt="2020-12-01T16:46:01.499" v="1529" actId="207"/>
          <ac:spMkLst>
            <pc:docMk/>
            <pc:sldMk cId="735916020" sldId="321"/>
            <ac:spMk id="60" creationId="{EAA9E74F-308F-48A3-A2D3-D7AD5CF7A9B6}"/>
          </ac:spMkLst>
        </pc:spChg>
        <pc:spChg chg="add mod">
          <ac:chgData name="Jiani He" userId="4354708317420809" providerId="LiveId" clId="{E06EB124-9C20-4441-AD06-F9CBFFBE105D}" dt="2020-12-01T16:51:39.088" v="1579" actId="1037"/>
          <ac:spMkLst>
            <pc:docMk/>
            <pc:sldMk cId="735916020" sldId="321"/>
            <ac:spMk id="61" creationId="{FCF96966-703F-4016-BDAF-5911F2CD63D9}"/>
          </ac:spMkLst>
        </pc:spChg>
        <pc:spChg chg="add mod">
          <ac:chgData name="Jiani He" userId="4354708317420809" providerId="LiveId" clId="{E06EB124-9C20-4441-AD06-F9CBFFBE105D}" dt="2020-12-01T16:50:45.973" v="1555" actId="255"/>
          <ac:spMkLst>
            <pc:docMk/>
            <pc:sldMk cId="735916020" sldId="321"/>
            <ac:spMk id="65" creationId="{2387CF9B-B27F-44A4-9F58-062B55CD8613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66" creationId="{09CF2EA3-E070-4D3B-8859-034E022B83CF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67" creationId="{B06C07D9-F002-4269-9B81-DEF586B2EFB3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70" creationId="{72E9E099-668B-4C41-997B-D41F2BF583EE}"/>
          </ac:spMkLst>
        </pc:spChg>
        <pc:spChg chg="del">
          <ac:chgData name="Jiani He" userId="4354708317420809" providerId="LiveId" clId="{E06EB124-9C20-4441-AD06-F9CBFFBE105D}" dt="2020-12-01T16:38:05.295" v="1439" actId="478"/>
          <ac:spMkLst>
            <pc:docMk/>
            <pc:sldMk cId="735916020" sldId="321"/>
            <ac:spMk id="71" creationId="{B7EB322D-2518-4EEC-8D9B-A96EC0E486DE}"/>
          </ac:spMkLst>
        </pc:spChg>
        <pc:cxnChg chg="mod">
          <ac:chgData name="Jiani He" userId="4354708317420809" providerId="LiveId" clId="{E06EB124-9C20-4441-AD06-F9CBFFBE105D}" dt="2020-12-01T16:44:00.243" v="1509" actId="14100"/>
          <ac:cxnSpMkLst>
            <pc:docMk/>
            <pc:sldMk cId="735916020" sldId="321"/>
            <ac:cxnSpMk id="19" creationId="{EB128B65-2BCC-4243-BEB6-9514F13FAEFD}"/>
          </ac:cxnSpMkLst>
        </pc:cxnChg>
        <pc:cxnChg chg="add mod">
          <ac:chgData name="Jiani He" userId="4354708317420809" providerId="LiveId" clId="{E06EB124-9C20-4441-AD06-F9CBFFBE105D}" dt="2020-12-01T16:43:40.764" v="1507" actId="14100"/>
          <ac:cxnSpMkLst>
            <pc:docMk/>
            <pc:sldMk cId="735916020" sldId="321"/>
            <ac:cxnSpMk id="41" creationId="{B8AAAF02-2D06-4763-9898-7B3964EE8B05}"/>
          </ac:cxnSpMkLst>
        </pc:cxnChg>
        <pc:cxnChg chg="add del">
          <ac:chgData name="Jiani He" userId="4354708317420809" providerId="LiveId" clId="{E06EB124-9C20-4441-AD06-F9CBFFBE105D}" dt="2020-12-01T16:41:12.964" v="1483" actId="21"/>
          <ac:cxnSpMkLst>
            <pc:docMk/>
            <pc:sldMk cId="735916020" sldId="321"/>
            <ac:cxnSpMk id="45" creationId="{70D7E91E-093D-4A48-9EAF-5270AEDF6D8A}"/>
          </ac:cxnSpMkLst>
        </pc:cxnChg>
        <pc:cxnChg chg="add mod">
          <ac:chgData name="Jiani He" userId="4354708317420809" providerId="LiveId" clId="{E06EB124-9C20-4441-AD06-F9CBFFBE105D}" dt="2020-12-01T16:45:39.269" v="1520" actId="208"/>
          <ac:cxnSpMkLst>
            <pc:docMk/>
            <pc:sldMk cId="735916020" sldId="321"/>
            <ac:cxnSpMk id="57" creationId="{8DE36C50-87D9-4B6E-B287-4B4B487DEB6D}"/>
          </ac:cxnSpMkLst>
        </pc:cxnChg>
        <pc:cxnChg chg="mod">
          <ac:chgData name="Jiani He" userId="4354708317420809" providerId="LiveId" clId="{E06EB124-9C20-4441-AD06-F9CBFFBE105D}" dt="2020-12-01T16:43:48.293" v="1508" actId="14100"/>
          <ac:cxnSpMkLst>
            <pc:docMk/>
            <pc:sldMk cId="735916020" sldId="321"/>
            <ac:cxnSpMk id="59" creationId="{DE787E60-1895-47E6-ACED-F704FF1D4325}"/>
          </ac:cxnSpMkLst>
        </pc:cxnChg>
      </pc:sldChg>
      <pc:sldMasterChg chg="modSp mod">
        <pc:chgData name="Jiani He" userId="4354708317420809" providerId="LiveId" clId="{E06EB124-9C20-4441-AD06-F9CBFFBE105D}" dt="2020-12-01T15:09:25.248" v="102" actId="20577"/>
        <pc:sldMasterMkLst>
          <pc:docMk/>
          <pc:sldMasterMk cId="0" sldId="2147483738"/>
        </pc:sldMasterMkLst>
        <pc:spChg chg="mod">
          <ac:chgData name="Jiani He" userId="4354708317420809" providerId="LiveId" clId="{E06EB124-9C20-4441-AD06-F9CBFFBE105D}" dt="2020-12-01T15:09:25.248" v="102" actId="20577"/>
          <ac:spMkLst>
            <pc:docMk/>
            <pc:sldMasterMk cId="0" sldId="2147483738"/>
            <ac:spMk id="9" creationId="{00000000-0000-0000-0000-000000000000}"/>
          </ac:spMkLst>
        </pc:spChg>
      </pc:sldMasterChg>
    </pc:docChg>
  </pc:docChgLst>
  <pc:docChgLst>
    <pc:chgData name="Jiani He" userId="4354708317420809" providerId="LiveId" clId="{073C4912-889E-4E2F-81E9-9186642A86C5}"/>
    <pc:docChg chg="undo custSel modSld">
      <pc:chgData name="Jiani He" userId="4354708317420809" providerId="LiveId" clId="{073C4912-889E-4E2F-81E9-9186642A86C5}" dt="2021-01-15T18:45:57.636" v="45"/>
      <pc:docMkLst>
        <pc:docMk/>
      </pc:docMkLst>
      <pc:sldChg chg="addSp delSp modSp mod">
        <pc:chgData name="Jiani He" userId="4354708317420809" providerId="LiveId" clId="{073C4912-889E-4E2F-81E9-9186642A86C5}" dt="2021-01-15T18:45:57.636" v="45"/>
        <pc:sldMkLst>
          <pc:docMk/>
          <pc:sldMk cId="3384755145" sldId="318"/>
        </pc:sldMkLst>
        <pc:spChg chg="mod">
          <ac:chgData name="Jiani He" userId="4354708317420809" providerId="LiveId" clId="{073C4912-889E-4E2F-81E9-9186642A86C5}" dt="2021-01-15T18:45:57.636" v="45"/>
          <ac:spMkLst>
            <pc:docMk/>
            <pc:sldMk cId="3384755145" sldId="318"/>
            <ac:spMk id="2" creationId="{00000000-0000-0000-0000-000000000000}"/>
          </ac:spMkLst>
        </pc:spChg>
        <pc:spChg chg="add del mod">
          <ac:chgData name="Jiani He" userId="4354708317420809" providerId="LiveId" clId="{073C4912-889E-4E2F-81E9-9186642A86C5}" dt="2021-01-15T18:44:20.418" v="2" actId="478"/>
          <ac:spMkLst>
            <pc:docMk/>
            <pc:sldMk cId="3384755145" sldId="318"/>
            <ac:spMk id="4" creationId="{44012956-FA49-44CF-A16E-BBF43B93B0A0}"/>
          </ac:spMkLst>
        </pc:spChg>
        <pc:spChg chg="del">
          <ac:chgData name="Jiani He" userId="4354708317420809" providerId="LiveId" clId="{073C4912-889E-4E2F-81E9-9186642A86C5}" dt="2021-01-15T18:44:16.133" v="1" actId="478"/>
          <ac:spMkLst>
            <pc:docMk/>
            <pc:sldMk cId="3384755145" sldId="318"/>
            <ac:spMk id="8" creationId="{00000000-0000-0000-0000-000000000000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12" creationId="{2B964D42-E11D-4D47-98E9-F299ABD7D5ED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5" creationId="{81F718E3-9628-4B74-A204-C1E0B02BAC32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6" creationId="{2FA1DB99-BDA7-4790-9AA1-35798D114C00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7" creationId="{8D6C06FE-DF82-4426-AC52-35945280832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39" creationId="{32CC6DC3-A272-49B8-A5B3-EE4D38CCC6E7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43" creationId="{7C82CA71-C964-4536-B3B8-9390F825495A}"/>
          </ac:spMkLst>
        </pc:spChg>
        <pc:spChg chg="mod">
          <ac:chgData name="Jiani He" userId="4354708317420809" providerId="LiveId" clId="{073C4912-889E-4E2F-81E9-9186642A86C5}" dt="2021-01-15T18:44:35.573" v="3" actId="1076"/>
          <ac:spMkLst>
            <pc:docMk/>
            <pc:sldMk cId="3384755145" sldId="318"/>
            <ac:spMk id="44" creationId="{E75A5AFB-35D3-429A-A6EB-B0B7AB10EAB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50" creationId="{0CEA691E-444D-448F-A159-2A5B1E8B8D5C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66" creationId="{09CF2EA3-E070-4D3B-8859-034E022B83CF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67" creationId="{B06C07D9-F002-4269-9B81-DEF586B2EFB3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70" creationId="{72E9E099-668B-4C41-997B-D41F2BF583EE}"/>
          </ac:spMkLst>
        </pc:spChg>
        <pc:spChg chg="mod">
          <ac:chgData name="Jiani He" userId="4354708317420809" providerId="LiveId" clId="{073C4912-889E-4E2F-81E9-9186642A86C5}" dt="2021-01-15T18:45:25.752" v="28" actId="1038"/>
          <ac:spMkLst>
            <pc:docMk/>
            <pc:sldMk cId="3384755145" sldId="318"/>
            <ac:spMk id="71" creationId="{B7EB322D-2518-4EEC-8D9B-A96EC0E486DE}"/>
          </ac:spMkLst>
        </pc:spChg>
        <pc:graphicFrameChg chg="del">
          <ac:chgData name="Jiani He" userId="4354708317420809" providerId="LiveId" clId="{073C4912-889E-4E2F-81E9-9186642A86C5}" dt="2021-01-15T18:44:14.152" v="0" actId="478"/>
          <ac:graphicFrameMkLst>
            <pc:docMk/>
            <pc:sldMk cId="3384755145" sldId="318"/>
            <ac:graphicFrameMk id="7" creationId="{00000000-0000-0000-0000-000000000000}"/>
          </ac:graphicFrameMkLst>
        </pc:graphicFrameChg>
        <pc:graphicFrameChg chg="del">
          <ac:chgData name="Jiani He" userId="4354708317420809" providerId="LiveId" clId="{073C4912-889E-4E2F-81E9-9186642A86C5}" dt="2021-01-15T18:44:14.152" v="0" actId="478"/>
          <ac:graphicFrameMkLst>
            <pc:docMk/>
            <pc:sldMk cId="3384755145" sldId="318"/>
            <ac:graphicFrameMk id="9" creationId="{00000000-0000-0000-0000-000000000000}"/>
          </ac:graphicFrameMkLst>
        </pc:graphicFrameChg>
        <pc:picChg chg="mod">
          <ac:chgData name="Jiani He" userId="4354708317420809" providerId="LiveId" clId="{073C4912-889E-4E2F-81E9-9186642A86C5}" dt="2021-01-15T18:44:39.541" v="4" actId="1076"/>
          <ac:picMkLst>
            <pc:docMk/>
            <pc:sldMk cId="3384755145" sldId="318"/>
            <ac:picMk id="11" creationId="{B73C1B38-1A63-40BA-8848-12946CB6398E}"/>
          </ac:picMkLst>
        </pc:picChg>
      </pc:sldChg>
      <pc:sldChg chg="addSp delSp modSp mod">
        <pc:chgData name="Jiani He" userId="4354708317420809" providerId="LiveId" clId="{073C4912-889E-4E2F-81E9-9186642A86C5}" dt="2021-01-15T18:45:53.265" v="44"/>
        <pc:sldMkLst>
          <pc:docMk/>
          <pc:sldMk cId="735916020" sldId="321"/>
        </pc:sldMkLst>
        <pc:spChg chg="mod">
          <ac:chgData name="Jiani He" userId="4354708317420809" providerId="LiveId" clId="{073C4912-889E-4E2F-81E9-9186642A86C5}" dt="2021-01-15T18:45:53.265" v="44"/>
          <ac:spMkLst>
            <pc:docMk/>
            <pc:sldMk cId="735916020" sldId="321"/>
            <ac:spMk id="2" creationId="{00000000-0000-0000-0000-000000000000}"/>
          </ac:spMkLst>
        </pc:spChg>
        <pc:spChg chg="add del mod">
          <ac:chgData name="Jiani He" userId="4354708317420809" providerId="LiveId" clId="{073C4912-889E-4E2F-81E9-9186642A86C5}" dt="2021-01-15T18:44:46.482" v="6" actId="478"/>
          <ac:spMkLst>
            <pc:docMk/>
            <pc:sldMk cId="735916020" sldId="321"/>
            <ac:spMk id="4" creationId="{AA9E519C-A9F5-48D5-A304-E30B342300DB}"/>
          </ac:spMkLst>
        </pc:spChg>
        <pc:spChg chg="del">
          <ac:chgData name="Jiani He" userId="4354708317420809" providerId="LiveId" clId="{073C4912-889E-4E2F-81E9-9186642A86C5}" dt="2021-01-15T18:44:45.089" v="5" actId="478"/>
          <ac:spMkLst>
            <pc:docMk/>
            <pc:sldMk cId="735916020" sldId="321"/>
            <ac:spMk id="8" creationId="{00000000-0000-0000-0000-000000000000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38" creationId="{9BA26F6C-C73A-45EA-B17F-0904D8337491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40" creationId="{BC0B9336-7D49-4381-A3DF-7823F8FCC81E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46" creationId="{17B7AF12-9C7B-4EA8-8FDD-03E7C59845F5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61" creationId="{FCF96966-703F-4016-BDAF-5911F2CD63D9}"/>
          </ac:spMkLst>
        </pc:spChg>
        <pc:spChg chg="mod">
          <ac:chgData name="Jiani He" userId="4354708317420809" providerId="LiveId" clId="{073C4912-889E-4E2F-81E9-9186642A86C5}" dt="2021-01-15T18:45:10.521" v="12" actId="1076"/>
          <ac:spMkLst>
            <pc:docMk/>
            <pc:sldMk cId="735916020" sldId="321"/>
            <ac:spMk id="65" creationId="{2387CF9B-B27F-44A4-9F58-062B55CD8613}"/>
          </ac:spMkLst>
        </pc:spChg>
        <pc:graphicFrameChg chg="del">
          <ac:chgData name="Jiani He" userId="4354708317420809" providerId="LiveId" clId="{073C4912-889E-4E2F-81E9-9186642A86C5}" dt="2021-01-15T18:44:48.470" v="7" actId="478"/>
          <ac:graphicFrameMkLst>
            <pc:docMk/>
            <pc:sldMk cId="735916020" sldId="321"/>
            <ac:graphicFrameMk id="7" creationId="{00000000-0000-0000-0000-000000000000}"/>
          </ac:graphicFrameMkLst>
        </pc:graphicFrameChg>
        <pc:graphicFrameChg chg="del">
          <ac:chgData name="Jiani He" userId="4354708317420809" providerId="LiveId" clId="{073C4912-889E-4E2F-81E9-9186642A86C5}" dt="2021-01-15T18:44:48.470" v="7" actId="478"/>
          <ac:graphicFrameMkLst>
            <pc:docMk/>
            <pc:sldMk cId="735916020" sldId="321"/>
            <ac:graphicFrameMk id="9" creationId="{00000000-0000-0000-0000-000000000000}"/>
          </ac:graphicFrameMkLst>
        </pc:graphicFrameChg>
        <pc:picChg chg="del">
          <ac:chgData name="Jiani He" userId="4354708317420809" providerId="LiveId" clId="{073C4912-889E-4E2F-81E9-9186642A86C5}" dt="2021-01-15T18:44:59.706" v="11" actId="478"/>
          <ac:picMkLst>
            <pc:docMk/>
            <pc:sldMk cId="735916020" sldId="321"/>
            <ac:picMk id="11" creationId="{B73C1B38-1A63-40BA-8848-12946CB6398E}"/>
          </ac:picMkLst>
        </pc:picChg>
        <pc:picChg chg="add mod">
          <ac:chgData name="Jiani He" userId="4354708317420809" providerId="LiveId" clId="{073C4912-889E-4E2F-81E9-9186642A86C5}" dt="2021-01-15T18:44:58.115" v="10"/>
          <ac:picMkLst>
            <pc:docMk/>
            <pc:sldMk cId="735916020" sldId="321"/>
            <ac:picMk id="37" creationId="{F151110C-78CE-4F8B-82AF-447087C2B3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15.01.2021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15.01.2021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77785"/>
            <a:ext cx="5438748" cy="3907835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3004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0464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5999" y="6372000"/>
            <a:ext cx="376365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Operating Point </a:t>
            </a:r>
            <a:r>
              <a:rPr lang="en-US" sz="900" baseline="0" dirty="0">
                <a:solidFill>
                  <a:srgbClr val="9D9EA0"/>
                </a:solidFill>
              </a:rPr>
              <a:t>of Inverter System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r>
              <a:rPr lang="en-US" altLang="zh-CN" sz="900" dirty="0">
                <a:solidFill>
                  <a:srgbClr val="9D9EA0"/>
                </a:solidFill>
              </a:rPr>
              <a:t>Jiani He </a:t>
            </a:r>
            <a:r>
              <a:rPr lang="en-US" sz="900" dirty="0">
                <a:solidFill>
                  <a:srgbClr val="9D9EA0"/>
                </a:solidFill>
              </a:rPr>
              <a:t>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PGS EONERC</a:t>
            </a:r>
            <a:r>
              <a:rPr lang="en-US" sz="900" baseline="0" dirty="0">
                <a:solidFill>
                  <a:srgbClr val="9D9EA0"/>
                </a:solidFill>
              </a:rPr>
              <a:t> RWTH Aachen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r>
              <a:rPr lang="de-DE" sz="900" dirty="0">
                <a:solidFill>
                  <a:srgbClr val="9D9EA0"/>
                </a:solidFill>
              </a:rPr>
              <a:t>01.12.2020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3" name="Grafik 12" descr="U:\Admin\Grafik\Corporate Design\ERC_Logo_neu\ERC_Logo_neu\PNG\rwth_eerc_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:\Admin\Grafik\Corporate Design\ERC_Logo_neu\ERC_Logo_neu\PNG\rwth_eerc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18" Type="http://schemas.openxmlformats.org/officeDocument/2006/relationships/image" Target="../media/image19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.png"/><Relationship Id="rId24" Type="http://schemas.openxmlformats.org/officeDocument/2006/relationships/image" Target="../media/image1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18" Type="http://schemas.openxmlformats.org/officeDocument/2006/relationships/image" Target="../media/image31.png"/><Relationship Id="rId21" Type="http://schemas.openxmlformats.org/officeDocument/2006/relationships/image" Target="../media/image29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17" Type="http://schemas.openxmlformats.org/officeDocument/2006/relationships/image" Target="../media/image30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7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/>
              <a:t>Jiani He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/>
              <a:t>Operating</a:t>
            </a:r>
            <a:r>
              <a:rPr lang="zh-CN" altLang="en-US" sz="2800" dirty="0"/>
              <a:t> </a:t>
            </a:r>
            <a:r>
              <a:rPr lang="en-US" altLang="zh-CN" sz="2800" dirty="0"/>
              <a:t>Point</a:t>
            </a:r>
            <a:r>
              <a:rPr lang="zh-CN" altLang="en-US" sz="2800" dirty="0"/>
              <a:t> </a:t>
            </a:r>
            <a:r>
              <a:rPr lang="de-DE" sz="2800" dirty="0"/>
              <a:t>of Inverter System</a:t>
            </a:r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de-DE" dirty="0"/>
          </a:p>
        </p:txBody>
      </p:sp>
      <p:pic>
        <p:nvPicPr>
          <p:cNvPr id="11" name="图片 3">
            <a:extLst>
              <a:ext uri="{FF2B5EF4-FFF2-40B4-BE49-F238E27FC236}">
                <a16:creationId xmlns:a16="http://schemas.microsoft.com/office/drawing/2014/main" id="{B73C1B38-1A63-40BA-8848-12946CB639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1" y="1118274"/>
            <a:ext cx="4300220" cy="95313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964D42-E11D-4D47-98E9-F299ABD7D5ED}"/>
                  </a:ext>
                </a:extLst>
              </p:cNvPr>
              <p:cNvSpPr txBox="1"/>
              <p:nvPr/>
            </p:nvSpPr>
            <p:spPr>
              <a:xfrm>
                <a:off x="521307" y="2713585"/>
                <a:ext cx="3428118" cy="304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Power balance: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sSub>
                      <m:sSubPr>
                        <m:ctrlPr>
                          <a:rPr lang="de-DE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pv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964D42-E11D-4D47-98E9-F299ABD7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07" y="2713585"/>
                <a:ext cx="3428118" cy="304635"/>
              </a:xfrm>
              <a:prstGeom prst="rect">
                <a:avLst/>
              </a:prstGeom>
              <a:blipFill>
                <a:blip r:embed="rId3"/>
                <a:stretch>
                  <a:fillRect l="-3203" t="-4000" r="-124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1BE8E7-5040-4AA2-B706-A7714677ABA3}"/>
              </a:ext>
            </a:extLst>
          </p:cNvPr>
          <p:cNvCxnSpPr>
            <a:cxnSpLocks/>
          </p:cNvCxnSpPr>
          <p:nvPr/>
        </p:nvCxnSpPr>
        <p:spPr>
          <a:xfrm flipV="1">
            <a:off x="5966741" y="1111396"/>
            <a:ext cx="0" cy="14273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7881AC-7614-4BD8-80F4-D013966A4E2D}"/>
              </a:ext>
            </a:extLst>
          </p:cNvPr>
          <p:cNvCxnSpPr>
            <a:cxnSpLocks/>
          </p:cNvCxnSpPr>
          <p:nvPr/>
        </p:nvCxnSpPr>
        <p:spPr>
          <a:xfrm>
            <a:off x="5966741" y="2538725"/>
            <a:ext cx="1734026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C45EF-8070-491F-87CF-5CDE7ED962DB}"/>
              </a:ext>
            </a:extLst>
          </p:cNvPr>
          <p:cNvGrpSpPr/>
          <p:nvPr/>
        </p:nvGrpSpPr>
        <p:grpSpPr>
          <a:xfrm rot="21200247">
            <a:off x="5880121" y="1015641"/>
            <a:ext cx="1734026" cy="1427331"/>
            <a:chOff x="4098636" y="3735526"/>
            <a:chExt cx="2137064" cy="17594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F5354C-F097-40DE-8D65-27E9565FE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8636" y="3735526"/>
              <a:ext cx="0" cy="1759404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128B65-2BCC-4243-BEB6-9514F13FAEFD}"/>
                </a:ext>
              </a:extLst>
            </p:cNvPr>
            <p:cNvCxnSpPr>
              <a:cxnSpLocks/>
            </p:cNvCxnSpPr>
            <p:nvPr/>
          </p:nvCxnSpPr>
          <p:spPr>
            <a:xfrm>
              <a:off x="4098636" y="5494928"/>
              <a:ext cx="2137064" cy="1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289574-6B8D-4F1E-A4FF-6077B9B6D188}"/>
                  </a:ext>
                </a:extLst>
              </p:cNvPr>
              <p:cNvSpPr txBox="1"/>
              <p:nvPr/>
            </p:nvSpPr>
            <p:spPr>
              <a:xfrm>
                <a:off x="7756999" y="2456239"/>
                <a:ext cx="111911" cy="1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289574-6B8D-4F1E-A4FF-6077B9B6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999" y="2456239"/>
                <a:ext cx="111911" cy="149812"/>
              </a:xfrm>
              <a:prstGeom prst="rect">
                <a:avLst/>
              </a:prstGeom>
              <a:blipFill>
                <a:blip r:embed="rId7"/>
                <a:stretch>
                  <a:fillRect l="-42105" r="-3157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89D46F-F94A-48F4-85B0-A9729DCCC74E}"/>
                  </a:ext>
                </a:extLst>
              </p:cNvPr>
              <p:cNvSpPr txBox="1"/>
              <p:nvPr/>
            </p:nvSpPr>
            <p:spPr>
              <a:xfrm>
                <a:off x="5913464" y="902079"/>
                <a:ext cx="106552" cy="1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89D46F-F94A-48F4-85B0-A9729DCC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464" y="902079"/>
                <a:ext cx="106552" cy="149812"/>
              </a:xfrm>
              <a:prstGeom prst="rect">
                <a:avLst/>
              </a:prstGeom>
              <a:blipFill>
                <a:blip r:embed="rId8"/>
                <a:stretch>
                  <a:fillRect l="-38889" r="-33333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C2631C-0264-4339-A0F2-287CB4CCB860}"/>
                  </a:ext>
                </a:extLst>
              </p:cNvPr>
              <p:cNvSpPr txBox="1"/>
              <p:nvPr/>
            </p:nvSpPr>
            <p:spPr>
              <a:xfrm>
                <a:off x="5709770" y="902079"/>
                <a:ext cx="1974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C2631C-0264-4339-A0F2-287CB4CC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70" y="902079"/>
                <a:ext cx="197426" cy="184666"/>
              </a:xfrm>
              <a:prstGeom prst="rect">
                <a:avLst/>
              </a:prstGeom>
              <a:blipFill>
                <a:blip r:embed="rId9"/>
                <a:stretch>
                  <a:fillRect l="-1562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28C77D-A78B-4242-860A-443BF6645530}"/>
                  </a:ext>
                </a:extLst>
              </p:cNvPr>
              <p:cNvSpPr txBox="1"/>
              <p:nvPr/>
            </p:nvSpPr>
            <p:spPr>
              <a:xfrm>
                <a:off x="7738139" y="2222809"/>
                <a:ext cx="20403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28C77D-A78B-4242-860A-443BF664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139" y="2222809"/>
                <a:ext cx="204030" cy="184666"/>
              </a:xfrm>
              <a:prstGeom prst="rect">
                <a:avLst/>
              </a:prstGeom>
              <a:blipFill>
                <a:blip r:embed="rId10"/>
                <a:stretch>
                  <a:fillRect l="-1470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2819AC-8A41-4DA5-8EB9-7994E74F03CC}"/>
                  </a:ext>
                </a:extLst>
              </p:cNvPr>
              <p:cNvSpPr txBox="1"/>
              <p:nvPr/>
            </p:nvSpPr>
            <p:spPr>
              <a:xfrm>
                <a:off x="6939127" y="2510883"/>
                <a:ext cx="268287" cy="294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2819AC-8A41-4DA5-8EB9-7994E74F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27" y="2510883"/>
                <a:ext cx="268287" cy="294504"/>
              </a:xfrm>
              <a:prstGeom prst="rect">
                <a:avLst/>
              </a:prstGeom>
              <a:blipFill>
                <a:blip r:embed="rId11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F718E3-9628-4B74-A204-C1E0B02BAC32}"/>
                  </a:ext>
                </a:extLst>
              </p:cNvPr>
              <p:cNvSpPr txBox="1"/>
              <p:nvPr/>
            </p:nvSpPr>
            <p:spPr>
              <a:xfrm>
                <a:off x="374382" y="3149703"/>
                <a:ext cx="5112040" cy="1397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  <m:r>
                                        <a:rPr lang="en-US" altLang="zh-CN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de-DE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de-DE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de-DE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dq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F718E3-9628-4B74-A204-C1E0B02B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2" y="3149703"/>
                <a:ext cx="5112040" cy="13974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353A5C-6788-4688-9248-15CEBA111553}"/>
              </a:ext>
            </a:extLst>
          </p:cNvPr>
          <p:cNvCxnSpPr>
            <a:cxnSpLocks/>
          </p:cNvCxnSpPr>
          <p:nvPr/>
        </p:nvCxnSpPr>
        <p:spPr>
          <a:xfrm flipV="1">
            <a:off x="7125550" y="2537611"/>
            <a:ext cx="30393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A1DB99-BDA7-4790-9AA1-35798D114C00}"/>
                  </a:ext>
                </a:extLst>
              </p:cNvPr>
              <p:cNvSpPr txBox="1"/>
              <p:nvPr/>
            </p:nvSpPr>
            <p:spPr>
              <a:xfrm>
                <a:off x="3153330" y="3255000"/>
                <a:ext cx="2173737" cy="269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zh-CN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altLang="zh-CN" sz="14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Sup>
                        <m:sSubSupPr>
                          <m:ctrlPr>
                            <a:rPr lang="zh-CN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A1DB99-BDA7-4790-9AA1-35798D11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30" y="3255000"/>
                <a:ext cx="2173737" cy="269241"/>
              </a:xfrm>
              <a:prstGeom prst="rect">
                <a:avLst/>
              </a:prstGeom>
              <a:blipFill>
                <a:blip r:embed="rId13"/>
                <a:stretch>
                  <a:fillRect l="-56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6C06FE-DF82-4426-AC52-35945280832F}"/>
                  </a:ext>
                </a:extLst>
              </p:cNvPr>
              <p:cNvSpPr txBox="1"/>
              <p:nvPr/>
            </p:nvSpPr>
            <p:spPr>
              <a:xfrm>
                <a:off x="517613" y="4681037"/>
                <a:ext cx="3070521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dirty="0"/>
                  <a:t>Because of PLL,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r>
                      <a:rPr lang="en-US" altLang="zh-CN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400" b="0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r>
                      <a:rPr lang="en-US" altLang="zh-CN" sz="140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en-US" altLang="zh-CN" sz="1400" dirty="0"/>
                  <a:t> </a:t>
                </a:r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6C06FE-DF82-4426-AC52-359452808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3" y="4681037"/>
                <a:ext cx="3070521" cy="470642"/>
              </a:xfrm>
              <a:prstGeom prst="rect">
                <a:avLst/>
              </a:prstGeom>
              <a:blipFill>
                <a:blip r:embed="rId14"/>
                <a:stretch>
                  <a:fillRect l="-3571" t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CC6DC3-A272-49B8-A5B3-EE4D38CCC6E7}"/>
                  </a:ext>
                </a:extLst>
              </p:cNvPr>
              <p:cNvSpPr txBox="1"/>
              <p:nvPr/>
            </p:nvSpPr>
            <p:spPr>
              <a:xfrm>
                <a:off x="3597926" y="4580886"/>
                <a:ext cx="1425581" cy="500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de-DE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sz="120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altLang="zh-CN" sz="1200">
                                  <a:latin typeface="Cambria Math" panose="02040503050406030204" pitchFamily="18" charset="0"/>
                                </a:rPr>
                                <m:t>dc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sz="12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altLang="zh-CN" sz="1200">
                                  <a:latin typeface="Cambria Math" panose="02040503050406030204" pitchFamily="18" charset="0"/>
                                </a:rPr>
                                <m:t>pv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sz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CC6DC3-A272-49B8-A5B3-EE4D38CC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26" y="4580886"/>
                <a:ext cx="1425581" cy="5009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82CA71-C964-4536-B3B8-9390F825495A}"/>
                  </a:ext>
                </a:extLst>
              </p:cNvPr>
              <p:cNvSpPr txBox="1"/>
              <p:nvPr/>
            </p:nvSpPr>
            <p:spPr>
              <a:xfrm>
                <a:off x="4036949" y="2527907"/>
                <a:ext cx="1406070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altLang="zh-CN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grid</m:t>
                              </m:r>
                              <m:r>
                                <a:rPr lang="de-DE" altLang="zh-CN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altLang="zh-CN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ll</m:t>
                              </m:r>
                              <m:r>
                                <a:rPr lang="de-DE" altLang="zh-CN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altLang="zh-CN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rms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82CA71-C964-4536-B3B8-9390F8254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49" y="2527907"/>
                <a:ext cx="1406070" cy="6379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5A5AFB-35D3-429A-A6EB-B0B7AB10EABF}"/>
                  </a:ext>
                </a:extLst>
              </p:cNvPr>
              <p:cNvSpPr txBox="1"/>
              <p:nvPr/>
            </p:nvSpPr>
            <p:spPr>
              <a:xfrm>
                <a:off x="4414159" y="4689378"/>
                <a:ext cx="1425581" cy="299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5A5AFB-35D3-429A-A6EB-B0B7AB10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159" y="4689378"/>
                <a:ext cx="1425581" cy="2998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D7E91E-093D-4A48-9EAF-5270AEDF6D8A}"/>
              </a:ext>
            </a:extLst>
          </p:cNvPr>
          <p:cNvCxnSpPr>
            <a:cxnSpLocks/>
          </p:cNvCxnSpPr>
          <p:nvPr/>
        </p:nvCxnSpPr>
        <p:spPr>
          <a:xfrm flipV="1">
            <a:off x="5960961" y="2538724"/>
            <a:ext cx="687489" cy="30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D08BBD-723F-4F89-A677-2D4786175920}"/>
                  </a:ext>
                </a:extLst>
              </p:cNvPr>
              <p:cNvSpPr txBox="1"/>
              <p:nvPr/>
            </p:nvSpPr>
            <p:spPr>
              <a:xfrm>
                <a:off x="6389325" y="2504182"/>
                <a:ext cx="268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2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D08BBD-723F-4F89-A677-2D478617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25" y="2504182"/>
                <a:ext cx="268287" cy="276999"/>
              </a:xfrm>
              <a:prstGeom prst="rect">
                <a:avLst/>
              </a:prstGeom>
              <a:blipFill>
                <a:blip r:embed="rId18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EA691E-444D-448F-A159-2A5B1E8B8D5C}"/>
                  </a:ext>
                </a:extLst>
              </p:cNvPr>
              <p:cNvSpPr txBox="1"/>
              <p:nvPr/>
            </p:nvSpPr>
            <p:spPr>
              <a:xfrm>
                <a:off x="517613" y="5471031"/>
                <a:ext cx="3462102" cy="375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EA691E-444D-448F-A159-2A5B1E8B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3" y="5471031"/>
                <a:ext cx="3462102" cy="375809"/>
              </a:xfrm>
              <a:prstGeom prst="rect">
                <a:avLst/>
              </a:prstGeom>
              <a:blipFill>
                <a:blip r:embed="rId19"/>
                <a:stretch>
                  <a:fillRect l="-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361089-6B3C-42C8-9C93-1C9130F91B6E}"/>
              </a:ext>
            </a:extLst>
          </p:cNvPr>
          <p:cNvCxnSpPr>
            <a:cxnSpLocks/>
          </p:cNvCxnSpPr>
          <p:nvPr/>
        </p:nvCxnSpPr>
        <p:spPr>
          <a:xfrm flipV="1">
            <a:off x="7422664" y="2364581"/>
            <a:ext cx="0" cy="176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1DABD5-6519-45CE-A423-78AE159CB856}"/>
              </a:ext>
            </a:extLst>
          </p:cNvPr>
          <p:cNvCxnSpPr>
            <a:cxnSpLocks/>
          </p:cNvCxnSpPr>
          <p:nvPr/>
        </p:nvCxnSpPr>
        <p:spPr>
          <a:xfrm>
            <a:off x="5966741" y="2538724"/>
            <a:ext cx="116524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787E60-1895-47E6-ACED-F704FF1D4325}"/>
              </a:ext>
            </a:extLst>
          </p:cNvPr>
          <p:cNvCxnSpPr>
            <a:cxnSpLocks/>
          </p:cNvCxnSpPr>
          <p:nvPr/>
        </p:nvCxnSpPr>
        <p:spPr>
          <a:xfrm flipV="1">
            <a:off x="5959101" y="2372699"/>
            <a:ext cx="1463562" cy="16603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82E377-6961-4AA5-AF36-FD01844C73A3}"/>
                  </a:ext>
                </a:extLst>
              </p:cNvPr>
              <p:cNvSpPr txBox="1"/>
              <p:nvPr/>
            </p:nvSpPr>
            <p:spPr>
              <a:xfrm>
                <a:off x="7147488" y="2082479"/>
                <a:ext cx="268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82E377-6961-4AA5-AF36-FD01844C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88" y="2082479"/>
                <a:ext cx="268287" cy="276999"/>
              </a:xfrm>
              <a:prstGeom prst="rect">
                <a:avLst/>
              </a:prstGeom>
              <a:blipFill>
                <a:blip r:embed="rId20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264E0C-A96D-4298-8077-540CA0D344DE}"/>
                  </a:ext>
                </a:extLst>
              </p:cNvPr>
              <p:cNvSpPr txBox="1"/>
              <p:nvPr/>
            </p:nvSpPr>
            <p:spPr>
              <a:xfrm>
                <a:off x="7035557" y="2587500"/>
                <a:ext cx="1132259" cy="258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00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264E0C-A96D-4298-8077-540CA0D3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57" y="2587500"/>
                <a:ext cx="1132259" cy="2587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2CA49E-0BCD-40F5-96E2-A267BA3F2F37}"/>
                  </a:ext>
                </a:extLst>
              </p:cNvPr>
              <p:cNvSpPr txBox="1"/>
              <p:nvPr/>
            </p:nvSpPr>
            <p:spPr>
              <a:xfrm>
                <a:off x="7887190" y="2282864"/>
                <a:ext cx="1132259" cy="260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de-DE" altLang="zh-CN" sz="100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2CA49E-0BCD-40F5-96E2-A267BA3F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0" y="2282864"/>
                <a:ext cx="1132259" cy="260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CF2EA3-E070-4D3B-8859-034E022B83CF}"/>
                  </a:ext>
                </a:extLst>
              </p:cNvPr>
              <p:cNvSpPr txBox="1"/>
              <p:nvPr/>
            </p:nvSpPr>
            <p:spPr>
              <a:xfrm>
                <a:off x="417197" y="5049210"/>
                <a:ext cx="3780276" cy="347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zh-CN" sz="1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en-US" altLang="zh-CN" sz="1400" dirty="0"/>
                  <a:t>, which aligns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CF2EA3-E070-4D3B-8859-034E022B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7" y="5049210"/>
                <a:ext cx="3780276" cy="347531"/>
              </a:xfrm>
              <a:prstGeom prst="rect">
                <a:avLst/>
              </a:prstGeom>
              <a:blipFill>
                <a:blip r:embed="rId23"/>
                <a:stretch>
                  <a:fillRect l="-483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6C07D9-F002-4269-9B81-DEF586B2EFB3}"/>
                  </a:ext>
                </a:extLst>
              </p:cNvPr>
              <p:cNvSpPr txBox="1"/>
              <p:nvPr/>
            </p:nvSpPr>
            <p:spPr>
              <a:xfrm>
                <a:off x="5490885" y="3740698"/>
                <a:ext cx="296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6C07D9-F002-4269-9B81-DEF586B2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85" y="3740698"/>
                <a:ext cx="296556" cy="215444"/>
              </a:xfrm>
              <a:prstGeom prst="rect">
                <a:avLst/>
              </a:prstGeom>
              <a:blipFill>
                <a:blip r:embed="rId24"/>
                <a:stretch>
                  <a:fillRect l="-20833" r="-18750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E9E099-668B-4C41-997B-D41F2BF583EE}"/>
                  </a:ext>
                </a:extLst>
              </p:cNvPr>
              <p:cNvSpPr txBox="1"/>
              <p:nvPr/>
            </p:nvSpPr>
            <p:spPr>
              <a:xfrm>
                <a:off x="5490885" y="4171581"/>
                <a:ext cx="296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E9E099-668B-4C41-997B-D41F2BF5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85" y="4171581"/>
                <a:ext cx="296556" cy="215444"/>
              </a:xfrm>
              <a:prstGeom prst="rect">
                <a:avLst/>
              </a:prstGeom>
              <a:blipFill>
                <a:blip r:embed="rId25"/>
                <a:stretch>
                  <a:fillRect l="-20833" r="-1875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EB322D-2518-4EEC-8D9B-A96EC0E486DE}"/>
                  </a:ext>
                </a:extLst>
              </p:cNvPr>
              <p:cNvSpPr txBox="1"/>
              <p:nvPr/>
            </p:nvSpPr>
            <p:spPr>
              <a:xfrm>
                <a:off x="5490885" y="3307651"/>
                <a:ext cx="296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EB322D-2518-4EEC-8D9B-A96EC0E4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85" y="3307651"/>
                <a:ext cx="296556" cy="215444"/>
              </a:xfrm>
              <a:prstGeom prst="rect">
                <a:avLst/>
              </a:prstGeom>
              <a:blipFill>
                <a:blip r:embed="rId26"/>
                <a:stretch>
                  <a:fillRect l="-20833" r="-18750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7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de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1BE8E7-5040-4AA2-B706-A7714677ABA3}"/>
              </a:ext>
            </a:extLst>
          </p:cNvPr>
          <p:cNvCxnSpPr>
            <a:cxnSpLocks/>
          </p:cNvCxnSpPr>
          <p:nvPr/>
        </p:nvCxnSpPr>
        <p:spPr>
          <a:xfrm flipV="1">
            <a:off x="5966741" y="1111396"/>
            <a:ext cx="0" cy="142733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7881AC-7614-4BD8-80F4-D013966A4E2D}"/>
              </a:ext>
            </a:extLst>
          </p:cNvPr>
          <p:cNvCxnSpPr>
            <a:cxnSpLocks/>
          </p:cNvCxnSpPr>
          <p:nvPr/>
        </p:nvCxnSpPr>
        <p:spPr>
          <a:xfrm>
            <a:off x="5966741" y="2538725"/>
            <a:ext cx="1734026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C45EF-8070-491F-87CF-5CDE7ED962DB}"/>
              </a:ext>
            </a:extLst>
          </p:cNvPr>
          <p:cNvGrpSpPr/>
          <p:nvPr/>
        </p:nvGrpSpPr>
        <p:grpSpPr>
          <a:xfrm rot="21200247">
            <a:off x="5885976" y="1015046"/>
            <a:ext cx="1738409" cy="1528518"/>
            <a:chOff x="4098636" y="3735526"/>
            <a:chExt cx="2142466" cy="18841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F5354C-F097-40DE-8D65-27E9565FE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8636" y="3735526"/>
              <a:ext cx="0" cy="1759404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128B65-2BCC-4243-BEB6-9514F13FAEFD}"/>
                </a:ext>
              </a:extLst>
            </p:cNvPr>
            <p:cNvCxnSpPr>
              <a:cxnSpLocks/>
            </p:cNvCxnSpPr>
            <p:nvPr/>
          </p:nvCxnSpPr>
          <p:spPr>
            <a:xfrm rot="399753" flipV="1">
              <a:off x="4106546" y="5358991"/>
              <a:ext cx="2134556" cy="26066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289574-6B8D-4F1E-A4FF-6077B9B6D188}"/>
                  </a:ext>
                </a:extLst>
              </p:cNvPr>
              <p:cNvSpPr txBox="1"/>
              <p:nvPr/>
            </p:nvSpPr>
            <p:spPr>
              <a:xfrm>
                <a:off x="7756999" y="2456239"/>
                <a:ext cx="111911" cy="1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289574-6B8D-4F1E-A4FF-6077B9B6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999" y="2456239"/>
                <a:ext cx="111911" cy="149812"/>
              </a:xfrm>
              <a:prstGeom prst="rect">
                <a:avLst/>
              </a:prstGeom>
              <a:blipFill>
                <a:blip r:embed="rId6"/>
                <a:stretch>
                  <a:fillRect l="-42105" r="-3157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89D46F-F94A-48F4-85B0-A9729DCCC74E}"/>
                  </a:ext>
                </a:extLst>
              </p:cNvPr>
              <p:cNvSpPr txBox="1"/>
              <p:nvPr/>
            </p:nvSpPr>
            <p:spPr>
              <a:xfrm>
                <a:off x="5913464" y="902079"/>
                <a:ext cx="106552" cy="1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89D46F-F94A-48F4-85B0-A9729DCC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464" y="902079"/>
                <a:ext cx="106552" cy="149812"/>
              </a:xfrm>
              <a:prstGeom prst="rect">
                <a:avLst/>
              </a:prstGeom>
              <a:blipFill>
                <a:blip r:embed="rId7"/>
                <a:stretch>
                  <a:fillRect l="-38889" r="-33333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C2631C-0264-4339-A0F2-287CB4CCB860}"/>
                  </a:ext>
                </a:extLst>
              </p:cNvPr>
              <p:cNvSpPr txBox="1"/>
              <p:nvPr/>
            </p:nvSpPr>
            <p:spPr>
              <a:xfrm>
                <a:off x="5709770" y="902079"/>
                <a:ext cx="1974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C2631C-0264-4339-A0F2-287CB4CC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70" y="902079"/>
                <a:ext cx="197426" cy="184666"/>
              </a:xfrm>
              <a:prstGeom prst="rect">
                <a:avLst/>
              </a:prstGeom>
              <a:blipFill>
                <a:blip r:embed="rId8"/>
                <a:stretch>
                  <a:fillRect l="-1562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28C77D-A78B-4242-860A-443BF6645530}"/>
                  </a:ext>
                </a:extLst>
              </p:cNvPr>
              <p:cNvSpPr txBox="1"/>
              <p:nvPr/>
            </p:nvSpPr>
            <p:spPr>
              <a:xfrm>
                <a:off x="7738139" y="2222809"/>
                <a:ext cx="20403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28C77D-A78B-4242-860A-443BF664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139" y="2222809"/>
                <a:ext cx="204030" cy="184666"/>
              </a:xfrm>
              <a:prstGeom prst="rect">
                <a:avLst/>
              </a:prstGeom>
              <a:blipFill>
                <a:blip r:embed="rId9"/>
                <a:stretch>
                  <a:fillRect l="-1470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2819AC-8A41-4DA5-8EB9-7994E74F03CC}"/>
                  </a:ext>
                </a:extLst>
              </p:cNvPr>
              <p:cNvSpPr txBox="1"/>
              <p:nvPr/>
            </p:nvSpPr>
            <p:spPr>
              <a:xfrm>
                <a:off x="6939127" y="2510883"/>
                <a:ext cx="268287" cy="294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2819AC-8A41-4DA5-8EB9-7994E74F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27" y="2510883"/>
                <a:ext cx="268287" cy="294504"/>
              </a:xfrm>
              <a:prstGeom prst="rect">
                <a:avLst/>
              </a:prstGeom>
              <a:blipFill>
                <a:blip r:embed="rId10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353A5C-6788-4688-9248-15CEBA111553}"/>
              </a:ext>
            </a:extLst>
          </p:cNvPr>
          <p:cNvCxnSpPr>
            <a:cxnSpLocks/>
          </p:cNvCxnSpPr>
          <p:nvPr/>
        </p:nvCxnSpPr>
        <p:spPr>
          <a:xfrm flipV="1">
            <a:off x="7125550" y="2537611"/>
            <a:ext cx="30393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D7E91E-093D-4A48-9EAF-5270AEDF6D8A}"/>
              </a:ext>
            </a:extLst>
          </p:cNvPr>
          <p:cNvCxnSpPr>
            <a:cxnSpLocks/>
          </p:cNvCxnSpPr>
          <p:nvPr/>
        </p:nvCxnSpPr>
        <p:spPr>
          <a:xfrm flipV="1">
            <a:off x="5960961" y="2538724"/>
            <a:ext cx="687489" cy="30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D08BBD-723F-4F89-A677-2D4786175920}"/>
                  </a:ext>
                </a:extLst>
              </p:cNvPr>
              <p:cNvSpPr txBox="1"/>
              <p:nvPr/>
            </p:nvSpPr>
            <p:spPr>
              <a:xfrm>
                <a:off x="6389542" y="2608684"/>
                <a:ext cx="268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2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D08BBD-723F-4F89-A677-2D478617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42" y="2608684"/>
                <a:ext cx="268287" cy="276999"/>
              </a:xfrm>
              <a:prstGeom prst="rect">
                <a:avLst/>
              </a:prstGeom>
              <a:blipFill>
                <a:blip r:embed="rId11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361089-6B3C-42C8-9C93-1C9130F91B6E}"/>
              </a:ext>
            </a:extLst>
          </p:cNvPr>
          <p:cNvCxnSpPr>
            <a:cxnSpLocks/>
          </p:cNvCxnSpPr>
          <p:nvPr/>
        </p:nvCxnSpPr>
        <p:spPr>
          <a:xfrm flipV="1">
            <a:off x="7422664" y="2364581"/>
            <a:ext cx="0" cy="176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1DABD5-6519-45CE-A423-78AE159CB856}"/>
              </a:ext>
            </a:extLst>
          </p:cNvPr>
          <p:cNvCxnSpPr>
            <a:cxnSpLocks/>
          </p:cNvCxnSpPr>
          <p:nvPr/>
        </p:nvCxnSpPr>
        <p:spPr>
          <a:xfrm>
            <a:off x="5966741" y="2538724"/>
            <a:ext cx="116524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787E60-1895-47E6-ACED-F704FF1D4325}"/>
              </a:ext>
            </a:extLst>
          </p:cNvPr>
          <p:cNvCxnSpPr>
            <a:cxnSpLocks/>
          </p:cNvCxnSpPr>
          <p:nvPr/>
        </p:nvCxnSpPr>
        <p:spPr>
          <a:xfrm flipV="1">
            <a:off x="5959101" y="2359478"/>
            <a:ext cx="1470380" cy="17925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82E377-6961-4AA5-AF36-FD01844C73A3}"/>
                  </a:ext>
                </a:extLst>
              </p:cNvPr>
              <p:cNvSpPr txBox="1"/>
              <p:nvPr/>
            </p:nvSpPr>
            <p:spPr>
              <a:xfrm>
                <a:off x="7147488" y="2082479"/>
                <a:ext cx="268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82E377-6961-4AA5-AF36-FD01844C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88" y="2082479"/>
                <a:ext cx="268287" cy="276999"/>
              </a:xfrm>
              <a:prstGeom prst="rect">
                <a:avLst/>
              </a:prstGeom>
              <a:blipFill>
                <a:blip r:embed="rId12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264E0C-A96D-4298-8077-540CA0D344DE}"/>
                  </a:ext>
                </a:extLst>
              </p:cNvPr>
              <p:cNvSpPr txBox="1"/>
              <p:nvPr/>
            </p:nvSpPr>
            <p:spPr>
              <a:xfrm>
                <a:off x="7035557" y="2587500"/>
                <a:ext cx="1132259" cy="258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00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264E0C-A96D-4298-8077-540CA0D3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57" y="2587500"/>
                <a:ext cx="1132259" cy="2587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2CA49E-0BCD-40F5-96E2-A267BA3F2F37}"/>
                  </a:ext>
                </a:extLst>
              </p:cNvPr>
              <p:cNvSpPr txBox="1"/>
              <p:nvPr/>
            </p:nvSpPr>
            <p:spPr>
              <a:xfrm>
                <a:off x="7887190" y="2282864"/>
                <a:ext cx="1132259" cy="260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de-DE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de-DE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de-DE" altLang="zh-CN" sz="100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000" b="0" i="0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10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2CA49E-0BCD-40F5-96E2-A267BA3F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0" y="2282864"/>
                <a:ext cx="1132259" cy="260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A26F6C-C73A-45EA-B17F-0904D8337491}"/>
                  </a:ext>
                </a:extLst>
              </p:cNvPr>
              <p:cNvSpPr txBox="1"/>
              <p:nvPr/>
            </p:nvSpPr>
            <p:spPr>
              <a:xfrm>
                <a:off x="1197320" y="2852250"/>
                <a:ext cx="968534" cy="589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A26F6C-C73A-45EA-B17F-0904D8337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20" y="2852250"/>
                <a:ext cx="968534" cy="5895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0B9336-7D49-4381-A3DF-7823F8FCC81E}"/>
                  </a:ext>
                </a:extLst>
              </p:cNvPr>
              <p:cNvSpPr txBox="1"/>
              <p:nvPr/>
            </p:nvSpPr>
            <p:spPr>
              <a:xfrm>
                <a:off x="-469237" y="3001133"/>
                <a:ext cx="27455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0B9336-7D49-4381-A3DF-7823F8FCC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237" y="3001133"/>
                <a:ext cx="274551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AAAF02-2D06-4763-9898-7B3964EE8B05}"/>
              </a:ext>
            </a:extLst>
          </p:cNvPr>
          <p:cNvCxnSpPr>
            <a:cxnSpLocks/>
          </p:cNvCxnSpPr>
          <p:nvPr/>
        </p:nvCxnSpPr>
        <p:spPr>
          <a:xfrm flipV="1">
            <a:off x="5959840" y="2456239"/>
            <a:ext cx="655273" cy="800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050ABB-B165-426D-8988-B685DA72F2D7}"/>
                  </a:ext>
                </a:extLst>
              </p:cNvPr>
              <p:cNvSpPr txBox="1"/>
              <p:nvPr/>
            </p:nvSpPr>
            <p:spPr>
              <a:xfrm>
                <a:off x="6427432" y="2154231"/>
                <a:ext cx="268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1200" b="0" i="1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050ABB-B165-426D-8988-B685DA72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2" y="2154231"/>
                <a:ext cx="268287" cy="276999"/>
              </a:xfrm>
              <a:prstGeom prst="rect">
                <a:avLst/>
              </a:prstGeom>
              <a:blipFill>
                <a:blip r:embed="rId17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E36C50-87D9-4B6E-B287-4B4B487DEB6D}"/>
              </a:ext>
            </a:extLst>
          </p:cNvPr>
          <p:cNvCxnSpPr>
            <a:cxnSpLocks/>
          </p:cNvCxnSpPr>
          <p:nvPr/>
        </p:nvCxnSpPr>
        <p:spPr>
          <a:xfrm flipV="1">
            <a:off x="5959101" y="2082422"/>
            <a:ext cx="1569459" cy="457265"/>
          </a:xfrm>
          <a:prstGeom prst="straightConnector1">
            <a:avLst/>
          </a:prstGeom>
          <a:ln w="19050">
            <a:solidFill>
              <a:srgbClr val="9D9E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A9E74F-308F-48A3-A2D3-D7AD5CF7A9B6}"/>
                  </a:ext>
                </a:extLst>
              </p:cNvPr>
              <p:cNvSpPr txBox="1"/>
              <p:nvPr/>
            </p:nvSpPr>
            <p:spPr>
              <a:xfrm>
                <a:off x="7226845" y="1756667"/>
                <a:ext cx="268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200" i="1" noProof="0" smtClean="0">
                              <a:solidFill>
                                <a:srgbClr val="9D9E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noProof="0" smtClean="0">
                              <a:solidFill>
                                <a:srgbClr val="9D9E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0" i="0" noProof="0" smtClean="0">
                              <a:solidFill>
                                <a:srgbClr val="9D9EA0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9D9E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A9E74F-308F-48A3-A2D3-D7AD5CF7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45" y="1756667"/>
                <a:ext cx="268287" cy="276999"/>
              </a:xfrm>
              <a:prstGeom prst="rect">
                <a:avLst/>
              </a:prstGeom>
              <a:blipFill>
                <a:blip r:embed="rId18"/>
                <a:stretch>
                  <a:fillRect r="-4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F96966-703F-4016-BDAF-5911F2CD63D9}"/>
                  </a:ext>
                </a:extLst>
              </p:cNvPr>
              <p:cNvSpPr txBox="1"/>
              <p:nvPr/>
            </p:nvSpPr>
            <p:spPr>
              <a:xfrm>
                <a:off x="1188517" y="3687434"/>
                <a:ext cx="3131883" cy="589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de-DE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de-DE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de-DE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F96966-703F-4016-BDAF-5911F2CD6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517" y="3687434"/>
                <a:ext cx="3131883" cy="589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87CF9B-B27F-44A4-9F58-062B55CD8613}"/>
                  </a:ext>
                </a:extLst>
              </p:cNvPr>
              <p:cNvSpPr txBox="1"/>
              <p:nvPr/>
            </p:nvSpPr>
            <p:spPr>
              <a:xfrm>
                <a:off x="-469237" y="3839804"/>
                <a:ext cx="27455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87CF9B-B27F-44A4-9F58-062B55CD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237" y="3839804"/>
                <a:ext cx="274551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B7AF12-9C7B-4EA8-8FDD-03E7C59845F5}"/>
                  </a:ext>
                </a:extLst>
              </p:cNvPr>
              <p:cNvSpPr txBox="1"/>
              <p:nvPr/>
            </p:nvSpPr>
            <p:spPr>
              <a:xfrm>
                <a:off x="737992" y="4615129"/>
                <a:ext cx="2271648" cy="486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𝑝𝑙𝑙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B7AF12-9C7B-4EA8-8FDD-03E7C5984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2" y="4615129"/>
                <a:ext cx="2271648" cy="486030"/>
              </a:xfrm>
              <a:prstGeom prst="rect">
                <a:avLst/>
              </a:prstGeom>
              <a:blipFill>
                <a:blip r:embed="rId21"/>
                <a:stretch>
                  <a:fillRect l="-1072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">
            <a:extLst>
              <a:ext uri="{FF2B5EF4-FFF2-40B4-BE49-F238E27FC236}">
                <a16:creationId xmlns:a16="http://schemas.microsoft.com/office/drawing/2014/main" id="{F151110C-78CE-4F8B-82AF-447087C2B389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1" y="1118274"/>
            <a:ext cx="4300220" cy="953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591602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en_old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17BE4309-7DB5-423E-AC21-11D6864564A3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F73040D7-BD2E-4572-8F85-13956AEDD9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114</TotalTime>
  <Words>132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Symbol</vt:lpstr>
      <vt:lpstr>Wingdings</vt:lpstr>
      <vt:lpstr>Folienmaster-en_old</vt:lpstr>
      <vt:lpstr>Folienmaster ACS | E.ON ERC - Title-/Last-slides</vt:lpstr>
      <vt:lpstr>Operating Point of Inverter System</vt:lpstr>
      <vt:lpstr>Operating Point Calculation</vt:lpstr>
      <vt:lpstr>Operating Point Calculation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PV-Kraftwerk2025 Verbundtreffen</dc:title>
  <dc:creator>Yang, Zhiqing</dc:creator>
  <cp:lastModifiedBy>Jiani He</cp:lastModifiedBy>
  <cp:revision>341</cp:revision>
  <cp:lastPrinted>2018-11-13T14:26:22Z</cp:lastPrinted>
  <dcterms:created xsi:type="dcterms:W3CDTF">2018-11-09T07:47:03Z</dcterms:created>
  <dcterms:modified xsi:type="dcterms:W3CDTF">2021-01-15T18:46:00Z</dcterms:modified>
</cp:coreProperties>
</file>