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8" r:id="rId3"/>
    <p:sldId id="28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02E"/>
    <a:srgbClr val="DD402D"/>
    <a:srgbClr val="A1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1st Version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60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A1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2nd Version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69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Edit the master title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898525"/>
            <a:ext cx="8569325" cy="529748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D402D"/>
              </a:buClr>
              <a:buFont typeface="Arial" panose="020B0604020202020204" pitchFamily="34" charset="0"/>
              <a:buChar char="■"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Arial" panose="020B0604020202020204" pitchFamily="34" charset="0"/>
              <a:buChar char="≡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Arial" panose="020B0604020202020204" pitchFamily="34" charset="0"/>
              <a:buChar char="="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Calibri" panose="020F0502020204030204" pitchFamily="34" charset="0"/>
              <a:buChar char="□"/>
              <a:defRPr/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Arial" panose="020B0604020202020204" pitchFamily="34" charset="0"/>
              <a:buChar char="−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Calibri" panose="020F0502020204030204" pitchFamily="34" charset="0"/>
              <a:buChar char="−"/>
              <a:defRPr/>
            </a:lvl6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274546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_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Edit the master title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15000"/>
              <a:buFont typeface="Arial" panose="020B0604020202020204" pitchFamily="34" charset="0"/>
              <a:buChar char="■"/>
              <a:defRPr lang="de-DE" sz="18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Arial" panose="020B0604020202020204" pitchFamily="34" charset="0"/>
              <a:buChar char="≡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00000"/>
              <a:buFontTx/>
              <a:buChar char="□"/>
              <a:defRPr lang="de-DE" sz="1600" baseline="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  <a:p>
            <a:pPr lvl="5"/>
            <a:r>
              <a:rPr lang="de-DE" dirty="0" err="1"/>
              <a:t>Sixth</a:t>
            </a:r>
            <a:r>
              <a:rPr lang="de-DE" dirty="0"/>
              <a:t> Level</a:t>
            </a:r>
          </a:p>
          <a:p>
            <a:pPr lvl="6"/>
            <a:r>
              <a:rPr lang="de-DE" dirty="0" err="1"/>
              <a:t>Seventh</a:t>
            </a:r>
            <a:r>
              <a:rPr lang="de-DE" dirty="0"/>
              <a:t> Level</a:t>
            </a:r>
          </a:p>
          <a:p>
            <a:pPr lvl="7"/>
            <a:r>
              <a:rPr lang="de-DE" dirty="0" err="1"/>
              <a:t>Eighth</a:t>
            </a:r>
            <a:r>
              <a:rPr lang="de-DE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264111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12" descr="U:\Admin\Grafik\Corporate Design\ERC_Logo_neu\ERC_Logo_neu\PNG\rwth_eerc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4264" y="1497606"/>
            <a:ext cx="4192587" cy="4695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227002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2" descr="U:\Admin\Grafik\Corporate Design\ERC_Logo_neu\ERC_Logo_neu\PNG\rwth_eerc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78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10"/>
          <p:cNvCxnSpPr/>
          <p:nvPr userDrawn="1"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1"/>
          <p:cNvSpPr txBox="1"/>
          <p:nvPr userDrawn="1"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900" dirty="0">
              <a:solidFill>
                <a:srgbClr val="9D9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16000" y="6372000"/>
            <a:ext cx="3332432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Tianxiao Chen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PGS E.ON ERC RWTH Aachen</a:t>
            </a:r>
            <a:r>
              <a:rPr lang="en-US" sz="900" baseline="0" dirty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2" descr="U:\Admin\Grafik\Corporate Design\ERC_Logo_neu\ERC_Logo_neu\PNG\rwth_eerc_rgb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127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4" r:id="rId2"/>
    <p:sldLayoutId id="214748368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plexim.com/de/download/tsp_c2000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www.plexim.com/support/videos/coder-c2000-getting-started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hyperlink" Target="http://www.ti.com/tool/UNIFLASH" TargetMode="External"/><Relationship Id="rId4" Type="http://schemas.openxmlformats.org/officeDocument/2006/relationships/hyperlink" Target="http://www.ti.com/tool/c2000-cg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8000" y="2487600"/>
            <a:ext cx="8568000" cy="551934"/>
          </a:xfrm>
        </p:spPr>
        <p:txBody>
          <a:bodyPr/>
          <a:lstStyle/>
          <a:p>
            <a:r>
              <a:rPr lang="en-US" dirty="0"/>
              <a:t>PLECS TI C2000 Target Installation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88000" y="5857000"/>
            <a:ext cx="3240000" cy="193899"/>
          </a:xfrm>
        </p:spPr>
        <p:txBody>
          <a:bodyPr/>
          <a:lstStyle/>
          <a:p>
            <a:r>
              <a:rPr lang="en-US" altLang="zh-CN" dirty="0"/>
              <a:t>Tianxiao Chen</a:t>
            </a:r>
          </a:p>
        </p:txBody>
      </p:sp>
    </p:spTree>
    <p:extLst>
      <p:ext uri="{BB962C8B-B14F-4D97-AF65-F5344CB8AC3E}">
        <p14:creationId xmlns:p14="http://schemas.microsoft.com/office/powerpoint/2010/main" val="331160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7338" y="898525"/>
            <a:ext cx="8568000" cy="5297488"/>
          </a:xfrm>
        </p:spPr>
        <p:txBody>
          <a:bodyPr/>
          <a:lstStyle/>
          <a:p>
            <a:r>
              <a:rPr lang="en-US" dirty="0"/>
              <a:t>Tutorial video: </a:t>
            </a:r>
          </a:p>
          <a:p>
            <a:pPr lvl="1"/>
            <a:r>
              <a:rPr lang="en-US" dirty="0">
                <a:hlinkClick r:id="rId2"/>
              </a:rPr>
              <a:t>https://www.plexim.com/support/videos/coder-c2000-getting-started</a:t>
            </a:r>
            <a:endParaRPr lang="en-US" dirty="0"/>
          </a:p>
          <a:p>
            <a:pPr lvl="1"/>
            <a:r>
              <a:rPr lang="en-US" dirty="0"/>
              <a:t>Create a new folder at …/PLECS/</a:t>
            </a:r>
            <a:r>
              <a:rPr lang="en-US" b="1" dirty="0"/>
              <a:t>Target</a:t>
            </a:r>
          </a:p>
          <a:p>
            <a:pPr lvl="1"/>
            <a:r>
              <a:rPr lang="en-US" dirty="0"/>
              <a:t>Download C2000 package and extract to Target folder: </a:t>
            </a:r>
          </a:p>
          <a:p>
            <a:pPr lvl="2"/>
            <a:r>
              <a:rPr lang="en-US" dirty="0">
                <a:hlinkClick r:id="rId3"/>
              </a:rPr>
              <a:t>https://www.plexim.com/de/download/tsp_c2000</a:t>
            </a:r>
            <a:endParaRPr lang="en-US" dirty="0"/>
          </a:p>
          <a:p>
            <a:pPr lvl="1"/>
            <a:r>
              <a:rPr lang="en-US" dirty="0"/>
              <a:t>Include the Target at PLECS preference</a:t>
            </a:r>
          </a:p>
          <a:p>
            <a:r>
              <a:rPr lang="en-US" dirty="0"/>
              <a:t>Install other tools</a:t>
            </a:r>
          </a:p>
          <a:p>
            <a:pPr lvl="1"/>
            <a:r>
              <a:rPr lang="de-DE" dirty="0" err="1"/>
              <a:t>Install</a:t>
            </a:r>
            <a:r>
              <a:rPr lang="de-DE" dirty="0"/>
              <a:t> C2000 code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(v1.9</a:t>
            </a:r>
            <a:r>
              <a:rPr lang="de-DE" dirty="0" smtClean="0"/>
              <a:t>):</a:t>
            </a:r>
          </a:p>
          <a:p>
            <a:pPr lvl="2"/>
            <a:r>
              <a:rPr lang="en-US" dirty="0">
                <a:hlinkClick r:id="rId4"/>
              </a:rPr>
              <a:t>http://www.ti.com/tool/c2000-cgt</a:t>
            </a:r>
            <a:endParaRPr lang="de-DE" dirty="0"/>
          </a:p>
          <a:p>
            <a:pPr lvl="1"/>
            <a:r>
              <a:rPr lang="de-DE" dirty="0" err="1"/>
              <a:t>Install</a:t>
            </a:r>
            <a:r>
              <a:rPr lang="de-DE" dirty="0"/>
              <a:t> TI </a:t>
            </a:r>
            <a:r>
              <a:rPr lang="de-DE" dirty="0" err="1"/>
              <a:t>Uniflash</a:t>
            </a:r>
            <a:r>
              <a:rPr lang="de-DE" dirty="0"/>
              <a:t> (</a:t>
            </a:r>
            <a:r>
              <a:rPr lang="de-DE" dirty="0" smtClean="0"/>
              <a:t>v5.2.0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later</a:t>
            </a:r>
            <a:r>
              <a:rPr lang="de-DE" dirty="0" smtClean="0"/>
              <a:t>):</a:t>
            </a:r>
            <a:endParaRPr lang="de-DE" dirty="0" smtClean="0"/>
          </a:p>
          <a:p>
            <a:pPr lvl="2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www.ti.com/tool/UNIFLASH</a:t>
            </a:r>
            <a:endParaRPr lang="en-US" dirty="0" smtClean="0"/>
          </a:p>
          <a:p>
            <a:pPr lvl="2"/>
            <a:r>
              <a:rPr lang="en-US" dirty="0" smtClean="0"/>
              <a:t>Or through software center</a:t>
            </a:r>
          </a:p>
          <a:p>
            <a:pPr lvl="1"/>
            <a:r>
              <a:rPr lang="en-US" dirty="0" smtClean="0"/>
              <a:t>Edit target family settings at PLECS preference</a:t>
            </a:r>
          </a:p>
          <a:p>
            <a:pPr lvl="2"/>
            <a:r>
              <a:rPr lang="en-US" dirty="0" err="1" smtClean="0"/>
              <a:t>Codegen</a:t>
            </a:r>
            <a:r>
              <a:rPr lang="en-US" dirty="0" smtClean="0"/>
              <a:t> directory</a:t>
            </a:r>
          </a:p>
          <a:p>
            <a:pPr lvl="2"/>
            <a:r>
              <a:rPr lang="en-US" dirty="0" err="1" smtClean="0"/>
              <a:t>Uniflash</a:t>
            </a:r>
            <a:r>
              <a:rPr lang="en-US" dirty="0" smtClean="0"/>
              <a:t> directory</a:t>
            </a:r>
            <a:endParaRPr lang="de-DE" dirty="0"/>
          </a:p>
          <a:p>
            <a:pPr lvl="1"/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212080" y="2670048"/>
            <a:ext cx="3643258" cy="2161380"/>
            <a:chOff x="4571338" y="3383063"/>
            <a:chExt cx="4284000" cy="27102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BE34451-3EEF-45F1-ACDF-945318B3B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32823" y="3383063"/>
              <a:ext cx="2522515" cy="2710237"/>
            </a:xfrm>
            <a:prstGeom prst="rect">
              <a:avLst/>
            </a:prstGeom>
          </p:spPr>
        </p:pic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134F633B-1524-4429-8A6F-A3DD2A290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71338" y="3397807"/>
              <a:ext cx="1709641" cy="2695493"/>
            </a:xfrm>
            <a:prstGeom prst="rect">
              <a:avLst/>
            </a:prstGeom>
          </p:spPr>
        </p:pic>
      </p:grpSp>
      <p:pic>
        <p:nvPicPr>
          <p:cNvPr id="7" name="Grafik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1338" y="5204079"/>
            <a:ext cx="937260" cy="991934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2983896" y="5506143"/>
            <a:ext cx="1350360" cy="0"/>
          </a:xfrm>
          <a:prstGeom prst="straightConnector1">
            <a:avLst/>
          </a:prstGeom>
          <a:ln>
            <a:solidFill>
              <a:srgbClr val="DE402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893536" y="5550996"/>
            <a:ext cx="16778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Click here</a:t>
            </a: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And make sure the icon look like this at the end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54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92</Words>
  <Application>Microsoft Office PowerPoint</Application>
  <PresentationFormat>Bildschirmpräsentation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等线</vt:lpstr>
      <vt:lpstr>Symbol</vt:lpstr>
      <vt:lpstr>Office Theme</vt:lpstr>
      <vt:lpstr>Custom Design</vt:lpstr>
      <vt:lpstr>PLECS TI C2000 Target Installation</vt:lpstr>
      <vt:lpstr>Installation</vt:lpstr>
    </vt:vector>
  </TitlesOfParts>
  <Company>RWTH Aachen, ISEA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Tianxiao</dc:creator>
  <cp:lastModifiedBy>Chen Tianxiao</cp:lastModifiedBy>
  <cp:revision>75</cp:revision>
  <dcterms:created xsi:type="dcterms:W3CDTF">2020-01-21T15:40:06Z</dcterms:created>
  <dcterms:modified xsi:type="dcterms:W3CDTF">2020-06-08T13:36:16Z</dcterms:modified>
</cp:coreProperties>
</file>