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02E"/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8T11:53:02.753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the master title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the master title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exim.com/download/tsp_c2000" TargetMode="External"/><Relationship Id="rId2" Type="http://schemas.openxmlformats.org/officeDocument/2006/relationships/hyperlink" Target="https://www.plexim.com/support/videos/coder-c2000-external-mode" TargetMode="External"/><Relationship Id="rId1" Type="http://schemas.openxmlformats.org/officeDocument/2006/relationships/slideLayout" Target="../slideLayouts/slideLayout3.xml"/><Relationship Id="rId322" Type="http://schemas.openxmlformats.org/officeDocument/2006/relationships/image" Target="../media/image16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51934"/>
          </a:xfrm>
        </p:spPr>
        <p:txBody>
          <a:bodyPr/>
          <a:lstStyle/>
          <a:p>
            <a:r>
              <a:rPr lang="en-US" dirty="0"/>
              <a:t>How to Use Launchpad External Mode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8000" y="5857000"/>
            <a:ext cx="3240000" cy="193899"/>
          </a:xfrm>
        </p:spPr>
        <p:txBody>
          <a:bodyPr/>
          <a:lstStyle/>
          <a:p>
            <a:r>
              <a:rPr lang="en-US" altLang="zh-CN" dirty="0"/>
              <a:t>Tianxiao Chen</a:t>
            </a:r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898525"/>
            <a:ext cx="8568000" cy="5297488"/>
          </a:xfrm>
        </p:spPr>
        <p:txBody>
          <a:bodyPr/>
          <a:lstStyle/>
          <a:p>
            <a:r>
              <a:rPr lang="en-US" dirty="0"/>
              <a:t>Tutorial video</a:t>
            </a:r>
          </a:p>
          <a:p>
            <a:pPr lvl="1"/>
            <a:r>
              <a:rPr lang="en-US" dirty="0">
                <a:hlinkClick r:id="rId2"/>
              </a:rPr>
              <a:t>https://www.plexim.com/support/videos/coder-c2000-external-mode</a:t>
            </a:r>
            <a:endParaRPr lang="en-US" dirty="0"/>
          </a:p>
          <a:p>
            <a:r>
              <a:rPr lang="en-US" dirty="0"/>
              <a:t>Critical points</a:t>
            </a:r>
          </a:p>
          <a:p>
            <a:pPr lvl="1"/>
            <a:r>
              <a:rPr lang="en-US" dirty="0"/>
              <a:t>External enable with channel [43,42]</a:t>
            </a:r>
          </a:p>
          <a:p>
            <a:pPr lvl="1"/>
            <a:r>
              <a:rPr lang="en-US" dirty="0"/>
              <a:t>Upgrade C2000 toolbox to newest version</a:t>
            </a:r>
          </a:p>
          <a:p>
            <a:pPr lvl="2"/>
            <a:r>
              <a:rPr lang="en-US" dirty="0">
                <a:hlinkClick r:id="rId3"/>
              </a:rPr>
              <a:t>https://www.plexim.com/download/tsp_c2000</a:t>
            </a:r>
            <a:endParaRPr lang="en-US" dirty="0"/>
          </a:p>
          <a:p>
            <a:pPr lvl="2"/>
            <a:r>
              <a:rPr lang="en-US" dirty="0"/>
              <a:t>At least V1.1.0</a:t>
            </a:r>
          </a:p>
          <a:p>
            <a:pPr lvl="2"/>
            <a:r>
              <a:rPr lang="en-US" dirty="0"/>
              <a:t>Otherwise may get error: exceed external channel limit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8E9B9389-3DCC-44DA-BB72-F66264D1C38B}"/>
                  </a:ext>
                </a:extLst>
              </p14:cNvPr>
              <p14:cNvContentPartPr/>
              <p14:nvPr/>
            </p14:nvContentPartPr>
            <p14:xfrm>
              <a:off x="-1532893" y="330027"/>
              <a:ext cx="360" cy="360"/>
            </p14:xfrm>
          </p:contentPart>
        </mc:Choice>
        <mc:Fallback xmlns=""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8E9B9389-3DCC-44DA-BB72-F66264D1C38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-1550893" y="222027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5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65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Office Theme</vt:lpstr>
      <vt:lpstr>Custom Design</vt:lpstr>
      <vt:lpstr>How to Use Launchpad External Mode</vt:lpstr>
      <vt:lpstr>External mode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Shaun</cp:lastModifiedBy>
  <cp:revision>68</cp:revision>
  <dcterms:created xsi:type="dcterms:W3CDTF">2020-01-21T15:40:06Z</dcterms:created>
  <dcterms:modified xsi:type="dcterms:W3CDTF">2020-03-21T10:40:09Z</dcterms:modified>
</cp:coreProperties>
</file>