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8"/>
  </p:notesMasterIdLst>
  <p:handoutMasterIdLst>
    <p:handoutMasterId r:id="rId9"/>
  </p:handoutMasterIdLst>
  <p:sldIdLst>
    <p:sldId id="309" r:id="rId3"/>
    <p:sldId id="322" r:id="rId4"/>
    <p:sldId id="323" r:id="rId5"/>
    <p:sldId id="324" r:id="rId6"/>
    <p:sldId id="325" r:id="rId7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26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3306">
          <p15:clr>
            <a:srgbClr val="A4A3A4"/>
          </p15:clr>
        </p15:guide>
        <p15:guide id="6" pos="5580">
          <p15:clr>
            <a:srgbClr val="A4A3A4"/>
          </p15:clr>
        </p15:guide>
        <p15:guide id="7" pos="1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46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o Xian" initials="L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02D"/>
    <a:srgbClr val="C49500"/>
    <a:srgbClr val="9D9EA0"/>
    <a:srgbClr val="3764F5"/>
    <a:srgbClr val="0D4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5690" autoAdjust="0"/>
  </p:normalViewPr>
  <p:slideViewPr>
    <p:cSldViewPr snapToGrid="0" showGuides="1">
      <p:cViewPr>
        <p:scale>
          <a:sx n="75" d="100"/>
          <a:sy n="75" d="100"/>
        </p:scale>
        <p:origin x="1176" y="-356"/>
      </p:cViewPr>
      <p:guideLst>
        <p:guide orient="horz" pos="2160"/>
        <p:guide pos="2880"/>
        <p:guide orient="horz" pos="726"/>
        <p:guide orient="horz" pos="4194"/>
        <p:guide orient="horz" pos="3306"/>
        <p:guide pos="5580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>
        <p:scale>
          <a:sx n="400" d="100"/>
          <a:sy n="400" d="100"/>
        </p:scale>
        <p:origin x="-3984" y="-8766"/>
      </p:cViewPr>
      <p:guideLst>
        <p:guide orient="horz" pos="3246"/>
        <p:guide pos="2235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i He" userId="4354708317420809" providerId="LiveId" clId="{073C4912-889E-4E2F-81E9-9186642A86C5}"/>
    <pc:docChg chg="undo custSel modSld">
      <pc:chgData name="Jiani He" userId="4354708317420809" providerId="LiveId" clId="{073C4912-889E-4E2F-81E9-9186642A86C5}" dt="2021-01-15T18:45:57.636" v="45"/>
      <pc:docMkLst>
        <pc:docMk/>
      </pc:docMkLst>
      <pc:sldChg chg="addSp delSp modSp mod">
        <pc:chgData name="Jiani He" userId="4354708317420809" providerId="LiveId" clId="{073C4912-889E-4E2F-81E9-9186642A86C5}" dt="2021-01-15T18:45:57.636" v="45"/>
        <pc:sldMkLst>
          <pc:docMk/>
          <pc:sldMk cId="3384755145" sldId="318"/>
        </pc:sldMkLst>
        <pc:spChg chg="mod">
          <ac:chgData name="Jiani He" userId="4354708317420809" providerId="LiveId" clId="{073C4912-889E-4E2F-81E9-9186642A86C5}" dt="2021-01-15T18:45:57.636" v="45"/>
          <ac:spMkLst>
            <pc:docMk/>
            <pc:sldMk cId="3384755145" sldId="318"/>
            <ac:spMk id="2" creationId="{00000000-0000-0000-0000-000000000000}"/>
          </ac:spMkLst>
        </pc:spChg>
        <pc:spChg chg="add del mod">
          <ac:chgData name="Jiani He" userId="4354708317420809" providerId="LiveId" clId="{073C4912-889E-4E2F-81E9-9186642A86C5}" dt="2021-01-15T18:44:20.418" v="2" actId="478"/>
          <ac:spMkLst>
            <pc:docMk/>
            <pc:sldMk cId="3384755145" sldId="318"/>
            <ac:spMk id="4" creationId="{44012956-FA49-44CF-A16E-BBF43B93B0A0}"/>
          </ac:spMkLst>
        </pc:spChg>
        <pc:spChg chg="del">
          <ac:chgData name="Jiani He" userId="4354708317420809" providerId="LiveId" clId="{073C4912-889E-4E2F-81E9-9186642A86C5}" dt="2021-01-15T18:44:16.133" v="1" actId="478"/>
          <ac:spMkLst>
            <pc:docMk/>
            <pc:sldMk cId="3384755145" sldId="318"/>
            <ac:spMk id="8" creationId="{00000000-0000-0000-0000-000000000000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12" creationId="{2B964D42-E11D-4D47-98E9-F299ABD7D5ED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35" creationId="{81F718E3-9628-4B74-A204-C1E0B02BAC32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36" creationId="{2FA1DB99-BDA7-4790-9AA1-35798D114C00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37" creationId="{8D6C06FE-DF82-4426-AC52-35945280832F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39" creationId="{32CC6DC3-A272-49B8-A5B3-EE4D38CCC6E7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43" creationId="{7C82CA71-C964-4536-B3B8-9390F825495A}"/>
          </ac:spMkLst>
        </pc:spChg>
        <pc:spChg chg="mod">
          <ac:chgData name="Jiani He" userId="4354708317420809" providerId="LiveId" clId="{073C4912-889E-4E2F-81E9-9186642A86C5}" dt="2021-01-15T18:44:35.573" v="3" actId="1076"/>
          <ac:spMkLst>
            <pc:docMk/>
            <pc:sldMk cId="3384755145" sldId="318"/>
            <ac:spMk id="44" creationId="{E75A5AFB-35D3-429A-A6EB-B0B7AB10EABF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50" creationId="{0CEA691E-444D-448F-A159-2A5B1E8B8D5C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66" creationId="{09CF2EA3-E070-4D3B-8859-034E022B83CF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67" creationId="{B06C07D9-F002-4269-9B81-DEF586B2EFB3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70" creationId="{72E9E099-668B-4C41-997B-D41F2BF583EE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71" creationId="{B7EB322D-2518-4EEC-8D9B-A96EC0E486DE}"/>
          </ac:spMkLst>
        </pc:spChg>
        <pc:graphicFrameChg chg="del">
          <ac:chgData name="Jiani He" userId="4354708317420809" providerId="LiveId" clId="{073C4912-889E-4E2F-81E9-9186642A86C5}" dt="2021-01-15T18:44:14.152" v="0" actId="478"/>
          <ac:graphicFrameMkLst>
            <pc:docMk/>
            <pc:sldMk cId="3384755145" sldId="318"/>
            <ac:graphicFrameMk id="7" creationId="{00000000-0000-0000-0000-000000000000}"/>
          </ac:graphicFrameMkLst>
        </pc:graphicFrameChg>
        <pc:graphicFrameChg chg="del">
          <ac:chgData name="Jiani He" userId="4354708317420809" providerId="LiveId" clId="{073C4912-889E-4E2F-81E9-9186642A86C5}" dt="2021-01-15T18:44:14.152" v="0" actId="478"/>
          <ac:graphicFrameMkLst>
            <pc:docMk/>
            <pc:sldMk cId="3384755145" sldId="318"/>
            <ac:graphicFrameMk id="9" creationId="{00000000-0000-0000-0000-000000000000}"/>
          </ac:graphicFrameMkLst>
        </pc:graphicFrameChg>
        <pc:picChg chg="mod">
          <ac:chgData name="Jiani He" userId="4354708317420809" providerId="LiveId" clId="{073C4912-889E-4E2F-81E9-9186642A86C5}" dt="2021-01-15T18:44:39.541" v="4" actId="1076"/>
          <ac:picMkLst>
            <pc:docMk/>
            <pc:sldMk cId="3384755145" sldId="318"/>
            <ac:picMk id="11" creationId="{B73C1B38-1A63-40BA-8848-12946CB6398E}"/>
          </ac:picMkLst>
        </pc:picChg>
      </pc:sldChg>
      <pc:sldChg chg="addSp delSp modSp mod">
        <pc:chgData name="Jiani He" userId="4354708317420809" providerId="LiveId" clId="{073C4912-889E-4E2F-81E9-9186642A86C5}" dt="2021-01-15T18:45:53.265" v="44"/>
        <pc:sldMkLst>
          <pc:docMk/>
          <pc:sldMk cId="735916020" sldId="321"/>
        </pc:sldMkLst>
        <pc:spChg chg="mod">
          <ac:chgData name="Jiani He" userId="4354708317420809" providerId="LiveId" clId="{073C4912-889E-4E2F-81E9-9186642A86C5}" dt="2021-01-15T18:45:53.265" v="44"/>
          <ac:spMkLst>
            <pc:docMk/>
            <pc:sldMk cId="735916020" sldId="321"/>
            <ac:spMk id="2" creationId="{00000000-0000-0000-0000-000000000000}"/>
          </ac:spMkLst>
        </pc:spChg>
        <pc:spChg chg="add del mod">
          <ac:chgData name="Jiani He" userId="4354708317420809" providerId="LiveId" clId="{073C4912-889E-4E2F-81E9-9186642A86C5}" dt="2021-01-15T18:44:46.482" v="6" actId="478"/>
          <ac:spMkLst>
            <pc:docMk/>
            <pc:sldMk cId="735916020" sldId="321"/>
            <ac:spMk id="4" creationId="{AA9E519C-A9F5-48D5-A304-E30B342300DB}"/>
          </ac:spMkLst>
        </pc:spChg>
        <pc:spChg chg="del">
          <ac:chgData name="Jiani He" userId="4354708317420809" providerId="LiveId" clId="{073C4912-889E-4E2F-81E9-9186642A86C5}" dt="2021-01-15T18:44:45.089" v="5" actId="478"/>
          <ac:spMkLst>
            <pc:docMk/>
            <pc:sldMk cId="735916020" sldId="321"/>
            <ac:spMk id="8" creationId="{00000000-0000-0000-0000-000000000000}"/>
          </ac:spMkLst>
        </pc:spChg>
        <pc:spChg chg="mod">
          <ac:chgData name="Jiani He" userId="4354708317420809" providerId="LiveId" clId="{073C4912-889E-4E2F-81E9-9186642A86C5}" dt="2021-01-15T18:45:10.521" v="12" actId="1076"/>
          <ac:spMkLst>
            <pc:docMk/>
            <pc:sldMk cId="735916020" sldId="321"/>
            <ac:spMk id="38" creationId="{9BA26F6C-C73A-45EA-B17F-0904D8337491}"/>
          </ac:spMkLst>
        </pc:spChg>
        <pc:spChg chg="mod">
          <ac:chgData name="Jiani He" userId="4354708317420809" providerId="LiveId" clId="{073C4912-889E-4E2F-81E9-9186642A86C5}" dt="2021-01-15T18:45:10.521" v="12" actId="1076"/>
          <ac:spMkLst>
            <pc:docMk/>
            <pc:sldMk cId="735916020" sldId="321"/>
            <ac:spMk id="40" creationId="{BC0B9336-7D49-4381-A3DF-7823F8FCC81E}"/>
          </ac:spMkLst>
        </pc:spChg>
        <pc:spChg chg="mod">
          <ac:chgData name="Jiani He" userId="4354708317420809" providerId="LiveId" clId="{073C4912-889E-4E2F-81E9-9186642A86C5}" dt="2021-01-15T18:45:10.521" v="12" actId="1076"/>
          <ac:spMkLst>
            <pc:docMk/>
            <pc:sldMk cId="735916020" sldId="321"/>
            <ac:spMk id="46" creationId="{17B7AF12-9C7B-4EA8-8FDD-03E7C59845F5}"/>
          </ac:spMkLst>
        </pc:spChg>
        <pc:spChg chg="mod">
          <ac:chgData name="Jiani He" userId="4354708317420809" providerId="LiveId" clId="{073C4912-889E-4E2F-81E9-9186642A86C5}" dt="2021-01-15T18:45:10.521" v="12" actId="1076"/>
          <ac:spMkLst>
            <pc:docMk/>
            <pc:sldMk cId="735916020" sldId="321"/>
            <ac:spMk id="61" creationId="{FCF96966-703F-4016-BDAF-5911F2CD63D9}"/>
          </ac:spMkLst>
        </pc:spChg>
        <pc:spChg chg="mod">
          <ac:chgData name="Jiani He" userId="4354708317420809" providerId="LiveId" clId="{073C4912-889E-4E2F-81E9-9186642A86C5}" dt="2021-01-15T18:45:10.521" v="12" actId="1076"/>
          <ac:spMkLst>
            <pc:docMk/>
            <pc:sldMk cId="735916020" sldId="321"/>
            <ac:spMk id="65" creationId="{2387CF9B-B27F-44A4-9F58-062B55CD8613}"/>
          </ac:spMkLst>
        </pc:spChg>
        <pc:graphicFrameChg chg="del">
          <ac:chgData name="Jiani He" userId="4354708317420809" providerId="LiveId" clId="{073C4912-889E-4E2F-81E9-9186642A86C5}" dt="2021-01-15T18:44:48.470" v="7" actId="478"/>
          <ac:graphicFrameMkLst>
            <pc:docMk/>
            <pc:sldMk cId="735916020" sldId="321"/>
            <ac:graphicFrameMk id="7" creationId="{00000000-0000-0000-0000-000000000000}"/>
          </ac:graphicFrameMkLst>
        </pc:graphicFrameChg>
        <pc:graphicFrameChg chg="del">
          <ac:chgData name="Jiani He" userId="4354708317420809" providerId="LiveId" clId="{073C4912-889E-4E2F-81E9-9186642A86C5}" dt="2021-01-15T18:44:48.470" v="7" actId="478"/>
          <ac:graphicFrameMkLst>
            <pc:docMk/>
            <pc:sldMk cId="735916020" sldId="321"/>
            <ac:graphicFrameMk id="9" creationId="{00000000-0000-0000-0000-000000000000}"/>
          </ac:graphicFrameMkLst>
        </pc:graphicFrameChg>
        <pc:picChg chg="del">
          <ac:chgData name="Jiani He" userId="4354708317420809" providerId="LiveId" clId="{073C4912-889E-4E2F-81E9-9186642A86C5}" dt="2021-01-15T18:44:59.706" v="11" actId="478"/>
          <ac:picMkLst>
            <pc:docMk/>
            <pc:sldMk cId="735916020" sldId="321"/>
            <ac:picMk id="11" creationId="{B73C1B38-1A63-40BA-8848-12946CB6398E}"/>
          </ac:picMkLst>
        </pc:picChg>
        <pc:picChg chg="add mod">
          <ac:chgData name="Jiani He" userId="4354708317420809" providerId="LiveId" clId="{073C4912-889E-4E2F-81E9-9186642A86C5}" dt="2021-01-15T18:44:58.115" v="10"/>
          <ac:picMkLst>
            <pc:docMk/>
            <pc:sldMk cId="735916020" sldId="321"/>
            <ac:picMk id="37" creationId="{F151110C-78CE-4F8B-82AF-447087C2B389}"/>
          </ac:picMkLst>
        </pc:picChg>
      </pc:sldChg>
    </pc:docChg>
  </pc:docChgLst>
  <pc:docChgLst>
    <pc:chgData name="Jiani He" userId="4354708317420809" providerId="LiveId" clId="{E06EB124-9C20-4441-AD06-F9CBFFBE105D}"/>
    <pc:docChg chg="undo custSel addSld delSld modSld modMainMaster">
      <pc:chgData name="Jiani He" userId="4354708317420809" providerId="LiveId" clId="{E06EB124-9C20-4441-AD06-F9CBFFBE105D}" dt="2020-12-01T17:02:03.727" v="1632" actId="47"/>
      <pc:docMkLst>
        <pc:docMk/>
      </pc:docMkLst>
      <pc:sldChg chg="modSp mod">
        <pc:chgData name="Jiani He" userId="4354708317420809" providerId="LiveId" clId="{E06EB124-9C20-4441-AD06-F9CBFFBE105D}" dt="2020-12-01T15:08:05.843" v="56" actId="20577"/>
        <pc:sldMkLst>
          <pc:docMk/>
          <pc:sldMk cId="3813640886" sldId="309"/>
        </pc:sldMkLst>
        <pc:spChg chg="mod">
          <ac:chgData name="Jiani He" userId="4354708317420809" providerId="LiveId" clId="{E06EB124-9C20-4441-AD06-F9CBFFBE105D}" dt="2020-12-01T15:08:05.843" v="56" actId="20577"/>
          <ac:spMkLst>
            <pc:docMk/>
            <pc:sldMk cId="3813640886" sldId="309"/>
            <ac:spMk id="2" creationId="{00000000-0000-0000-0000-000000000000}"/>
          </ac:spMkLst>
        </pc:spChg>
        <pc:spChg chg="mod">
          <ac:chgData name="Jiani He" userId="4354708317420809" providerId="LiveId" clId="{E06EB124-9C20-4441-AD06-F9CBFFBE105D}" dt="2020-12-01T15:07:59.653" v="40" actId="20577"/>
          <ac:spMkLst>
            <pc:docMk/>
            <pc:sldMk cId="3813640886" sldId="309"/>
            <ac:spMk id="3" creationId="{00000000-0000-0000-0000-000000000000}"/>
          </ac:spMkLst>
        </pc:spChg>
      </pc:sldChg>
      <pc:sldChg chg="del">
        <pc:chgData name="Jiani He" userId="4354708317420809" providerId="LiveId" clId="{E06EB124-9C20-4441-AD06-F9CBFFBE105D}" dt="2020-12-01T17:02:03.727" v="1632" actId="47"/>
        <pc:sldMkLst>
          <pc:docMk/>
          <pc:sldMk cId="3168694469" sldId="317"/>
        </pc:sldMkLst>
      </pc:sldChg>
      <pc:sldChg chg="addSp delSp modSp mod">
        <pc:chgData name="Jiani He" userId="4354708317420809" providerId="LiveId" clId="{E06EB124-9C20-4441-AD06-F9CBFFBE105D}" dt="2020-12-01T16:54:55.604" v="1631" actId="478"/>
        <pc:sldMkLst>
          <pc:docMk/>
          <pc:sldMk cId="3384755145" sldId="318"/>
        </pc:sldMkLst>
        <pc:spChg chg="add del mod">
          <ac:chgData name="Jiani He" userId="4354708317420809" providerId="LiveId" clId="{E06EB124-9C20-4441-AD06-F9CBFFBE105D}" dt="2020-12-01T16:04:45.329" v="1051" actId="478"/>
          <ac:spMkLst>
            <pc:docMk/>
            <pc:sldMk cId="3384755145" sldId="318"/>
            <ac:spMk id="4" creationId="{A354CF3F-3EEB-449C-8BAB-52AAA4F4C9BA}"/>
          </ac:spMkLst>
        </pc:spChg>
        <pc:spChg chg="mod">
          <ac:chgData name="Jiani He" userId="4354708317420809" providerId="LiveId" clId="{E06EB124-9C20-4441-AD06-F9CBFFBE105D}" dt="2020-12-01T16:35:45.913" v="1421" actId="1076"/>
          <ac:spMkLst>
            <pc:docMk/>
            <pc:sldMk cId="3384755145" sldId="318"/>
            <ac:spMk id="8" creationId="{00000000-0000-0000-0000-000000000000}"/>
          </ac:spMkLst>
        </pc:spChg>
        <pc:spChg chg="del">
          <ac:chgData name="Jiani He" userId="4354708317420809" providerId="LiveId" clId="{E06EB124-9C20-4441-AD06-F9CBFFBE105D}" dt="2020-12-01T15:11:45.512" v="105" actId="478"/>
          <ac:spMkLst>
            <pc:docMk/>
            <pc:sldMk cId="3384755145" sldId="318"/>
            <ac:spMk id="10" creationId="{00000000-0000-0000-0000-000000000000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12" creationId="{2B964D42-E11D-4D47-98E9-F299ABD7D5ED}"/>
          </ac:spMkLst>
        </pc:spChg>
        <pc:spChg chg="add del mod">
          <ac:chgData name="Jiani He" userId="4354708317420809" providerId="LiveId" clId="{E06EB124-9C20-4441-AD06-F9CBFFBE105D}" dt="2020-12-01T15:27:57.164" v="341"/>
          <ac:spMkLst>
            <pc:docMk/>
            <pc:sldMk cId="3384755145" sldId="318"/>
            <ac:spMk id="21" creationId="{DC970539-9EF2-47DB-8B9B-E50076111049}"/>
          </ac:spMkLst>
        </pc:spChg>
        <pc:spChg chg="add del mod">
          <ac:chgData name="Jiani He" userId="4354708317420809" providerId="LiveId" clId="{E06EB124-9C20-4441-AD06-F9CBFFBE105D}" dt="2020-12-01T15:28:16.673" v="370" actId="478"/>
          <ac:spMkLst>
            <pc:docMk/>
            <pc:sldMk cId="3384755145" sldId="318"/>
            <ac:spMk id="22" creationId="{F1422E77-EB9E-4CC7-817E-13E33EE077DF}"/>
          </ac:spMkLst>
        </pc:spChg>
        <pc:spChg chg="add mod topLvl">
          <ac:chgData name="Jiani He" userId="4354708317420809" providerId="LiveId" clId="{E06EB124-9C20-4441-AD06-F9CBFFBE105D}" dt="2020-12-01T16:19:36.032" v="1208" actId="165"/>
          <ac:spMkLst>
            <pc:docMk/>
            <pc:sldMk cId="3384755145" sldId="318"/>
            <ac:spMk id="23" creationId="{3F289574-6B8D-4F1E-A4FF-6077B9B6D188}"/>
          </ac:spMkLst>
        </pc:spChg>
        <pc:spChg chg="add mod topLvl">
          <ac:chgData name="Jiani He" userId="4354708317420809" providerId="LiveId" clId="{E06EB124-9C20-4441-AD06-F9CBFFBE105D}" dt="2020-12-01T16:19:36.032" v="1208" actId="165"/>
          <ac:spMkLst>
            <pc:docMk/>
            <pc:sldMk cId="3384755145" sldId="318"/>
            <ac:spMk id="24" creationId="{E589D46F-F94A-48F4-85B0-A9729DCCC74E}"/>
          </ac:spMkLst>
        </pc:spChg>
        <pc:spChg chg="add mod topLvl">
          <ac:chgData name="Jiani He" userId="4354708317420809" providerId="LiveId" clId="{E06EB124-9C20-4441-AD06-F9CBFFBE105D}" dt="2020-12-01T16:19:36.032" v="1208" actId="165"/>
          <ac:spMkLst>
            <pc:docMk/>
            <pc:sldMk cId="3384755145" sldId="318"/>
            <ac:spMk id="25" creationId="{D2C2631C-0264-4339-A0F2-287CB4CCB860}"/>
          </ac:spMkLst>
        </pc:spChg>
        <pc:spChg chg="add mod topLvl">
          <ac:chgData name="Jiani He" userId="4354708317420809" providerId="LiveId" clId="{E06EB124-9C20-4441-AD06-F9CBFFBE105D}" dt="2020-12-01T16:19:36.032" v="1208" actId="165"/>
          <ac:spMkLst>
            <pc:docMk/>
            <pc:sldMk cId="3384755145" sldId="318"/>
            <ac:spMk id="26" creationId="{D528C77D-A78B-4242-860A-443BF6645530}"/>
          </ac:spMkLst>
        </pc:spChg>
        <pc:spChg chg="add mod">
          <ac:chgData name="Jiani He" userId="4354708317420809" providerId="LiveId" clId="{E06EB124-9C20-4441-AD06-F9CBFFBE105D}" dt="2020-12-01T16:20:43.812" v="1224" actId="1076"/>
          <ac:spMkLst>
            <pc:docMk/>
            <pc:sldMk cId="3384755145" sldId="318"/>
            <ac:spMk id="33" creationId="{552819AC-8A41-4DA5-8EB9-7994E74F03CC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35" creationId="{81F718E3-9628-4B74-A204-C1E0B02BAC32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36" creationId="{2FA1DB99-BDA7-4790-9AA1-35798D114C00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37" creationId="{8D6C06FE-DF82-4426-AC52-35945280832F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39" creationId="{32CC6DC3-A272-49B8-A5B3-EE4D38CCC6E7}"/>
          </ac:spMkLst>
        </pc:spChg>
        <pc:spChg chg="add del mod">
          <ac:chgData name="Jiani He" userId="4354708317420809" providerId="LiveId" clId="{E06EB124-9C20-4441-AD06-F9CBFFBE105D}" dt="2020-12-01T16:07:02.957" v="1072" actId="478"/>
          <ac:spMkLst>
            <pc:docMk/>
            <pc:sldMk cId="3384755145" sldId="318"/>
            <ac:spMk id="41" creationId="{7036BC07-321F-4CFE-805E-6F06F8E2769A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43" creationId="{7C82CA71-C964-4536-B3B8-9390F825495A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44" creationId="{E75A5AFB-35D3-429A-A6EB-B0B7AB10EABF}"/>
          </ac:spMkLst>
        </pc:spChg>
        <pc:spChg chg="add mod">
          <ac:chgData name="Jiani He" userId="4354708317420809" providerId="LiveId" clId="{E06EB124-9C20-4441-AD06-F9CBFFBE105D}" dt="2020-12-01T16:19:04.459" v="1202" actId="207"/>
          <ac:spMkLst>
            <pc:docMk/>
            <pc:sldMk cId="3384755145" sldId="318"/>
            <ac:spMk id="49" creationId="{C0D08BBD-723F-4F89-A677-2D4786175920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50" creationId="{0CEA691E-444D-448F-A159-2A5B1E8B8D5C}"/>
          </ac:spMkLst>
        </pc:spChg>
        <pc:spChg chg="add mod">
          <ac:chgData name="Jiani He" userId="4354708317420809" providerId="LiveId" clId="{E06EB124-9C20-4441-AD06-F9CBFFBE105D}" dt="2020-12-01T16:21:39.852" v="1238" actId="207"/>
          <ac:spMkLst>
            <pc:docMk/>
            <pc:sldMk cId="3384755145" sldId="318"/>
            <ac:spMk id="62" creationId="{9782E377-6961-4AA5-AF36-FD01844C73A3}"/>
          </ac:spMkLst>
        </pc:spChg>
        <pc:spChg chg="add mod">
          <ac:chgData name="Jiani He" userId="4354708317420809" providerId="LiveId" clId="{E06EB124-9C20-4441-AD06-F9CBFFBE105D}" dt="2020-12-01T16:23:28.313" v="1268" actId="1076"/>
          <ac:spMkLst>
            <pc:docMk/>
            <pc:sldMk cId="3384755145" sldId="318"/>
            <ac:spMk id="63" creationId="{B2264E0C-A96D-4298-8077-540CA0D344DE}"/>
          </ac:spMkLst>
        </pc:spChg>
        <pc:spChg chg="add mod">
          <ac:chgData name="Jiani He" userId="4354708317420809" providerId="LiveId" clId="{E06EB124-9C20-4441-AD06-F9CBFFBE105D}" dt="2020-12-01T16:23:25.339" v="1267" actId="1076"/>
          <ac:spMkLst>
            <pc:docMk/>
            <pc:sldMk cId="3384755145" sldId="318"/>
            <ac:spMk id="64" creationId="{CB2CA49E-0BCD-40F5-96E2-A267BA3F2F37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66" creationId="{09CF2EA3-E070-4D3B-8859-034E022B83CF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67" creationId="{B06C07D9-F002-4269-9B81-DEF586B2EFB3}"/>
          </ac:spMkLst>
        </pc:spChg>
        <pc:spChg chg="add del">
          <ac:chgData name="Jiani He" userId="4354708317420809" providerId="LiveId" clId="{E06EB124-9C20-4441-AD06-F9CBFFBE105D}" dt="2020-12-01T16:35:05.166" v="1408" actId="22"/>
          <ac:spMkLst>
            <pc:docMk/>
            <pc:sldMk cId="3384755145" sldId="318"/>
            <ac:spMk id="69" creationId="{091EF8E4-5FC8-4277-8BBE-6D018E99DC4D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70" creationId="{72E9E099-668B-4C41-997B-D41F2BF583EE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71" creationId="{B7EB322D-2518-4EEC-8D9B-A96EC0E486DE}"/>
          </ac:spMkLst>
        </pc:spChg>
        <pc:spChg chg="add del mod">
          <ac:chgData name="Jiani He" userId="4354708317420809" providerId="LiveId" clId="{E06EB124-9C20-4441-AD06-F9CBFFBE105D}" dt="2020-12-01T16:54:55.604" v="1631" actId="478"/>
          <ac:spMkLst>
            <pc:docMk/>
            <pc:sldMk cId="3384755145" sldId="318"/>
            <ac:spMk id="72" creationId="{63CB2FA7-3D80-4698-A29A-92777E30EE7E}"/>
          </ac:spMkLst>
        </pc:spChg>
        <pc:grpChg chg="add mod topLvl">
          <ac:chgData name="Jiani He" userId="4354708317420809" providerId="LiveId" clId="{E06EB124-9C20-4441-AD06-F9CBFFBE105D}" dt="2020-12-01T16:19:36.032" v="1208" actId="165"/>
          <ac:grpSpMkLst>
            <pc:docMk/>
            <pc:sldMk cId="3384755145" sldId="318"/>
            <ac:grpSpMk id="20" creationId="{A0AC45EF-8070-491F-87CF-5CDE7ED962DB}"/>
          </ac:grpSpMkLst>
        </pc:grpChg>
        <pc:grpChg chg="add del mod">
          <ac:chgData name="Jiani He" userId="4354708317420809" providerId="LiveId" clId="{E06EB124-9C20-4441-AD06-F9CBFFBE105D}" dt="2020-12-01T16:19:36.032" v="1208" actId="165"/>
          <ac:grpSpMkLst>
            <pc:docMk/>
            <pc:sldMk cId="3384755145" sldId="318"/>
            <ac:grpSpMk id="27" creationId="{D3C887DC-7A86-4FE7-A6D0-72F33E532C3B}"/>
          </ac:grpSpMkLst>
        </pc:grpChg>
        <pc:graphicFrameChg chg="del">
          <ac:chgData name="Jiani He" userId="4354708317420809" providerId="LiveId" clId="{E06EB124-9C20-4441-AD06-F9CBFFBE105D}" dt="2020-12-01T15:11:47.395" v="106" actId="478"/>
          <ac:graphicFrameMkLst>
            <pc:docMk/>
            <pc:sldMk cId="3384755145" sldId="318"/>
            <ac:graphicFrameMk id="3" creationId="{00000000-0000-0000-0000-000000000000}"/>
          </ac:graphicFrameMkLst>
        </pc:graphicFrameChg>
        <pc:graphicFrameChg chg="add del mod">
          <ac:chgData name="Jiani He" userId="4354708317420809" providerId="LiveId" clId="{E06EB124-9C20-4441-AD06-F9CBFFBE105D}" dt="2020-12-01T15:50:39.835" v="628" actId="1035"/>
          <ac:graphicFrameMkLst>
            <pc:docMk/>
            <pc:sldMk cId="3384755145" sldId="318"/>
            <ac:graphicFrameMk id="7" creationId="{00000000-0000-0000-0000-000000000000}"/>
          </ac:graphicFrameMkLst>
        </pc:graphicFrameChg>
        <pc:graphicFrameChg chg="mod modGraphic">
          <ac:chgData name="Jiani He" userId="4354708317420809" providerId="LiveId" clId="{E06EB124-9C20-4441-AD06-F9CBFFBE105D}" dt="2020-12-01T15:50:39.835" v="628" actId="1035"/>
          <ac:graphicFrameMkLst>
            <pc:docMk/>
            <pc:sldMk cId="3384755145" sldId="318"/>
            <ac:graphicFrameMk id="9" creationId="{00000000-0000-0000-0000-000000000000}"/>
          </ac:graphicFrameMkLst>
        </pc:graphicFrameChg>
        <pc:picChg chg="add mod">
          <ac:chgData name="Jiani He" userId="4354708317420809" providerId="LiveId" clId="{E06EB124-9C20-4441-AD06-F9CBFFBE105D}" dt="2020-12-01T15:50:49.230" v="629" actId="1076"/>
          <ac:picMkLst>
            <pc:docMk/>
            <pc:sldMk cId="3384755145" sldId="318"/>
            <ac:picMk id="11" creationId="{B73C1B38-1A63-40BA-8848-12946CB6398E}"/>
          </ac:picMkLst>
        </pc:picChg>
        <pc:cxnChg chg="add mod topLvl">
          <ac:chgData name="Jiani He" userId="4354708317420809" providerId="LiveId" clId="{E06EB124-9C20-4441-AD06-F9CBFFBE105D}" dt="2020-12-01T16:19:36.032" v="1208" actId="165"/>
          <ac:cxnSpMkLst>
            <pc:docMk/>
            <pc:sldMk cId="3384755145" sldId="318"/>
            <ac:cxnSpMk id="6" creationId="{111BE8E7-5040-4AA2-B706-A7714677ABA3}"/>
          </ac:cxnSpMkLst>
        </pc:cxnChg>
        <pc:cxnChg chg="add mod topLvl">
          <ac:chgData name="Jiani He" userId="4354708317420809" providerId="LiveId" clId="{E06EB124-9C20-4441-AD06-F9CBFFBE105D}" dt="2020-12-01T16:19:36.032" v="1208" actId="165"/>
          <ac:cxnSpMkLst>
            <pc:docMk/>
            <pc:sldMk cId="3384755145" sldId="318"/>
            <ac:cxnSpMk id="13" creationId="{3B7881AC-7614-4BD8-80F4-D013966A4E2D}"/>
          </ac:cxnSpMkLst>
        </pc:cxnChg>
        <pc:cxnChg chg="add mod">
          <ac:chgData name="Jiani He" userId="4354708317420809" providerId="LiveId" clId="{E06EB124-9C20-4441-AD06-F9CBFFBE105D}" dt="2020-12-01T16:19:36.032" v="1208" actId="165"/>
          <ac:cxnSpMkLst>
            <pc:docMk/>
            <pc:sldMk cId="3384755145" sldId="318"/>
            <ac:cxnSpMk id="18" creationId="{D5F5354C-F097-40DE-8D65-27E9565FED24}"/>
          </ac:cxnSpMkLst>
        </pc:cxnChg>
        <pc:cxnChg chg="add mod">
          <ac:chgData name="Jiani He" userId="4354708317420809" providerId="LiveId" clId="{E06EB124-9C20-4441-AD06-F9CBFFBE105D}" dt="2020-12-01T16:19:36.032" v="1208" actId="165"/>
          <ac:cxnSpMkLst>
            <pc:docMk/>
            <pc:sldMk cId="3384755145" sldId="318"/>
            <ac:cxnSpMk id="19" creationId="{EB128B65-2BCC-4243-BEB6-9514F13FAEFD}"/>
          </ac:cxnSpMkLst>
        </pc:cxnChg>
        <pc:cxnChg chg="add mod ord">
          <ac:chgData name="Jiani He" userId="4354708317420809" providerId="LiveId" clId="{E06EB124-9C20-4441-AD06-F9CBFFBE105D}" dt="2020-12-01T16:18:55.241" v="1201" actId="166"/>
          <ac:cxnSpMkLst>
            <pc:docMk/>
            <pc:sldMk cId="3384755145" sldId="318"/>
            <ac:cxnSpMk id="29" creationId="{A01DABD5-6519-45CE-A423-78AE159CB856}"/>
          </ac:cxnSpMkLst>
        </pc:cxnChg>
        <pc:cxnChg chg="add mod">
          <ac:chgData name="Jiani He" userId="4354708317420809" providerId="LiveId" clId="{E06EB124-9C20-4441-AD06-F9CBFFBE105D}" dt="2020-12-01T16:13:29.896" v="1137" actId="14100"/>
          <ac:cxnSpMkLst>
            <pc:docMk/>
            <pc:sldMk cId="3384755145" sldId="318"/>
            <ac:cxnSpMk id="45" creationId="{70D7E91E-093D-4A48-9EAF-5270AEDF6D8A}"/>
          </ac:cxnSpMkLst>
        </pc:cxnChg>
        <pc:cxnChg chg="add mod ord">
          <ac:chgData name="Jiani He" userId="4354708317420809" providerId="LiveId" clId="{E06EB124-9C20-4441-AD06-F9CBFFBE105D}" dt="2020-12-01T16:20:01.979" v="1213" actId="1037"/>
          <ac:cxnSpMkLst>
            <pc:docMk/>
            <pc:sldMk cId="3384755145" sldId="318"/>
            <ac:cxnSpMk id="53" creationId="{64353A5C-6788-4688-9248-15CEBA111553}"/>
          </ac:cxnSpMkLst>
        </pc:cxnChg>
        <pc:cxnChg chg="add mod">
          <ac:chgData name="Jiani He" userId="4354708317420809" providerId="LiveId" clId="{E06EB124-9C20-4441-AD06-F9CBFFBE105D}" dt="2020-12-01T16:20:27.550" v="1223" actId="14100"/>
          <ac:cxnSpMkLst>
            <pc:docMk/>
            <pc:sldMk cId="3384755145" sldId="318"/>
            <ac:cxnSpMk id="55" creationId="{50361089-6B3C-42C8-9C93-1C9130F91B6E}"/>
          </ac:cxnSpMkLst>
        </pc:cxnChg>
        <pc:cxnChg chg="add mod">
          <ac:chgData name="Jiani He" userId="4354708317420809" providerId="LiveId" clId="{E06EB124-9C20-4441-AD06-F9CBFFBE105D}" dt="2020-12-01T16:21:19.607" v="1231" actId="14100"/>
          <ac:cxnSpMkLst>
            <pc:docMk/>
            <pc:sldMk cId="3384755145" sldId="318"/>
            <ac:cxnSpMk id="59" creationId="{DE787E60-1895-47E6-ACED-F704FF1D4325}"/>
          </ac:cxnSpMkLst>
        </pc:cxnChg>
      </pc:sldChg>
      <pc:sldChg chg="addSp delSp modSp new del mod">
        <pc:chgData name="Jiani He" userId="4354708317420809" providerId="LiveId" clId="{E06EB124-9C20-4441-AD06-F9CBFFBE105D}" dt="2020-12-01T16:37:50.455" v="1438" actId="47"/>
        <pc:sldMkLst>
          <pc:docMk/>
          <pc:sldMk cId="2186773280" sldId="319"/>
        </pc:sldMkLst>
        <pc:spChg chg="del">
          <ac:chgData name="Jiani He" userId="4354708317420809" providerId="LiveId" clId="{E06EB124-9C20-4441-AD06-F9CBFFBE105D}" dt="2020-12-01T16:36:42.644" v="1432"/>
          <ac:spMkLst>
            <pc:docMk/>
            <pc:sldMk cId="2186773280" sldId="319"/>
            <ac:spMk id="2" creationId="{67CE5A8E-A6D1-41CA-BCEF-D026B890C64F}"/>
          </ac:spMkLst>
        </pc:spChg>
        <pc:spChg chg="del">
          <ac:chgData name="Jiani He" userId="4354708317420809" providerId="LiveId" clId="{E06EB124-9C20-4441-AD06-F9CBFFBE105D}" dt="2020-12-01T16:36:45.389" v="1433" actId="478"/>
          <ac:spMkLst>
            <pc:docMk/>
            <pc:sldMk cId="2186773280" sldId="319"/>
            <ac:spMk id="3" creationId="{1586A7A9-EBE8-4FBB-A970-FB174CA2796E}"/>
          </ac:spMkLst>
        </pc:spChg>
        <pc:spChg chg="add mod">
          <ac:chgData name="Jiani He" userId="4354708317420809" providerId="LiveId" clId="{E06EB124-9C20-4441-AD06-F9CBFFBE105D}" dt="2020-12-01T16:36:42.644" v="1432"/>
          <ac:spMkLst>
            <pc:docMk/>
            <pc:sldMk cId="2186773280" sldId="319"/>
            <ac:spMk id="4" creationId="{DCC9672D-48FF-4E5B-8528-AA2E6C890A06}"/>
          </ac:spMkLst>
        </pc:spChg>
        <pc:spChg chg="add mod">
          <ac:chgData name="Jiani He" userId="4354708317420809" providerId="LiveId" clId="{E06EB124-9C20-4441-AD06-F9CBFFBE105D}" dt="2020-12-01T16:37:00.680" v="1434"/>
          <ac:spMkLst>
            <pc:docMk/>
            <pc:sldMk cId="2186773280" sldId="319"/>
            <ac:spMk id="5" creationId="{B7C2AA58-1747-41DC-9C86-6200678FA19F}"/>
          </ac:spMkLst>
        </pc:spChg>
        <pc:spChg chg="add mod">
          <ac:chgData name="Jiani He" userId="4354708317420809" providerId="LiveId" clId="{E06EB124-9C20-4441-AD06-F9CBFFBE105D}" dt="2020-12-01T16:37:00.680" v="1434"/>
          <ac:spMkLst>
            <pc:docMk/>
            <pc:sldMk cId="2186773280" sldId="319"/>
            <ac:spMk id="14" creationId="{F5036817-72CC-41B5-880C-589630FD213D}"/>
          </ac:spMkLst>
        </pc:spChg>
        <pc:spChg chg="add mod">
          <ac:chgData name="Jiani He" userId="4354708317420809" providerId="LiveId" clId="{E06EB124-9C20-4441-AD06-F9CBFFBE105D}" dt="2020-12-01T16:37:00.680" v="1434"/>
          <ac:spMkLst>
            <pc:docMk/>
            <pc:sldMk cId="2186773280" sldId="319"/>
            <ac:spMk id="15" creationId="{EB3E7421-0D9C-4549-A03B-C580D58315D5}"/>
          </ac:spMkLst>
        </pc:spChg>
        <pc:spChg chg="add mod">
          <ac:chgData name="Jiani He" userId="4354708317420809" providerId="LiveId" clId="{E06EB124-9C20-4441-AD06-F9CBFFBE105D}" dt="2020-12-01T16:37:00.680" v="1434"/>
          <ac:spMkLst>
            <pc:docMk/>
            <pc:sldMk cId="2186773280" sldId="319"/>
            <ac:spMk id="16" creationId="{FB2178AF-56E9-41BF-9979-D0ECBAF6A976}"/>
          </ac:spMkLst>
        </pc:spChg>
        <pc:spChg chg="add mod">
          <ac:chgData name="Jiani He" userId="4354708317420809" providerId="LiveId" clId="{E06EB124-9C20-4441-AD06-F9CBFFBE105D}" dt="2020-12-01T16:37:00.680" v="1434"/>
          <ac:spMkLst>
            <pc:docMk/>
            <pc:sldMk cId="2186773280" sldId="319"/>
            <ac:spMk id="17" creationId="{0FC7763B-DB2F-46E7-9343-33F05CD2C3D6}"/>
          </ac:spMkLst>
        </pc:spChg>
        <pc:spChg chg="add mod">
          <ac:chgData name="Jiani He" userId="4354708317420809" providerId="LiveId" clId="{E06EB124-9C20-4441-AD06-F9CBFFBE105D}" dt="2020-12-01T16:37:00.680" v="1434"/>
          <ac:spMkLst>
            <pc:docMk/>
            <pc:sldMk cId="2186773280" sldId="319"/>
            <ac:spMk id="20" creationId="{EA7CE405-2278-43DA-91FF-D26BD8E4E42B}"/>
          </ac:spMkLst>
        </pc:spChg>
        <pc:spChg chg="add mod">
          <ac:chgData name="Jiani He" userId="4354708317420809" providerId="LiveId" clId="{E06EB124-9C20-4441-AD06-F9CBFFBE105D}" dt="2020-12-01T16:37:00.680" v="1434"/>
          <ac:spMkLst>
            <pc:docMk/>
            <pc:sldMk cId="2186773280" sldId="319"/>
            <ac:spMk id="23" creationId="{0BA4C08D-D40B-4167-962E-7F326901C414}"/>
          </ac:spMkLst>
        </pc:spChg>
        <pc:spChg chg="add mod">
          <ac:chgData name="Jiani He" userId="4354708317420809" providerId="LiveId" clId="{E06EB124-9C20-4441-AD06-F9CBFFBE105D}" dt="2020-12-01T16:37:00.680" v="1434"/>
          <ac:spMkLst>
            <pc:docMk/>
            <pc:sldMk cId="2186773280" sldId="319"/>
            <ac:spMk id="24" creationId="{AE9D4173-CF25-4B00-B0BF-47455656C3FB}"/>
          </ac:spMkLst>
        </pc:spChg>
        <pc:spChg chg="add mod">
          <ac:chgData name="Jiani He" userId="4354708317420809" providerId="LiveId" clId="{E06EB124-9C20-4441-AD06-F9CBFFBE105D}" dt="2020-12-01T16:37:00.680" v="1434"/>
          <ac:spMkLst>
            <pc:docMk/>
            <pc:sldMk cId="2186773280" sldId="319"/>
            <ac:spMk id="25" creationId="{90305F38-1A07-4939-AB72-6563CD522C0B}"/>
          </ac:spMkLst>
        </pc:spChg>
        <pc:grpChg chg="add mod">
          <ac:chgData name="Jiani He" userId="4354708317420809" providerId="LiveId" clId="{E06EB124-9C20-4441-AD06-F9CBFFBE105D}" dt="2020-12-01T16:37:00.680" v="1434"/>
          <ac:grpSpMkLst>
            <pc:docMk/>
            <pc:sldMk cId="2186773280" sldId="319"/>
            <ac:grpSpMk id="11" creationId="{1A821742-AF57-4DE1-AB6D-E15CE172B1C0}"/>
          </ac:grpSpMkLst>
        </pc:grpChg>
        <pc:graphicFrameChg chg="add mod">
          <ac:chgData name="Jiani He" userId="4354708317420809" providerId="LiveId" clId="{E06EB124-9C20-4441-AD06-F9CBFFBE105D}" dt="2020-12-01T16:37:00.680" v="1434"/>
          <ac:graphicFrameMkLst>
            <pc:docMk/>
            <pc:sldMk cId="2186773280" sldId="319"/>
            <ac:graphicFrameMk id="6" creationId="{84C04BCC-FBE6-4260-86BB-C14E022E5DE9}"/>
          </ac:graphicFrameMkLst>
        </pc:graphicFrameChg>
        <pc:graphicFrameChg chg="add mod">
          <ac:chgData name="Jiani He" userId="4354708317420809" providerId="LiveId" clId="{E06EB124-9C20-4441-AD06-F9CBFFBE105D}" dt="2020-12-01T16:37:00.680" v="1434"/>
          <ac:graphicFrameMkLst>
            <pc:docMk/>
            <pc:sldMk cId="2186773280" sldId="319"/>
            <ac:graphicFrameMk id="7" creationId="{A7BFC2BF-01F9-42FE-85E5-0A4EC73D9192}"/>
          </ac:graphicFrameMkLst>
        </pc:graphicFrameChg>
        <pc:picChg chg="add mod">
          <ac:chgData name="Jiani He" userId="4354708317420809" providerId="LiveId" clId="{E06EB124-9C20-4441-AD06-F9CBFFBE105D}" dt="2020-12-01T16:37:00.680" v="1434"/>
          <ac:picMkLst>
            <pc:docMk/>
            <pc:sldMk cId="2186773280" sldId="319"/>
            <ac:picMk id="8" creationId="{F5FBA4B6-9A98-4D36-AE3E-0D316AB94A91}"/>
          </ac:picMkLst>
        </pc:picChg>
        <pc:cxnChg chg="add mod">
          <ac:chgData name="Jiani He" userId="4354708317420809" providerId="LiveId" clId="{E06EB124-9C20-4441-AD06-F9CBFFBE105D}" dt="2020-12-01T16:37:00.680" v="1434"/>
          <ac:cxnSpMkLst>
            <pc:docMk/>
            <pc:sldMk cId="2186773280" sldId="319"/>
            <ac:cxnSpMk id="9" creationId="{D58FF355-2F8D-4CAA-9CA3-18D9407C3CAD}"/>
          </ac:cxnSpMkLst>
        </pc:cxnChg>
        <pc:cxnChg chg="add mod">
          <ac:chgData name="Jiani He" userId="4354708317420809" providerId="LiveId" clId="{E06EB124-9C20-4441-AD06-F9CBFFBE105D}" dt="2020-12-01T16:37:00.680" v="1434"/>
          <ac:cxnSpMkLst>
            <pc:docMk/>
            <pc:sldMk cId="2186773280" sldId="319"/>
            <ac:cxnSpMk id="10" creationId="{1D876BC4-8809-4A44-A17F-223E56E2181E}"/>
          </ac:cxnSpMkLst>
        </pc:cxnChg>
        <pc:cxnChg chg="mod">
          <ac:chgData name="Jiani He" userId="4354708317420809" providerId="LiveId" clId="{E06EB124-9C20-4441-AD06-F9CBFFBE105D}" dt="2020-12-01T16:37:00.680" v="1434"/>
          <ac:cxnSpMkLst>
            <pc:docMk/>
            <pc:sldMk cId="2186773280" sldId="319"/>
            <ac:cxnSpMk id="12" creationId="{D11DE8F2-56B7-4CEF-A7AC-EB7D6B86F8F2}"/>
          </ac:cxnSpMkLst>
        </pc:cxnChg>
        <pc:cxnChg chg="mod">
          <ac:chgData name="Jiani He" userId="4354708317420809" providerId="LiveId" clId="{E06EB124-9C20-4441-AD06-F9CBFFBE105D}" dt="2020-12-01T16:37:00.680" v="1434"/>
          <ac:cxnSpMkLst>
            <pc:docMk/>
            <pc:sldMk cId="2186773280" sldId="319"/>
            <ac:cxnSpMk id="13" creationId="{EA16145C-20ED-44BE-8CF4-5420F7DF771F}"/>
          </ac:cxnSpMkLst>
        </pc:cxnChg>
        <pc:cxnChg chg="add mod">
          <ac:chgData name="Jiani He" userId="4354708317420809" providerId="LiveId" clId="{E06EB124-9C20-4441-AD06-F9CBFFBE105D}" dt="2020-12-01T16:37:00.680" v="1434"/>
          <ac:cxnSpMkLst>
            <pc:docMk/>
            <pc:sldMk cId="2186773280" sldId="319"/>
            <ac:cxnSpMk id="18" creationId="{7CF1F786-17E7-42C6-B44B-B17AF65D0B8B}"/>
          </ac:cxnSpMkLst>
        </pc:cxnChg>
        <pc:cxnChg chg="add mod">
          <ac:chgData name="Jiani He" userId="4354708317420809" providerId="LiveId" clId="{E06EB124-9C20-4441-AD06-F9CBFFBE105D}" dt="2020-12-01T16:37:00.680" v="1434"/>
          <ac:cxnSpMkLst>
            <pc:docMk/>
            <pc:sldMk cId="2186773280" sldId="319"/>
            <ac:cxnSpMk id="19" creationId="{DA58F029-83C3-4CDF-A818-D98D78BFF84C}"/>
          </ac:cxnSpMkLst>
        </pc:cxnChg>
        <pc:cxnChg chg="add mod">
          <ac:chgData name="Jiani He" userId="4354708317420809" providerId="LiveId" clId="{E06EB124-9C20-4441-AD06-F9CBFFBE105D}" dt="2020-12-01T16:37:00.680" v="1434"/>
          <ac:cxnSpMkLst>
            <pc:docMk/>
            <pc:sldMk cId="2186773280" sldId="319"/>
            <ac:cxnSpMk id="21" creationId="{56175213-D3C4-4C4A-94A3-A712CFD8BD52}"/>
          </ac:cxnSpMkLst>
        </pc:cxnChg>
        <pc:cxnChg chg="add mod">
          <ac:chgData name="Jiani He" userId="4354708317420809" providerId="LiveId" clId="{E06EB124-9C20-4441-AD06-F9CBFFBE105D}" dt="2020-12-01T16:37:00.680" v="1434"/>
          <ac:cxnSpMkLst>
            <pc:docMk/>
            <pc:sldMk cId="2186773280" sldId="319"/>
            <ac:cxnSpMk id="22" creationId="{020A835F-27EF-4DF9-AEE4-BCF099B88FA2}"/>
          </ac:cxnSpMkLst>
        </pc:cxnChg>
      </pc:sldChg>
      <pc:sldChg chg="modSp new del mod">
        <pc:chgData name="Jiani He" userId="4354708317420809" providerId="LiveId" clId="{E06EB124-9C20-4441-AD06-F9CBFFBE105D}" dt="2020-12-01T16:37:50.455" v="1438" actId="47"/>
        <pc:sldMkLst>
          <pc:docMk/>
          <pc:sldMk cId="556745413" sldId="320"/>
        </pc:sldMkLst>
        <pc:spChg chg="mod">
          <ac:chgData name="Jiani He" userId="4354708317420809" providerId="LiveId" clId="{E06EB124-9C20-4441-AD06-F9CBFFBE105D}" dt="2020-12-01T16:37:31.762" v="1436"/>
          <ac:spMkLst>
            <pc:docMk/>
            <pc:sldMk cId="556745413" sldId="320"/>
            <ac:spMk id="3" creationId="{E559ED22-5E4E-4851-A96C-5AA2266C2834}"/>
          </ac:spMkLst>
        </pc:spChg>
      </pc:sldChg>
      <pc:sldChg chg="addSp delSp modSp add mod">
        <pc:chgData name="Jiani He" userId="4354708317420809" providerId="LiveId" clId="{E06EB124-9C20-4441-AD06-F9CBFFBE105D}" dt="2020-12-01T16:54:42.466" v="1628" actId="20577"/>
        <pc:sldMkLst>
          <pc:docMk/>
          <pc:sldMk cId="735916020" sldId="321"/>
        </pc:sldMkLst>
        <pc:spChg chg="mod">
          <ac:chgData name="Jiani He" userId="4354708317420809" providerId="LiveId" clId="{E06EB124-9C20-4441-AD06-F9CBFFBE105D}" dt="2020-12-01T16:39:28.120" v="1459"/>
          <ac:spMkLst>
            <pc:docMk/>
            <pc:sldMk cId="735916020" sldId="321"/>
            <ac:spMk id="8" creationId="{00000000-0000-0000-0000-000000000000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12" creationId="{2B964D42-E11D-4D47-98E9-F299ABD7D5ED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35" creationId="{81F718E3-9628-4B74-A204-C1E0B02BAC32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36" creationId="{2FA1DB99-BDA7-4790-9AA1-35798D114C00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37" creationId="{8D6C06FE-DF82-4426-AC52-35945280832F}"/>
          </ac:spMkLst>
        </pc:spChg>
        <pc:spChg chg="add mod">
          <ac:chgData name="Jiani He" userId="4354708317420809" providerId="LiveId" clId="{E06EB124-9C20-4441-AD06-F9CBFFBE105D}" dt="2020-12-01T16:51:39.088" v="1579" actId="1037"/>
          <ac:spMkLst>
            <pc:docMk/>
            <pc:sldMk cId="735916020" sldId="321"/>
            <ac:spMk id="38" creationId="{9BA26F6C-C73A-45EA-B17F-0904D8337491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39" creationId="{32CC6DC3-A272-49B8-A5B3-EE4D38CCC6E7}"/>
          </ac:spMkLst>
        </pc:spChg>
        <pc:spChg chg="add mod">
          <ac:chgData name="Jiani He" userId="4354708317420809" providerId="LiveId" clId="{E06EB124-9C20-4441-AD06-F9CBFFBE105D}" dt="2020-12-01T16:51:17.808" v="1560" actId="1076"/>
          <ac:spMkLst>
            <pc:docMk/>
            <pc:sldMk cId="735916020" sldId="321"/>
            <ac:spMk id="40" creationId="{BC0B9336-7D49-4381-A3DF-7823F8FCC81E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43" creationId="{7C82CA71-C964-4536-B3B8-9390F825495A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44" creationId="{E75A5AFB-35D3-429A-A6EB-B0B7AB10EABF}"/>
          </ac:spMkLst>
        </pc:spChg>
        <pc:spChg chg="add mod">
          <ac:chgData name="Jiani He" userId="4354708317420809" providerId="LiveId" clId="{E06EB124-9C20-4441-AD06-F9CBFFBE105D}" dt="2020-12-01T16:54:42.466" v="1628" actId="20577"/>
          <ac:spMkLst>
            <pc:docMk/>
            <pc:sldMk cId="735916020" sldId="321"/>
            <ac:spMk id="46" creationId="{17B7AF12-9C7B-4EA8-8FDD-03E7C59845F5}"/>
          </ac:spMkLst>
        </pc:spChg>
        <pc:spChg chg="mod">
          <ac:chgData name="Jiani He" userId="4354708317420809" providerId="LiveId" clId="{E06EB124-9C20-4441-AD06-F9CBFFBE105D}" dt="2020-12-01T16:41:08.042" v="1481" actId="1076"/>
          <ac:spMkLst>
            <pc:docMk/>
            <pc:sldMk cId="735916020" sldId="321"/>
            <ac:spMk id="49" creationId="{C0D08BBD-723F-4F89-A677-2D4786175920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50" creationId="{0CEA691E-444D-448F-A159-2A5B1E8B8D5C}"/>
          </ac:spMkLst>
        </pc:spChg>
        <pc:spChg chg="add mod">
          <ac:chgData name="Jiani He" userId="4354708317420809" providerId="LiveId" clId="{E06EB124-9C20-4441-AD06-F9CBFFBE105D}" dt="2020-12-01T16:42:37.894" v="1502" actId="207"/>
          <ac:spMkLst>
            <pc:docMk/>
            <pc:sldMk cId="735916020" sldId="321"/>
            <ac:spMk id="51" creationId="{C2050ABB-B165-426D-8988-B685DA72F2D7}"/>
          </ac:spMkLst>
        </pc:spChg>
        <pc:spChg chg="add mod">
          <ac:chgData name="Jiani He" userId="4354708317420809" providerId="LiveId" clId="{E06EB124-9C20-4441-AD06-F9CBFFBE105D}" dt="2020-12-01T16:46:01.499" v="1529" actId="207"/>
          <ac:spMkLst>
            <pc:docMk/>
            <pc:sldMk cId="735916020" sldId="321"/>
            <ac:spMk id="60" creationId="{EAA9E74F-308F-48A3-A2D3-D7AD5CF7A9B6}"/>
          </ac:spMkLst>
        </pc:spChg>
        <pc:spChg chg="add mod">
          <ac:chgData name="Jiani He" userId="4354708317420809" providerId="LiveId" clId="{E06EB124-9C20-4441-AD06-F9CBFFBE105D}" dt="2020-12-01T16:51:39.088" v="1579" actId="1037"/>
          <ac:spMkLst>
            <pc:docMk/>
            <pc:sldMk cId="735916020" sldId="321"/>
            <ac:spMk id="61" creationId="{FCF96966-703F-4016-BDAF-5911F2CD63D9}"/>
          </ac:spMkLst>
        </pc:spChg>
        <pc:spChg chg="add mod">
          <ac:chgData name="Jiani He" userId="4354708317420809" providerId="LiveId" clId="{E06EB124-9C20-4441-AD06-F9CBFFBE105D}" dt="2020-12-01T16:50:45.973" v="1555" actId="255"/>
          <ac:spMkLst>
            <pc:docMk/>
            <pc:sldMk cId="735916020" sldId="321"/>
            <ac:spMk id="65" creationId="{2387CF9B-B27F-44A4-9F58-062B55CD8613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66" creationId="{09CF2EA3-E070-4D3B-8859-034E022B83CF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67" creationId="{B06C07D9-F002-4269-9B81-DEF586B2EFB3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70" creationId="{72E9E099-668B-4C41-997B-D41F2BF583EE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71" creationId="{B7EB322D-2518-4EEC-8D9B-A96EC0E486DE}"/>
          </ac:spMkLst>
        </pc:spChg>
        <pc:cxnChg chg="mod">
          <ac:chgData name="Jiani He" userId="4354708317420809" providerId="LiveId" clId="{E06EB124-9C20-4441-AD06-F9CBFFBE105D}" dt="2020-12-01T16:44:00.243" v="1509" actId="14100"/>
          <ac:cxnSpMkLst>
            <pc:docMk/>
            <pc:sldMk cId="735916020" sldId="321"/>
            <ac:cxnSpMk id="19" creationId="{EB128B65-2BCC-4243-BEB6-9514F13FAEFD}"/>
          </ac:cxnSpMkLst>
        </pc:cxnChg>
        <pc:cxnChg chg="add mod">
          <ac:chgData name="Jiani He" userId="4354708317420809" providerId="LiveId" clId="{E06EB124-9C20-4441-AD06-F9CBFFBE105D}" dt="2020-12-01T16:43:40.764" v="1507" actId="14100"/>
          <ac:cxnSpMkLst>
            <pc:docMk/>
            <pc:sldMk cId="735916020" sldId="321"/>
            <ac:cxnSpMk id="41" creationId="{B8AAAF02-2D06-4763-9898-7B3964EE8B05}"/>
          </ac:cxnSpMkLst>
        </pc:cxnChg>
        <pc:cxnChg chg="add del">
          <ac:chgData name="Jiani He" userId="4354708317420809" providerId="LiveId" clId="{E06EB124-9C20-4441-AD06-F9CBFFBE105D}" dt="2020-12-01T16:41:12.964" v="1483" actId="21"/>
          <ac:cxnSpMkLst>
            <pc:docMk/>
            <pc:sldMk cId="735916020" sldId="321"/>
            <ac:cxnSpMk id="45" creationId="{70D7E91E-093D-4A48-9EAF-5270AEDF6D8A}"/>
          </ac:cxnSpMkLst>
        </pc:cxnChg>
        <pc:cxnChg chg="add mod">
          <ac:chgData name="Jiani He" userId="4354708317420809" providerId="LiveId" clId="{E06EB124-9C20-4441-AD06-F9CBFFBE105D}" dt="2020-12-01T16:45:39.269" v="1520" actId="208"/>
          <ac:cxnSpMkLst>
            <pc:docMk/>
            <pc:sldMk cId="735916020" sldId="321"/>
            <ac:cxnSpMk id="57" creationId="{8DE36C50-87D9-4B6E-B287-4B4B487DEB6D}"/>
          </ac:cxnSpMkLst>
        </pc:cxnChg>
        <pc:cxnChg chg="mod">
          <ac:chgData name="Jiani He" userId="4354708317420809" providerId="LiveId" clId="{E06EB124-9C20-4441-AD06-F9CBFFBE105D}" dt="2020-12-01T16:43:48.293" v="1508" actId="14100"/>
          <ac:cxnSpMkLst>
            <pc:docMk/>
            <pc:sldMk cId="735916020" sldId="321"/>
            <ac:cxnSpMk id="59" creationId="{DE787E60-1895-47E6-ACED-F704FF1D4325}"/>
          </ac:cxnSpMkLst>
        </pc:cxnChg>
      </pc:sldChg>
      <pc:sldMasterChg chg="modSp mod">
        <pc:chgData name="Jiani He" userId="4354708317420809" providerId="LiveId" clId="{E06EB124-9C20-4441-AD06-F9CBFFBE105D}" dt="2020-12-01T15:09:25.248" v="102" actId="20577"/>
        <pc:sldMasterMkLst>
          <pc:docMk/>
          <pc:sldMasterMk cId="0" sldId="2147483738"/>
        </pc:sldMasterMkLst>
        <pc:spChg chg="mod">
          <ac:chgData name="Jiani He" userId="4354708317420809" providerId="LiveId" clId="{E06EB124-9C20-4441-AD06-F9CBFFBE105D}" dt="2020-12-01T15:09:25.248" v="102" actId="20577"/>
          <ac:spMkLst>
            <pc:docMk/>
            <pc:sldMasterMk cId="0" sldId="2147483738"/>
            <ac:spMk id="9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4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08.01.2022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9310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29310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4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08.01.2022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77785"/>
            <a:ext cx="5438748" cy="3907835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10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429310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150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74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solidFill>
                  <a:schemeClr val="tx1"/>
                </a:solidFill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solidFill>
                  <a:schemeClr val="tx1"/>
                </a:solidFill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baseline="0" dirty="0" smtClean="0">
                <a:solidFill>
                  <a:schemeClr val="tx1"/>
                </a:solidFill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solidFill>
                  <a:schemeClr val="tx1"/>
                </a:solidFill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solidFill>
                  <a:schemeClr val="tx1"/>
                </a:solidFill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solidFill>
                  <a:schemeClr val="tx1"/>
                </a:solidFill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solidFill>
                  <a:schemeClr val="tx1"/>
                </a:solidFill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4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4th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5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5th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6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6th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7th Version (logo of partn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7th Version </a:t>
            </a:r>
            <a:r>
              <a:rPr lang="de-DE" dirty="0"/>
              <a:t>(logo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partner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3004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logo of partner by clicking the icon</a:t>
            </a:r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0464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/>
              <a:t>Contact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Business </a:t>
            </a:r>
            <a:r>
              <a:rPr lang="de-DE" dirty="0" err="1"/>
              <a:t>address</a:t>
            </a:r>
            <a:endParaRPr lang="de-DE" dirty="0"/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 err="1"/>
              <a:t>Contact</a:t>
            </a:r>
            <a:r>
              <a:rPr lang="de-DE" sz="1400" dirty="0"/>
              <a:t> </a:t>
            </a:r>
            <a:r>
              <a:rPr lang="de-DE" sz="1400" dirty="0" err="1"/>
              <a:t>information</a:t>
            </a:r>
            <a:endParaRPr lang="de-DE" sz="140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/>
              <a:t>Contact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3rd Version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 sz="1400"/>
            </a:lvl1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/>
            </a:pPr>
            <a:r>
              <a:rPr lang="de-DE" sz="1400" dirty="0" err="1"/>
              <a:t>Contact</a:t>
            </a:r>
            <a:r>
              <a:rPr lang="de-DE" sz="1400" dirty="0"/>
              <a:t> </a:t>
            </a:r>
            <a:r>
              <a:rPr lang="de-DE" sz="1400" dirty="0" err="1"/>
              <a:t>information</a:t>
            </a:r>
            <a:endParaRPr lang="de-DE" sz="1400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9258072" y="540456"/>
            <a:ext cx="164147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Arial" panose="020B0604020202020204" pitchFamily="34" charset="0"/>
                <a:cs typeface="Arial" panose="020B0604020202020204" pitchFamily="34" charset="0"/>
              </a:rPr>
              <a:t>right click an empty space on the slide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Arial" panose="020B0604020202020204" pitchFamily="34" charset="0"/>
                <a:cs typeface="Arial" panose="020B0604020202020204" pitchFamily="34" charset="0"/>
              </a:rPr>
              <a:t>click on "Format Background"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Arial" panose="020B0604020202020204" pitchFamily="34" charset="0"/>
                <a:cs typeface="Arial" panose="020B0604020202020204" pitchFamily="34" charset="0"/>
              </a:rPr>
              <a:t>On the Fill menu click "File..." and choose a picture</a:t>
            </a:r>
            <a:endParaRPr lang="de-DE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Partner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Partner, 2nd Ver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Picture title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Picture title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Picture title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en-US" dirty="0"/>
              <a:t>Add chart by clicking the icon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1st Version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2nd Version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3r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3rd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Edit footer: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>
                <a:latin typeface="+mn-lt"/>
              </a:rPr>
              <a:t>On the View menu, click Slide Master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>
                <a:latin typeface="+mn-lt"/>
              </a:rPr>
              <a:t>Scroll to the first slide in the overview on the left hand side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>
                <a:latin typeface="+mn-lt"/>
              </a:rPr>
              <a:t>On the first slide you can select the footer check box. There you can add the text which will automatically appear on all other slides. 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15999" y="6372000"/>
            <a:ext cx="376365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9D9EA0"/>
                </a:solidFill>
              </a:rPr>
              <a:t>Operating Point </a:t>
            </a:r>
            <a:r>
              <a:rPr lang="en-US" sz="900" baseline="0" dirty="0">
                <a:solidFill>
                  <a:srgbClr val="9D9EA0"/>
                </a:solidFill>
              </a:rPr>
              <a:t>of Inverter System  </a:t>
            </a:r>
            <a:r>
              <a:rPr lang="en-US" sz="900" dirty="0">
                <a:solidFill>
                  <a:srgbClr val="9D9EA0"/>
                </a:solidFill>
              </a:rPr>
              <a:t>|  </a:t>
            </a:r>
            <a:r>
              <a:rPr lang="en-US" altLang="zh-CN" sz="900" dirty="0">
                <a:solidFill>
                  <a:srgbClr val="9D9EA0"/>
                </a:solidFill>
              </a:rPr>
              <a:t>Jiani He </a:t>
            </a:r>
            <a:r>
              <a:rPr lang="en-US" sz="900" dirty="0">
                <a:solidFill>
                  <a:srgbClr val="9D9EA0"/>
                </a:solidFill>
              </a:rPr>
              <a:t>|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9D9EA0"/>
                </a:solidFill>
              </a:rPr>
              <a:t>PGS EONERC</a:t>
            </a:r>
            <a:r>
              <a:rPr lang="en-US" sz="900" baseline="0" dirty="0">
                <a:solidFill>
                  <a:srgbClr val="9D9EA0"/>
                </a:solidFill>
              </a:rPr>
              <a:t> RWTH Aachen  </a:t>
            </a:r>
            <a:r>
              <a:rPr lang="en-US" sz="900" dirty="0">
                <a:solidFill>
                  <a:srgbClr val="9D9EA0"/>
                </a:solidFill>
              </a:rPr>
              <a:t>|  </a:t>
            </a:r>
            <a:r>
              <a:rPr lang="de-DE" sz="900" dirty="0">
                <a:solidFill>
                  <a:srgbClr val="9D9EA0"/>
                </a:solidFill>
              </a:rPr>
              <a:t>01.12.2020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‹#›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3" name="Grafik 12" descr="U:\Admin\Grafik\Corporate Design\ERC_Logo_neu\ERC_Logo_neu\PNG\rwth_eerc_rgb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U:\Admin\Grafik\Corporate Design\ERC_Logo_neu\ERC_Logo_neu\PNG\rwth_eerc_rgb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en-US" altLang="zh-CN" dirty="0" err="1"/>
              <a:t>Zhiqing</a:t>
            </a:r>
            <a:r>
              <a:rPr lang="en-US" altLang="zh-CN" dirty="0"/>
              <a:t> Yang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800" dirty="0"/>
              <a:t>Operating</a:t>
            </a:r>
            <a:r>
              <a:rPr lang="zh-CN" altLang="en-US" sz="2800" dirty="0"/>
              <a:t> </a:t>
            </a:r>
            <a:r>
              <a:rPr lang="en-US" altLang="zh-CN" sz="2800" dirty="0"/>
              <a:t>Point</a:t>
            </a:r>
            <a:r>
              <a:rPr lang="zh-CN" altLang="en-US" sz="2800" dirty="0"/>
              <a:t> </a:t>
            </a:r>
            <a:r>
              <a:rPr lang="de-DE" sz="2800" dirty="0"/>
              <a:t>of Inverter System</a:t>
            </a:r>
          </a:p>
        </p:txBody>
      </p:sp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F8BAEC1-1913-455C-94BB-244C90B76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760" y="871200"/>
            <a:ext cx="3457240" cy="165183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DCD80A6-500E-4A51-949E-1D6C8659A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Operating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Calculation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26BFA73D-2B6A-48AE-9689-662ED104276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𝐿𝐶𝐿</m:t>
                    </m:r>
                  </m:oMath>
                </a14:m>
                <a:r>
                  <a:rPr lang="en-US" altLang="zh-CN" dirty="0"/>
                  <a:t>-Filter in steady-state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dq</m:t>
                            </m:r>
                          </m:sup>
                        </m:sSubSup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in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dq</m:t>
                            </m:r>
                          </m:sup>
                        </m:sSub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dq</m:t>
                            </m:r>
                          </m:sup>
                        </m:sSub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dq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de-DE" sz="1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  <m:sSubSup>
                          <m:sSub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dq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4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dq</m:t>
                            </m:r>
                          </m:sup>
                        </m:sSubSup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dq</m:t>
                            </m:r>
                          </m:sup>
                        </m:sSub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de-DE" sz="1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Sup>
                          <m:sSub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dq</m:t>
                            </m:r>
                          </m:sup>
                        </m:sSubSup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14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zh-CN" altLang="zh-CN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zh-CN" sz="14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zh-CN" sz="14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zh-CN" sz="14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altLang="zh-CN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Sup>
                      <m:sSubSupPr>
                        <m:ctrlPr>
                          <a:rPr lang="zh-CN" altLang="zh-CN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p>
                    </m:sSubSup>
                  </m:oMath>
                </a14:m>
                <a:endParaRPr lang="en-US" altLang="zh-CN" sz="14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dq</m:t>
                            </m:r>
                          </m:sup>
                        </m:sSubSup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dq</m:t>
                            </m:r>
                          </m:sup>
                        </m:sSub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dq</m:t>
                            </m:r>
                          </m:sup>
                        </m:sSub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dq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de-DE" sz="1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  <m:sSubSup>
                          <m:sSub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dq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Power balance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dc</m:t>
                        </m:r>
                      </m:sub>
                    </m:sSub>
                    <m:sSub>
                      <m:sSubPr>
                        <m:ctrlPr>
                          <a:rPr lang="de-DE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dc</m:t>
                        </m:r>
                      </m:sub>
                    </m:sSub>
                    <m:r>
                      <a:rPr lang="en-US" altLang="zh-CN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zh-CN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  <m:sSub>
                      <m:sSubPr>
                        <m:ctrlPr>
                          <a:rPr lang="zh-CN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zh-CN" sz="140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altLang="zh-CN" sz="1400">
                                <a:latin typeface="Cambria Math" panose="02040503050406030204" pitchFamily="18" charset="0"/>
                              </a:rPr>
                              <m:t>grid</m:t>
                            </m:r>
                            <m:r>
                              <a:rPr lang="de-DE" altLang="zh-CN" sz="1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de-DE" altLang="zh-CN" sz="1400">
                                <a:latin typeface="Cambria Math" panose="02040503050406030204" pitchFamily="18" charset="0"/>
                              </a:rPr>
                              <m:t>ll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rms</m:t>
                            </m:r>
                          </m:sup>
                        </m:sSubSup>
                      </m:e>
                    </m:ra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PLL regulates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zh-C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</m:oMath>
                </a14:m>
                <a:r>
                  <a:rPr lang="en-US" altLang="zh-CN" dirty="0"/>
                  <a:t> aligns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𝑑𝑞</m:t>
                    </m:r>
                  </m:oMath>
                </a14:m>
                <a:r>
                  <a:rPr lang="en-US" altLang="zh-CN" dirty="0"/>
                  <a:t>-frame,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6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zh-CN" altLang="en-US" sz="1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6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zh-CN" sz="16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  <m:r>
                      <a:rPr lang="en-US" altLang="zh-CN" sz="160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zh-CN" sz="16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altLang="zh-CN" sz="16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altLang="zh-CN" sz="1600">
                                <a:latin typeface="Cambria Math" panose="02040503050406030204" pitchFamily="18" charset="0"/>
                              </a:rPr>
                              <m:t>dc</m:t>
                            </m:r>
                          </m:sub>
                        </m:sSub>
                        <m:sSub>
                          <m:sSubPr>
                            <m:ctrlPr>
                              <a:rPr lang="de-DE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altLang="zh-CN" sz="160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dc</m:t>
                            </m:r>
                          </m:sub>
                        </m:sSub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altLang="zh-CN" sz="160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zh-CN" sz="16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q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zh-CN" sz="16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q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6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40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40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altLang="zh-CN" sz="14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4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de-DE" sz="1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400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40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40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altLang="zh-CN" sz="14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4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26BFA73D-2B6A-48AE-9689-662ED10427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4"/>
                <a:stretch>
                  <a:fillRect l="-1707" t="-1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990BC229-88EE-43D5-A8CB-C71C49FC3798}"/>
              </a:ext>
            </a:extLst>
          </p:cNvPr>
          <p:cNvGrpSpPr/>
          <p:nvPr/>
        </p:nvGrpSpPr>
        <p:grpSpPr>
          <a:xfrm>
            <a:off x="6290145" y="3136587"/>
            <a:ext cx="2369926" cy="2396750"/>
            <a:chOff x="6349412" y="3136587"/>
            <a:chExt cx="2369926" cy="239675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B0A37CE-AABA-452A-8E61-AD05E49916F4}"/>
                </a:ext>
              </a:extLst>
            </p:cNvPr>
            <p:cNvGrpSpPr/>
            <p:nvPr/>
          </p:nvGrpSpPr>
          <p:grpSpPr>
            <a:xfrm>
              <a:off x="6349412" y="3136587"/>
              <a:ext cx="1955446" cy="1703972"/>
              <a:chOff x="5913464" y="902079"/>
              <a:chExt cx="1955446" cy="1703972"/>
            </a:xfrm>
          </p:grpSpPr>
          <p:cxnSp>
            <p:nvCxnSpPr>
              <p:cNvPr id="7" name="Straight Arrow Connector 5">
                <a:extLst>
                  <a:ext uri="{FF2B5EF4-FFF2-40B4-BE49-F238E27FC236}">
                    <a16:creationId xmlns:a16="http://schemas.microsoft.com/office/drawing/2014/main" id="{ACAAEA6B-88F0-4C30-82AA-19D81C8662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66741" y="1111396"/>
                <a:ext cx="0" cy="1427331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12">
                <a:extLst>
                  <a:ext uri="{FF2B5EF4-FFF2-40B4-BE49-F238E27FC236}">
                    <a16:creationId xmlns:a16="http://schemas.microsoft.com/office/drawing/2014/main" id="{BE25FBFF-0A01-4674-9772-EDA483EF2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6741" y="2538725"/>
                <a:ext cx="1734026" cy="1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22">
                    <a:extLst>
                      <a:ext uri="{FF2B5EF4-FFF2-40B4-BE49-F238E27FC236}">
                        <a16:creationId xmlns:a16="http://schemas.microsoft.com/office/drawing/2014/main" id="{F3EF09EE-B847-41E2-AA1E-036030A1BA4A}"/>
                      </a:ext>
                    </a:extLst>
                  </p:cNvPr>
                  <p:cNvSpPr txBox="1"/>
                  <p:nvPr/>
                </p:nvSpPr>
                <p:spPr>
                  <a:xfrm>
                    <a:off x="7756999" y="2456239"/>
                    <a:ext cx="111911" cy="14981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22">
                    <a:extLst>
                      <a:ext uri="{FF2B5EF4-FFF2-40B4-BE49-F238E27FC236}">
                        <a16:creationId xmlns:a16="http://schemas.microsoft.com/office/drawing/2014/main" id="{F3EF09EE-B847-41E2-AA1E-036030A1BA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6999" y="2456239"/>
                    <a:ext cx="111911" cy="14981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2105" r="-31579" b="-3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23">
                    <a:extLst>
                      <a:ext uri="{FF2B5EF4-FFF2-40B4-BE49-F238E27FC236}">
                        <a16:creationId xmlns:a16="http://schemas.microsoft.com/office/drawing/2014/main" id="{57BD11B1-80D6-49F6-9107-48D73F5D2E50}"/>
                      </a:ext>
                    </a:extLst>
                  </p:cNvPr>
                  <p:cNvSpPr txBox="1"/>
                  <p:nvPr/>
                </p:nvSpPr>
                <p:spPr>
                  <a:xfrm>
                    <a:off x="5913464" y="902079"/>
                    <a:ext cx="106552" cy="14981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23">
                    <a:extLst>
                      <a:ext uri="{FF2B5EF4-FFF2-40B4-BE49-F238E27FC236}">
                        <a16:creationId xmlns:a16="http://schemas.microsoft.com/office/drawing/2014/main" id="{57BD11B1-80D6-49F6-9107-48D73F5D2E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3464" y="902079"/>
                    <a:ext cx="106552" cy="14981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1176" r="-41176" b="-5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32">
                  <a:extLst>
                    <a:ext uri="{FF2B5EF4-FFF2-40B4-BE49-F238E27FC236}">
                      <a16:creationId xmlns:a16="http://schemas.microsoft.com/office/drawing/2014/main" id="{BAA07E78-A20A-4CF0-B83E-DF3B3139FE84}"/>
                    </a:ext>
                  </a:extLst>
                </p:cNvPr>
                <p:cNvSpPr txBox="1"/>
                <p:nvPr/>
              </p:nvSpPr>
              <p:spPr>
                <a:xfrm>
                  <a:off x="7556912" y="4504828"/>
                  <a:ext cx="26828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altLang="zh-CN" sz="1200" i="1" noProof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noProof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200" b="0" i="0" noProof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32">
                  <a:extLst>
                    <a:ext uri="{FF2B5EF4-FFF2-40B4-BE49-F238E27FC236}">
                      <a16:creationId xmlns:a16="http://schemas.microsoft.com/office/drawing/2014/main" id="{BAA07E78-A20A-4CF0-B83E-DF3B3139FE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912" y="4504828"/>
                  <a:ext cx="268287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52">
              <a:extLst>
                <a:ext uri="{FF2B5EF4-FFF2-40B4-BE49-F238E27FC236}">
                  <a16:creationId xmlns:a16="http://schemas.microsoft.com/office/drawing/2014/main" id="{CF6886C3-95F3-468C-906B-31047F356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330" y="4827256"/>
              <a:ext cx="506990" cy="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48">
                  <a:extLst>
                    <a:ext uri="{FF2B5EF4-FFF2-40B4-BE49-F238E27FC236}">
                      <a16:creationId xmlns:a16="http://schemas.microsoft.com/office/drawing/2014/main" id="{5DA62488-A29A-4E12-B8A2-986607F21BEE}"/>
                    </a:ext>
                  </a:extLst>
                </p:cNvPr>
                <p:cNvSpPr txBox="1"/>
                <p:nvPr/>
              </p:nvSpPr>
              <p:spPr>
                <a:xfrm>
                  <a:off x="6966687" y="4747351"/>
                  <a:ext cx="268287" cy="2931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200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CN" sz="1200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1200" b="0" i="0" smtClean="0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48">
                  <a:extLst>
                    <a:ext uri="{FF2B5EF4-FFF2-40B4-BE49-F238E27FC236}">
                      <a16:creationId xmlns:a16="http://schemas.microsoft.com/office/drawing/2014/main" id="{5DA62488-A29A-4E12-B8A2-986607F21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6687" y="4747351"/>
                  <a:ext cx="268287" cy="293157"/>
                </a:xfrm>
                <a:prstGeom prst="rect">
                  <a:avLst/>
                </a:prstGeom>
                <a:blipFill>
                  <a:blip r:embed="rId8"/>
                  <a:stretch>
                    <a:fillRect r="-15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28">
              <a:extLst>
                <a:ext uri="{FF2B5EF4-FFF2-40B4-BE49-F238E27FC236}">
                  <a16:creationId xmlns:a16="http://schemas.microsoft.com/office/drawing/2014/main" id="{260865A9-68A5-4E39-AAC3-A76AD6E94C03}"/>
                </a:ext>
              </a:extLst>
            </p:cNvPr>
            <p:cNvCxnSpPr>
              <a:cxnSpLocks/>
            </p:cNvCxnSpPr>
            <p:nvPr/>
          </p:nvCxnSpPr>
          <p:spPr>
            <a:xfrm>
              <a:off x="6402688" y="4780214"/>
              <a:ext cx="116524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52">
              <a:extLst>
                <a:ext uri="{FF2B5EF4-FFF2-40B4-BE49-F238E27FC236}">
                  <a16:creationId xmlns:a16="http://schemas.microsoft.com/office/drawing/2014/main" id="{F792C490-8945-4FE2-A30F-341E05F66A5E}"/>
                </a:ext>
              </a:extLst>
            </p:cNvPr>
            <p:cNvCxnSpPr>
              <a:cxnSpLocks/>
            </p:cNvCxnSpPr>
            <p:nvPr/>
          </p:nvCxnSpPr>
          <p:spPr>
            <a:xfrm>
              <a:off x="7553862" y="4840559"/>
              <a:ext cx="0" cy="50544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28">
              <a:extLst>
                <a:ext uri="{FF2B5EF4-FFF2-40B4-BE49-F238E27FC236}">
                  <a16:creationId xmlns:a16="http://schemas.microsoft.com/office/drawing/2014/main" id="{656AF025-8896-4ED5-AD7A-8C1C742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6415597" y="4785595"/>
              <a:ext cx="1113033" cy="544680"/>
            </a:xfrm>
            <a:prstGeom prst="straightConnector1">
              <a:avLst/>
            </a:prstGeom>
            <a:ln w="28575">
              <a:solidFill>
                <a:schemeClr val="accent3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63">
                  <a:extLst>
                    <a:ext uri="{FF2B5EF4-FFF2-40B4-BE49-F238E27FC236}">
                      <a16:creationId xmlns:a16="http://schemas.microsoft.com/office/drawing/2014/main" id="{7676FD61-1AC2-43AD-AE14-2A8D8695F6FF}"/>
                    </a:ext>
                  </a:extLst>
                </p:cNvPr>
                <p:cNvSpPr txBox="1"/>
                <p:nvPr/>
              </p:nvSpPr>
              <p:spPr>
                <a:xfrm>
                  <a:off x="7554092" y="5069498"/>
                  <a:ext cx="1165246" cy="2755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solidFill>
                              <a:srgbClr val="C495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000" i="1" smtClean="0">
                            <a:solidFill>
                              <a:srgbClr val="C495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altLang="zh-CN" sz="1000" i="1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de-DE" sz="1000" i="1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000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1000" b="0" i="1" noProof="0" smtClean="0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noProof="0" smtClean="0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000" b="0" i="0" noProof="0" smtClean="0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CN" sz="1000" b="0" i="0" noProof="0" smtClean="0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1000" b="0" i="0" noProof="0" smtClean="0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p>
                        </m:sSubSup>
                        <m:r>
                          <a:rPr lang="en-US" altLang="zh-CN" sz="1000" b="0" i="1" noProof="0" smtClean="0">
                            <a:solidFill>
                              <a:srgbClr val="C495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000" i="1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000" i="1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000" i="1">
                            <a:solidFill>
                              <a:srgbClr val="C495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000" i="1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  <m:r>
                          <a:rPr lang="en-US" altLang="zh-CN" sz="1000" b="0" i="1" noProof="0" smtClean="0">
                            <a:solidFill>
                              <a:srgbClr val="C495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solidFill>
                      <a:srgbClr val="C495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63">
                  <a:extLst>
                    <a:ext uri="{FF2B5EF4-FFF2-40B4-BE49-F238E27FC236}">
                      <a16:creationId xmlns:a16="http://schemas.microsoft.com/office/drawing/2014/main" id="{7676FD61-1AC2-43AD-AE14-2A8D8695F6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4092" y="5069498"/>
                  <a:ext cx="1165246" cy="27552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32">
                  <a:extLst>
                    <a:ext uri="{FF2B5EF4-FFF2-40B4-BE49-F238E27FC236}">
                      <a16:creationId xmlns:a16="http://schemas.microsoft.com/office/drawing/2014/main" id="{3FB42EF3-A31D-4CD5-94A5-1EFF621FDF6D}"/>
                    </a:ext>
                  </a:extLst>
                </p:cNvPr>
                <p:cNvSpPr txBox="1"/>
                <p:nvPr/>
              </p:nvSpPr>
              <p:spPr>
                <a:xfrm>
                  <a:off x="7125745" y="5238833"/>
                  <a:ext cx="268287" cy="2945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altLang="zh-CN" sz="12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32">
                  <a:extLst>
                    <a:ext uri="{FF2B5EF4-FFF2-40B4-BE49-F238E27FC236}">
                      <a16:creationId xmlns:a16="http://schemas.microsoft.com/office/drawing/2014/main" id="{3FB42EF3-A31D-4CD5-94A5-1EFF621FD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745" y="5238833"/>
                  <a:ext cx="268287" cy="294504"/>
                </a:xfrm>
                <a:prstGeom prst="rect">
                  <a:avLst/>
                </a:prstGeom>
                <a:blipFill>
                  <a:blip r:embed="rId10"/>
                  <a:stretch>
                    <a:fillRect r="-2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52">
              <a:extLst>
                <a:ext uri="{FF2B5EF4-FFF2-40B4-BE49-F238E27FC236}">
                  <a16:creationId xmlns:a16="http://schemas.microsoft.com/office/drawing/2014/main" id="{1A583423-7407-494B-B68A-2D935CAAB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329" y="4721411"/>
              <a:ext cx="303931" cy="1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48">
                  <a:extLst>
                    <a:ext uri="{FF2B5EF4-FFF2-40B4-BE49-F238E27FC236}">
                      <a16:creationId xmlns:a16="http://schemas.microsoft.com/office/drawing/2014/main" id="{78C25250-C5C2-448E-99C4-DD398F396118}"/>
                    </a:ext>
                  </a:extLst>
                </p:cNvPr>
                <p:cNvSpPr txBox="1"/>
                <p:nvPr/>
              </p:nvSpPr>
              <p:spPr>
                <a:xfrm>
                  <a:off x="6970608" y="4514707"/>
                  <a:ext cx="268287" cy="2931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20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CN" sz="12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1200" b="0" i="0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48">
                  <a:extLst>
                    <a:ext uri="{FF2B5EF4-FFF2-40B4-BE49-F238E27FC236}">
                      <a16:creationId xmlns:a16="http://schemas.microsoft.com/office/drawing/2014/main" id="{78C25250-C5C2-448E-99C4-DD398F3961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0608" y="4514707"/>
                  <a:ext cx="268287" cy="293157"/>
                </a:xfrm>
                <a:prstGeom prst="rect">
                  <a:avLst/>
                </a:prstGeom>
                <a:blipFill>
                  <a:blip r:embed="rId11"/>
                  <a:stretch>
                    <a:fillRect r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52">
              <a:extLst>
                <a:ext uri="{FF2B5EF4-FFF2-40B4-BE49-F238E27FC236}">
                  <a16:creationId xmlns:a16="http://schemas.microsoft.com/office/drawing/2014/main" id="{94CE543D-06AA-4C15-B34C-95B70D012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1832" y="4383348"/>
              <a:ext cx="0" cy="332984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8">
              <a:extLst>
                <a:ext uri="{FF2B5EF4-FFF2-40B4-BE49-F238E27FC236}">
                  <a16:creationId xmlns:a16="http://schemas.microsoft.com/office/drawing/2014/main" id="{6A0D2BBB-3DF8-4BDE-822A-CE74AB9F6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9980" y="4383348"/>
              <a:ext cx="1136668" cy="38970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63">
                  <a:extLst>
                    <a:ext uri="{FF2B5EF4-FFF2-40B4-BE49-F238E27FC236}">
                      <a16:creationId xmlns:a16="http://schemas.microsoft.com/office/drawing/2014/main" id="{B57557A9-5BE2-4B47-BB02-AEAD5DB37944}"/>
                    </a:ext>
                  </a:extLst>
                </p:cNvPr>
                <p:cNvSpPr txBox="1"/>
                <p:nvPr/>
              </p:nvSpPr>
              <p:spPr>
                <a:xfrm>
                  <a:off x="7590265" y="4350750"/>
                  <a:ext cx="646417" cy="2755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0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altLang="zh-CN" sz="1000" i="1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de-DE" sz="1000" i="1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00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1000" b="0" i="1" noProof="0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noProof="0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000" b="0" i="0" noProof="0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CN" sz="1000" b="0" i="0" noProof="0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1000" b="0" i="0" noProof="0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000" i="1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63">
                  <a:extLst>
                    <a:ext uri="{FF2B5EF4-FFF2-40B4-BE49-F238E27FC236}">
                      <a16:creationId xmlns:a16="http://schemas.microsoft.com/office/drawing/2014/main" id="{B57557A9-5BE2-4B47-BB02-AEAD5DB37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0265" y="4350750"/>
                  <a:ext cx="646417" cy="27552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32">
                  <a:extLst>
                    <a:ext uri="{FF2B5EF4-FFF2-40B4-BE49-F238E27FC236}">
                      <a16:creationId xmlns:a16="http://schemas.microsoft.com/office/drawing/2014/main" id="{B3C02358-11DF-4E44-ACC5-2D798BD1185F}"/>
                    </a:ext>
                  </a:extLst>
                </p:cNvPr>
                <p:cNvSpPr txBox="1"/>
                <p:nvPr/>
              </p:nvSpPr>
              <p:spPr>
                <a:xfrm>
                  <a:off x="6968695" y="4146922"/>
                  <a:ext cx="26828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altLang="zh-CN" sz="1200" i="1" noProof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noProof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inv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32">
                  <a:extLst>
                    <a:ext uri="{FF2B5EF4-FFF2-40B4-BE49-F238E27FC236}">
                      <a16:creationId xmlns:a16="http://schemas.microsoft.com/office/drawing/2014/main" id="{B3C02358-11DF-4E44-ACC5-2D798BD11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695" y="4146922"/>
                  <a:ext cx="268287" cy="276999"/>
                </a:xfrm>
                <a:prstGeom prst="rect">
                  <a:avLst/>
                </a:prstGeom>
                <a:blipFill>
                  <a:blip r:embed="rId13"/>
                  <a:stretch>
                    <a:fillRect r="-43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52">
              <a:extLst>
                <a:ext uri="{FF2B5EF4-FFF2-40B4-BE49-F238E27FC236}">
                  <a16:creationId xmlns:a16="http://schemas.microsoft.com/office/drawing/2014/main" id="{1385E89E-5DEC-40D3-ADE9-842F9EB72C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1832" y="4885850"/>
              <a:ext cx="194989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63">
                  <a:extLst>
                    <a:ext uri="{FF2B5EF4-FFF2-40B4-BE49-F238E27FC236}">
                      <a16:creationId xmlns:a16="http://schemas.microsoft.com/office/drawing/2014/main" id="{090A34B2-1801-4B6F-A5CA-2F0A522AEA6D}"/>
                    </a:ext>
                  </a:extLst>
                </p:cNvPr>
                <p:cNvSpPr txBox="1"/>
                <p:nvPr/>
              </p:nvSpPr>
              <p:spPr>
                <a:xfrm>
                  <a:off x="7551520" y="4887600"/>
                  <a:ext cx="1165246" cy="2755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solidFill>
                              <a:srgbClr val="C495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000" i="1" smtClean="0">
                            <a:solidFill>
                              <a:srgbClr val="C495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altLang="zh-CN" sz="1000" i="1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de-DE" sz="1000" i="1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000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1000" b="0" i="1" noProof="0" smtClean="0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noProof="0" smtClean="0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000" b="0" i="0" noProof="0" smtClean="0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CN" sz="1000" b="0" i="0" noProof="0" smtClean="0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1000" b="0" i="0" noProof="0" smtClean="0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p>
                        </m:sSubSup>
                        <m:r>
                          <a:rPr lang="en-US" altLang="zh-CN" sz="1000" b="0" i="1" noProof="0" smtClean="0">
                            <a:solidFill>
                              <a:srgbClr val="C495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000" i="1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000" i="1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000" i="1">
                            <a:solidFill>
                              <a:srgbClr val="C495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000" i="1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solidFill>
                                  <a:srgbClr val="C49500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  <m:r>
                          <a:rPr lang="en-US" altLang="zh-CN" sz="1000" b="0" i="1" noProof="0" smtClean="0">
                            <a:solidFill>
                              <a:srgbClr val="C495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solidFill>
                      <a:srgbClr val="C495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63">
                  <a:extLst>
                    <a:ext uri="{FF2B5EF4-FFF2-40B4-BE49-F238E27FC236}">
                      <a16:creationId xmlns:a16="http://schemas.microsoft.com/office/drawing/2014/main" id="{090A34B2-1801-4B6F-A5CA-2F0A522AEA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1520" y="4887600"/>
                  <a:ext cx="1165246" cy="27552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1042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C8AF4-5D56-427B-961B-5DA90A2E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Operating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Calculation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6FCD050-1E25-4574-8D5D-986EE8500E21}"/>
                  </a:ext>
                </a:extLst>
              </p:cNvPr>
              <p:cNvSpPr txBox="1"/>
              <p:nvPr/>
            </p:nvSpPr>
            <p:spPr>
              <a:xfrm>
                <a:off x="462643" y="1031860"/>
                <a:ext cx="3946071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dq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dq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dq</m:t>
                          </m:r>
                        </m:sup>
                      </m:sSubSup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de-DE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de-DE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dq</m:t>
                          </m:r>
                        </m:sup>
                      </m:sSubSup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6FCD050-1E25-4574-8D5D-986EE8500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3" y="1031860"/>
                <a:ext cx="3946071" cy="379656"/>
              </a:xfrm>
              <a:prstGeom prst="rect">
                <a:avLst/>
              </a:prstGeom>
              <a:blipFill>
                <a:blip r:embed="rId2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2509777-3ADC-4947-B55C-1F13A38438E2}"/>
                  </a:ext>
                </a:extLst>
              </p:cNvPr>
              <p:cNvSpPr txBox="1"/>
              <p:nvPr/>
            </p:nvSpPr>
            <p:spPr>
              <a:xfrm>
                <a:off x="462643" y="1411516"/>
                <a:ext cx="7049407" cy="357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bSup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p>
                      </m:sSubSup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de-DE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de-DE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bSup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de-DE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p>
                      </m:sSubSup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2509777-3ADC-4947-B55C-1F13A3843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3" y="1411516"/>
                <a:ext cx="7049407" cy="357790"/>
              </a:xfrm>
              <a:prstGeom prst="rect">
                <a:avLst/>
              </a:prstGeom>
              <a:blipFill>
                <a:blip r:embed="rId3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C5C406-F60E-41D9-A089-63EEE45BE181}"/>
                  </a:ext>
                </a:extLst>
              </p:cNvPr>
              <p:cNvSpPr txBox="1"/>
              <p:nvPr/>
            </p:nvSpPr>
            <p:spPr>
              <a:xfrm>
                <a:off x="462643" y="1970067"/>
                <a:ext cx="7131957" cy="349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bSup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de-DE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p>
                      </m:sSubSup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d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C5C406-F60E-41D9-A089-63EEE45BE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3" y="1970067"/>
                <a:ext cx="7131957" cy="349455"/>
              </a:xfrm>
              <a:prstGeom prst="rect">
                <a:avLst/>
              </a:prstGeom>
              <a:blipFill>
                <a:blip r:embed="rId4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B45EC2E-67B6-4E42-B80D-306C3D13971B}"/>
                  </a:ext>
                </a:extLst>
              </p:cNvPr>
              <p:cNvSpPr txBox="1"/>
              <p:nvPr/>
            </p:nvSpPr>
            <p:spPr>
              <a:xfrm>
                <a:off x="462642" y="2327857"/>
                <a:ext cx="3677557" cy="3571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q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q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q</m:t>
                        </m:r>
                      </m:sup>
                    </m:sSubSup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de-DE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B45EC2E-67B6-4E42-B80D-306C3D139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2" y="2327857"/>
                <a:ext cx="3677557" cy="357149"/>
              </a:xfrm>
              <a:prstGeom prst="rect">
                <a:avLst/>
              </a:prstGeom>
              <a:blipFill>
                <a:blip r:embed="rId5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D98CD21-8314-4731-B2F1-6F8FF6D513D0}"/>
                  </a:ext>
                </a:extLst>
              </p:cNvPr>
              <p:cNvSpPr txBox="1"/>
              <p:nvPr/>
            </p:nvSpPr>
            <p:spPr>
              <a:xfrm>
                <a:off x="4408714" y="2314647"/>
                <a:ext cx="3263901" cy="3571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q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q</m:t>
                          </m:r>
                        </m:sup>
                      </m:sSubSup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de-DE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bSup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D98CD21-8314-4731-B2F1-6F8FF6D5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14" y="2314647"/>
                <a:ext cx="3263901" cy="357149"/>
              </a:xfrm>
              <a:prstGeom prst="rect">
                <a:avLst/>
              </a:prstGeom>
              <a:blipFill>
                <a:blip r:embed="rId6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E97287F-79AE-41A1-B3B5-CD8D47637264}"/>
                  </a:ext>
                </a:extLst>
              </p:cNvPr>
              <p:cNvSpPr txBox="1"/>
              <p:nvPr/>
            </p:nvSpPr>
            <p:spPr>
              <a:xfrm>
                <a:off x="4408714" y="1961732"/>
                <a:ext cx="3509434" cy="349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bSup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de-DE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p>
                      </m:sSubSup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E97287F-79AE-41A1-B3B5-CD8D47637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14" y="1961732"/>
                <a:ext cx="3509434" cy="349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68F6405-B596-4463-A7AF-0D9449DACD82}"/>
                  </a:ext>
                </a:extLst>
              </p:cNvPr>
              <p:cNvSpPr txBox="1"/>
              <p:nvPr/>
            </p:nvSpPr>
            <p:spPr>
              <a:xfrm>
                <a:off x="361042" y="2919751"/>
                <a:ext cx="5797967" cy="336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/>
                  <a:t>Since grid voltage in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𝐷𝑄</m:t>
                    </m:r>
                  </m:oMath>
                </a14:m>
                <a:r>
                  <a:rPr lang="en-US" altLang="zh-CN" sz="1400" dirty="0"/>
                  <a:t>-Frame remain unchanged,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  <m:r>
                      <a:rPr lang="en-US" altLang="zh-C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68F6405-B596-4463-A7AF-0D9449DA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42" y="2919751"/>
                <a:ext cx="5797967" cy="336823"/>
              </a:xfrm>
              <a:prstGeom prst="rect">
                <a:avLst/>
              </a:prstGeom>
              <a:blipFill>
                <a:blip r:embed="rId8"/>
                <a:stretch>
                  <a:fillRect l="-315" t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8C7D1A9-F0A7-4131-BDBE-3D5FA1BE03C0}"/>
                  </a:ext>
                </a:extLst>
              </p:cNvPr>
              <p:cNvSpPr txBox="1"/>
              <p:nvPr/>
            </p:nvSpPr>
            <p:spPr>
              <a:xfrm>
                <a:off x="462642" y="3411278"/>
                <a:ext cx="7947753" cy="438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b="0" i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</m:sup>
                                  </m:sSub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40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de-DE" sz="1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40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40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de-DE" sz="1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40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8C7D1A9-F0A7-4131-BDBE-3D5FA1BE0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2" y="3411278"/>
                <a:ext cx="7947753" cy="4383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2A130A48-25F1-4FB3-A9C4-654DEE892DD2}"/>
              </a:ext>
            </a:extLst>
          </p:cNvPr>
          <p:cNvSpPr txBox="1"/>
          <p:nvPr/>
        </p:nvSpPr>
        <p:spPr>
          <a:xfrm>
            <a:off x="361042" y="3940139"/>
            <a:ext cx="42883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Assume no resistive loss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C87C56-EC55-4809-9CA4-E758C5DA644C}"/>
                  </a:ext>
                </a:extLst>
              </p:cNvPr>
              <p:cNvSpPr txBox="1"/>
              <p:nvPr/>
            </p:nvSpPr>
            <p:spPr>
              <a:xfrm>
                <a:off x="462642" y="4274526"/>
                <a:ext cx="5696367" cy="438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b="0" i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</m:sup>
                                  </m:sSub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de-DE" sz="1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40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de-DE" sz="1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40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C87C56-EC55-4809-9CA4-E758C5DA6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2" y="4274526"/>
                <a:ext cx="5696367" cy="4383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98F0E5B-9151-42F9-9E6B-67D31C565D34}"/>
                  </a:ext>
                </a:extLst>
              </p:cNvPr>
              <p:cNvSpPr txBox="1"/>
              <p:nvPr/>
            </p:nvSpPr>
            <p:spPr>
              <a:xfrm>
                <a:off x="361042" y="4764809"/>
                <a:ext cx="4288367" cy="3343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/>
                  <a:t>Assume no reactive current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sup>
                    </m:sSub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98F0E5B-9151-42F9-9E6B-67D31C565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42" y="4764809"/>
                <a:ext cx="4288367" cy="334387"/>
              </a:xfrm>
              <a:prstGeom prst="rect">
                <a:avLst/>
              </a:prstGeom>
              <a:blipFill>
                <a:blip r:embed="rId11"/>
                <a:stretch>
                  <a:fillRect l="-426" b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616B903-AE4A-4BD1-90D8-C6FF3DBD23B9}"/>
                  </a:ext>
                </a:extLst>
              </p:cNvPr>
              <p:cNvSpPr txBox="1"/>
              <p:nvPr/>
            </p:nvSpPr>
            <p:spPr>
              <a:xfrm>
                <a:off x="462642" y="5137774"/>
                <a:ext cx="4179028" cy="438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b="0" i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de-DE" sz="1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40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616B903-AE4A-4BD1-90D8-C6FF3DBD2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2" y="5137774"/>
                <a:ext cx="4179028" cy="43839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0E58C335-3E3F-4FCB-BA2E-D125143B6B9D}"/>
              </a:ext>
            </a:extLst>
          </p:cNvPr>
          <p:cNvSpPr txBox="1"/>
          <p:nvPr/>
        </p:nvSpPr>
        <p:spPr>
          <a:xfrm rot="20996292">
            <a:off x="5088271" y="5143040"/>
            <a:ext cx="2760371" cy="246221"/>
          </a:xfrm>
          <a:prstGeom prst="rect">
            <a:avLst/>
          </a:prstGeom>
          <a:solidFill>
            <a:srgbClr val="DD402D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The same as vector diagram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A3FC0AA-668B-4268-88EF-3A9B427BB947}"/>
                  </a:ext>
                </a:extLst>
              </p:cNvPr>
              <p:cNvSpPr txBox="1"/>
              <p:nvPr/>
            </p:nvSpPr>
            <p:spPr>
              <a:xfrm>
                <a:off x="353303" y="5703239"/>
                <a:ext cx="4288367" cy="328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solidFill>
                      <a:srgbClr val="DD402D"/>
                    </a:solidFill>
                  </a:rPr>
                  <a:t>With an increased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DD402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DD402D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rgbClr val="DD402D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rgbClr val="DD402D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400" i="1">
                            <a:solidFill>
                              <a:srgbClr val="DD402D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rgbClr val="DD402D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rgbClr val="DD402D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rgbClr val="DD402D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</m:oMath>
                </a14:m>
                <a:r>
                  <a:rPr lang="en-US" altLang="zh-CN" sz="1400" dirty="0">
                    <a:solidFill>
                      <a:srgbClr val="DD402D"/>
                    </a:solidFill>
                  </a:rPr>
                  <a:t> decreases</a:t>
                </a:r>
                <a:endParaRPr lang="zh-CN" altLang="en-US" sz="1400" dirty="0">
                  <a:solidFill>
                    <a:srgbClr val="DD402D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A3FC0AA-668B-4268-88EF-3A9B427BB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03" y="5703239"/>
                <a:ext cx="4288367" cy="328103"/>
              </a:xfrm>
              <a:prstGeom prst="rect">
                <a:avLst/>
              </a:prstGeom>
              <a:blipFill>
                <a:blip r:embed="rId13"/>
                <a:stretch>
                  <a:fillRect l="-427" t="-1887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0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993F3-697C-4EFA-984C-97995FF6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Operating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Calculation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10534A-DE04-463C-8FC1-32DA040FEC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Step 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 2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 3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 4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 5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86BE47B-7763-41D9-8F7F-D1D116411060}"/>
                  </a:ext>
                </a:extLst>
              </p:cNvPr>
              <p:cNvSpPr txBox="1"/>
              <p:nvPr/>
            </p:nvSpPr>
            <p:spPr>
              <a:xfrm>
                <a:off x="1278117" y="1144966"/>
                <a:ext cx="2582683" cy="334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zh-CN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ref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86BE47B-7763-41D9-8F7F-D1D11641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117" y="1144966"/>
                <a:ext cx="2582683" cy="334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7A2CB7-46D3-4749-8EBE-89981E74B5FB}"/>
                  </a:ext>
                </a:extLst>
              </p:cNvPr>
              <p:cNvSpPr txBox="1"/>
              <p:nvPr/>
            </p:nvSpPr>
            <p:spPr>
              <a:xfrm>
                <a:off x="1278118" y="1479096"/>
                <a:ext cx="2658882" cy="338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sup>
                    </m:sSub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zh-CN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ref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sup>
                    </m:sSubSup>
                    <m:r>
                      <a:rPr lang="en-US" altLang="zh-CN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7A2CB7-46D3-4749-8EBE-89981E74B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118" y="1479096"/>
                <a:ext cx="2658882" cy="338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C958D84-8F1B-41E8-A430-AD5F7FEB446A}"/>
                  </a:ext>
                </a:extLst>
              </p:cNvPr>
              <p:cNvSpPr txBox="1"/>
              <p:nvPr/>
            </p:nvSpPr>
            <p:spPr>
              <a:xfrm>
                <a:off x="1278117" y="3211700"/>
                <a:ext cx="1659816" cy="343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zh-CN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de-DE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de-DE" sz="1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𝐶𝑣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sup>
                    </m:sSub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C958D84-8F1B-41E8-A430-AD5F7FEB4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117" y="3211700"/>
                <a:ext cx="1659816" cy="3435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0DC6428-DA67-4D33-8B5F-E1C04C70DD62}"/>
                  </a:ext>
                </a:extLst>
              </p:cNvPr>
              <p:cNvSpPr txBox="1"/>
              <p:nvPr/>
            </p:nvSpPr>
            <p:spPr>
              <a:xfrm>
                <a:off x="1278118" y="3545830"/>
                <a:ext cx="1416334" cy="349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de-DE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de-DE" sz="1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0DC6428-DA67-4D33-8B5F-E1C04C70D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118" y="3545830"/>
                <a:ext cx="1416334" cy="349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01FBD0E-37A6-499D-BAD9-8B5D82D4E3F4}"/>
                  </a:ext>
                </a:extLst>
              </p:cNvPr>
              <p:cNvSpPr txBox="1"/>
              <p:nvPr/>
            </p:nvSpPr>
            <p:spPr>
              <a:xfrm>
                <a:off x="1278117" y="2161070"/>
                <a:ext cx="7073900" cy="530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40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de-DE" sz="1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40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bSup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de-DE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q</m:t>
                          </m:r>
                        </m:sup>
                      </m:sSubSup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01FBD0E-37A6-499D-BAD9-8B5D82D4E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117" y="2161070"/>
                <a:ext cx="7073900" cy="5307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EC343DF-420C-4864-8A06-B8BB1ED6A781}"/>
                  </a:ext>
                </a:extLst>
              </p:cNvPr>
              <p:cNvSpPr txBox="1"/>
              <p:nvPr/>
            </p:nvSpPr>
            <p:spPr>
              <a:xfrm>
                <a:off x="1278117" y="2689421"/>
                <a:ext cx="1922553" cy="336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EC343DF-420C-4864-8A06-B8BB1ED6A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117" y="2689421"/>
                <a:ext cx="1922553" cy="3365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75155E9-0827-4A6A-A39C-E9DC1E1829F4}"/>
                  </a:ext>
                </a:extLst>
              </p:cNvPr>
              <p:cNvSpPr txBox="1"/>
              <p:nvPr/>
            </p:nvSpPr>
            <p:spPr>
              <a:xfrm>
                <a:off x="1278117" y="4339310"/>
                <a:ext cx="7073900" cy="355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de-DE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q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75155E9-0827-4A6A-A39C-E9DC1E182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117" y="4339310"/>
                <a:ext cx="7073900" cy="3554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D3553FD-1A04-4ECB-92FC-AB587CA675FF}"/>
                  </a:ext>
                </a:extLst>
              </p:cNvPr>
              <p:cNvSpPr txBox="1"/>
              <p:nvPr/>
            </p:nvSpPr>
            <p:spPr>
              <a:xfrm>
                <a:off x="1278117" y="4689662"/>
                <a:ext cx="3293883" cy="349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inv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de-DE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D3553FD-1A04-4ECB-92FC-AB587CA67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117" y="4689662"/>
                <a:ext cx="3293883" cy="3494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D51590C-845C-49A8-AFBA-98DFF3256DC7}"/>
                  </a:ext>
                </a:extLst>
              </p:cNvPr>
              <p:cNvSpPr txBox="1"/>
              <p:nvPr/>
            </p:nvSpPr>
            <p:spPr>
              <a:xfrm>
                <a:off x="1278117" y="5280555"/>
                <a:ext cx="2303283" cy="505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0.5 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dc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D51590C-845C-49A8-AFBA-98DFF3256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117" y="5280555"/>
                <a:ext cx="2303283" cy="505138"/>
              </a:xfrm>
              <a:prstGeom prst="rect">
                <a:avLst/>
              </a:prstGeom>
              <a:blipFill>
                <a:blip r:embed="rId11"/>
                <a:stretch>
                  <a:fillRect t="-145783" b="-219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25E0E9B-DC27-4F5A-AC69-D15465A5B5D0}"/>
                  </a:ext>
                </a:extLst>
              </p:cNvPr>
              <p:cNvSpPr txBox="1"/>
              <p:nvPr/>
            </p:nvSpPr>
            <p:spPr>
              <a:xfrm>
                <a:off x="1278117" y="5734231"/>
                <a:ext cx="3293883" cy="511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0.5 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dc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25E0E9B-DC27-4F5A-AC69-D15465A5B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117" y="5734231"/>
                <a:ext cx="3293883" cy="511422"/>
              </a:xfrm>
              <a:prstGeom prst="rect">
                <a:avLst/>
              </a:prstGeom>
              <a:blipFill>
                <a:blip r:embed="rId12"/>
                <a:stretch>
                  <a:fillRect t="-142857" b="-2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F18C8EE6-A686-4790-9EE3-27EAC032F4A9}"/>
              </a:ext>
            </a:extLst>
          </p:cNvPr>
          <p:cNvSpPr txBox="1"/>
          <p:nvPr/>
        </p:nvSpPr>
        <p:spPr>
          <a:xfrm>
            <a:off x="4023360" y="3447534"/>
            <a:ext cx="20710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DD402D"/>
                </a:solidFill>
              </a:rPr>
              <a:t>Why minus sign in q axis?</a:t>
            </a:r>
            <a:endParaRPr lang="zh-CN" altLang="en-US" sz="1400" dirty="0">
              <a:solidFill>
                <a:srgbClr val="DD40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58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0D0B8-2A5E-4BB1-B570-BC22BF49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Operating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Calculation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1AC5A29D-078C-43AE-B8E6-504A4DBD85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Tips:</a:t>
                </a:r>
              </a:p>
              <a:p>
                <a:pPr lvl="1"/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en-US" altLang="zh-CN" dirty="0"/>
                  <a:t> becomes too large,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altLang="zh-CN" dirty="0"/>
                  <a:t> turns to a complex number. In this case, the system is unstable even the output phase margin is a positive value</a:t>
                </a:r>
              </a:p>
              <a:p>
                <a:pPr lvl="1">
                  <a:tabLst>
                    <a:tab pos="431800" algn="l"/>
                    <a:tab pos="1617663" algn="l"/>
                  </a:tabLst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With high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it is possible to inject q-axis current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p>
                    </m:sSubSup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 to guarantee</a:t>
                </a:r>
              </a:p>
              <a:p>
                <a:pPr lvl="2">
                  <a:tabLst>
                    <a:tab pos="431800" algn="l"/>
                    <a:tab pos="1617663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zh-CN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p>
                    </m:sSubSup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sSubSup>
                      <m:sSubSupPr>
                        <m:ctrlPr>
                          <a:rPr lang="zh-CN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2">
                  <a:tabLst>
                    <a:tab pos="431800" algn="l"/>
                    <a:tab pos="1617663" algn="l"/>
                  </a:tabLst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tabLst>
                    <a:tab pos="431800" algn="l"/>
                    <a:tab pos="1617663" algn="l"/>
                  </a:tabLst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Case study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tabLst>
                    <a:tab pos="431800" algn="l"/>
                    <a:tab pos="1617663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=311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=15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mH</m:t>
                    </m:r>
                  </m:oMath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 lvl="1">
                  <a:tabLst>
                    <a:tab pos="431800" algn="l"/>
                    <a:tab pos="16176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=63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mH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to guarantee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is a real number</a:t>
                </a:r>
              </a:p>
              <a:p>
                <a:pPr lvl="1">
                  <a:tabLst>
                    <a:tab pos="431800" algn="l"/>
                    <a:tab pos="1617663" algn="l"/>
                  </a:tabLst>
                </a:pPr>
                <a:r>
                  <a:rPr lang="en-US" altLang="zh-CN" dirty="0"/>
                  <a:t>Otherwise, the system goes to large-signal instability, the operating point does not hold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1AC5A29D-078C-43AE-B8E6-504A4DBD8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707" t="-1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727127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-en_old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PGS-Folienmaster-en.pptx" id="{23111C8F-4021-410A-83D3-164598CB462B}" vid="{17BE4309-7DB5-423E-AC21-11D6864564A3}"/>
    </a:ext>
  </a:extLst>
</a:theme>
</file>

<file path=ppt/theme/theme2.xml><?xml version="1.0" encoding="utf-8"?>
<a:theme xmlns:a="http://schemas.openxmlformats.org/drawingml/2006/main" name="Folienmaster ACS | E.ON ERC - Title-/Last-slides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PGS-Folienmaster-en.pptx" id="{23111C8F-4021-410A-83D3-164598CB462B}" vid="{F73040D7-BD2E-4572-8F85-13956AEDD9F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Folienmaster-en</Template>
  <TotalTime>355</TotalTime>
  <Words>445</Words>
  <Application>Microsoft Office PowerPoint</Application>
  <PresentationFormat>全屏显示(4:3)</PresentationFormat>
  <Paragraphs>81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Symbol</vt:lpstr>
      <vt:lpstr>Wingdings</vt:lpstr>
      <vt:lpstr>Folienmaster-en_old</vt:lpstr>
      <vt:lpstr>Folienmaster ACS | E.ON ERC - Title-/Last-slides</vt:lpstr>
      <vt:lpstr>Operating Point of Inverter System</vt:lpstr>
      <vt:lpstr>Operating Point Calculation</vt:lpstr>
      <vt:lpstr>Operating Point Calculation</vt:lpstr>
      <vt:lpstr>Operating Point Calculation</vt:lpstr>
      <vt:lpstr>Operating Point Calculation</vt:lpstr>
    </vt:vector>
  </TitlesOfParts>
  <Company>RWTH Aachen, ISEA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PV-Kraftwerk2025 Verbundtreffen</dc:title>
  <dc:creator>Yang, Zhiqing</dc:creator>
  <cp:lastModifiedBy>Yang Zhiqing</cp:lastModifiedBy>
  <cp:revision>352</cp:revision>
  <cp:lastPrinted>2018-11-13T14:26:22Z</cp:lastPrinted>
  <dcterms:created xsi:type="dcterms:W3CDTF">2018-11-09T07:47:03Z</dcterms:created>
  <dcterms:modified xsi:type="dcterms:W3CDTF">2022-01-08T13:19:45Z</dcterms:modified>
</cp:coreProperties>
</file>