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57" r:id="rId4"/>
    <p:sldId id="264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02D"/>
    <a:srgbClr val="A1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A1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9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898525"/>
            <a:ext cx="8569325" cy="5297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D402D"/>
              </a:buClr>
              <a:buFont typeface="Arial" panose="020B0604020202020204" pitchFamily="34" charset="0"/>
              <a:buChar char="■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=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□"/>
              <a:defRPr/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−"/>
              <a:defRPr/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  <a:defRPr lang="de-DE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Tx/>
              <a:buChar char="□"/>
              <a:defRPr lang="de-DE" sz="1600" baseline="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4111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4264" y="1497606"/>
            <a:ext cx="4192587" cy="4695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10"/>
          <p:cNvCxnSpPr/>
          <p:nvPr userDrawn="1"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900" dirty="0">
              <a:solidFill>
                <a:srgbClr val="9D9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333243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Tianxiao Chen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PGS E.ON ERC RWTH Aachen</a:t>
            </a:r>
            <a:r>
              <a:rPr lang="en-US" sz="900" baseline="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2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DRC Standard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Tianxiao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DRC Standard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DRC</a:t>
            </a:r>
          </a:p>
          <a:p>
            <a:pPr lvl="1"/>
            <a:r>
              <a:rPr lang="en-US" dirty="0" smtClean="0"/>
              <a:t>Design rule check</a:t>
            </a:r>
          </a:p>
          <a:p>
            <a:pPr lvl="1"/>
            <a:r>
              <a:rPr lang="en-US" dirty="0" smtClean="0"/>
              <a:t>Based on our manufacturer</a:t>
            </a:r>
          </a:p>
          <a:p>
            <a:pPr lvl="1"/>
            <a:r>
              <a:rPr lang="en-US" dirty="0" smtClean="0"/>
              <a:t>Define minimum distance between components, minimum diameter of holes…</a:t>
            </a:r>
          </a:p>
          <a:p>
            <a:pPr lvl="1"/>
            <a:r>
              <a:rPr lang="en-US" dirty="0" smtClean="0"/>
              <a:t>Select right DRC before starting designing PCB layout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3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DRC Standard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DRC setting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55" y="1746108"/>
            <a:ext cx="6030156" cy="3963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2" y="2228056"/>
            <a:ext cx="476250" cy="2638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308683" y="3547268"/>
            <a:ext cx="973123" cy="0"/>
          </a:xfrm>
          <a:prstGeom prst="straightConnector1">
            <a:avLst/>
          </a:prstGeom>
          <a:ln>
            <a:solidFill>
              <a:srgbClr val="DD40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DRC Standard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DRC setting</a:t>
            </a:r>
          </a:p>
          <a:p>
            <a:pPr lvl="1"/>
            <a:r>
              <a:rPr lang="en-US" dirty="0" smtClean="0"/>
              <a:t>Manufacturer Multi-CB</a:t>
            </a:r>
          </a:p>
          <a:p>
            <a:pPr lvl="1"/>
            <a:r>
              <a:rPr lang="en-US" dirty="0" smtClean="0"/>
              <a:t>2L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2" y="2067860"/>
            <a:ext cx="7785115" cy="38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DRC Standard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Always use vectored text</a:t>
            </a:r>
          </a:p>
          <a:p>
            <a:pPr lvl="1"/>
            <a:r>
              <a:rPr lang="en-US" dirty="0" smtClean="0"/>
              <a:t>The manufacturer can only print vectored text</a:t>
            </a:r>
          </a:p>
          <a:p>
            <a:pPr lvl="1"/>
            <a:r>
              <a:rPr lang="en-US" dirty="0" smtClean="0"/>
              <a:t>The size and position of the text will change after vectorising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3" y="2080379"/>
            <a:ext cx="5434143" cy="876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3" y="3078760"/>
            <a:ext cx="4038082" cy="299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DRC Standard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Layer not used for print</a:t>
            </a:r>
          </a:p>
          <a:p>
            <a:pPr lvl="1"/>
            <a:r>
              <a:rPr lang="en-US" dirty="0" smtClean="0"/>
              <a:t>20 Dimension</a:t>
            </a:r>
          </a:p>
          <a:p>
            <a:pPr lvl="1"/>
            <a:r>
              <a:rPr lang="en-US" dirty="0" smtClean="0"/>
              <a:t>21 </a:t>
            </a:r>
            <a:r>
              <a:rPr lang="en-US" dirty="0" err="1" smtClean="0"/>
              <a:t>tPlace</a:t>
            </a:r>
            <a:endParaRPr lang="en-US" dirty="0" smtClean="0"/>
          </a:p>
          <a:p>
            <a:pPr lvl="1"/>
            <a:r>
              <a:rPr lang="en-US" dirty="0" smtClean="0"/>
              <a:t>22 </a:t>
            </a:r>
            <a:r>
              <a:rPr lang="en-US" dirty="0" err="1" smtClean="0"/>
              <a:t>bPlace</a:t>
            </a:r>
            <a:endParaRPr lang="en-US" dirty="0" smtClean="0"/>
          </a:p>
          <a:p>
            <a:pPr lvl="1"/>
            <a:r>
              <a:rPr lang="en-US" dirty="0" smtClean="0"/>
              <a:t>27 </a:t>
            </a:r>
            <a:r>
              <a:rPr lang="en-US" dirty="0" err="1" smtClean="0"/>
              <a:t>tValues</a:t>
            </a:r>
            <a:endParaRPr lang="en-US" dirty="0" smtClean="0"/>
          </a:p>
          <a:p>
            <a:pPr lvl="1"/>
            <a:r>
              <a:rPr lang="en-US" dirty="0" smtClean="0"/>
              <a:t>28 </a:t>
            </a:r>
            <a:r>
              <a:rPr lang="en-US" dirty="0" err="1" smtClean="0"/>
              <a:t>bValues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3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Office Theme</vt:lpstr>
      <vt:lpstr>Custom Design</vt:lpstr>
      <vt:lpstr>DRC Standard</vt:lpstr>
      <vt:lpstr>DRC Standard</vt:lpstr>
      <vt:lpstr>DRC Standard</vt:lpstr>
      <vt:lpstr>DRC Standard</vt:lpstr>
      <vt:lpstr>DRC Standard</vt:lpstr>
      <vt:lpstr>DRC Standard</vt:lpstr>
      <vt:lpstr>PowerPoint Presentation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Tianxiao</dc:creator>
  <cp:lastModifiedBy>Chen Tianxiao</cp:lastModifiedBy>
  <cp:revision>17</cp:revision>
  <dcterms:created xsi:type="dcterms:W3CDTF">2020-01-21T15:40:06Z</dcterms:created>
  <dcterms:modified xsi:type="dcterms:W3CDTF">2020-03-04T13:44:42Z</dcterms:modified>
</cp:coreProperties>
</file>