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69" r:id="rId4"/>
    <p:sldId id="27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4pcb.com/trace-width-calculator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PCB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Tianxiao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Don’t rely on </a:t>
            </a:r>
            <a:r>
              <a:rPr lang="en-US" dirty="0" err="1" smtClean="0"/>
              <a:t>Autorouter</a:t>
            </a:r>
            <a:endParaRPr lang="en-US" dirty="0" smtClean="0"/>
          </a:p>
          <a:p>
            <a:pPr lvl="1"/>
            <a:r>
              <a:rPr lang="en-US" dirty="0" smtClean="0"/>
              <a:t>An aid to find bottleneck (at the position it fails to continue)</a:t>
            </a:r>
          </a:p>
          <a:p>
            <a:r>
              <a:rPr lang="en-US" dirty="0" smtClean="0"/>
              <a:t>Ask for specification</a:t>
            </a:r>
          </a:p>
          <a:p>
            <a:pPr lvl="1"/>
            <a:r>
              <a:rPr lang="en-US" dirty="0" smtClean="0"/>
              <a:t>Minimum trace width (next page)</a:t>
            </a:r>
          </a:p>
          <a:p>
            <a:pPr lvl="1"/>
            <a:r>
              <a:rPr lang="en-US" dirty="0" smtClean="0"/>
              <a:t>Minimum trace spacing (at least 0.01mm)</a:t>
            </a:r>
          </a:p>
          <a:p>
            <a:r>
              <a:rPr lang="en-US" dirty="0" smtClean="0"/>
              <a:t>Route with grid</a:t>
            </a:r>
          </a:p>
          <a:p>
            <a:pPr lvl="1"/>
            <a:r>
              <a:rPr lang="en-US" dirty="0" smtClean="0"/>
              <a:t>Snap grid 0.5mm for routing (depends on trace width)</a:t>
            </a:r>
          </a:p>
          <a:p>
            <a:pPr lvl="1"/>
            <a:r>
              <a:rPr lang="en-US" dirty="0" smtClean="0"/>
              <a:t>Avoid 90 degree trace angles</a:t>
            </a:r>
          </a:p>
          <a:p>
            <a:r>
              <a:rPr lang="en-US" dirty="0" smtClean="0"/>
              <a:t>Leave room between traces and mounting holes</a:t>
            </a:r>
          </a:p>
          <a:p>
            <a:r>
              <a:rPr lang="en-US" dirty="0" smtClean="0"/>
              <a:t>Power lines</a:t>
            </a:r>
          </a:p>
          <a:p>
            <a:pPr lvl="1"/>
            <a:r>
              <a:rPr lang="en-US" dirty="0" smtClean="0"/>
              <a:t>Create a ground plane</a:t>
            </a:r>
          </a:p>
          <a:p>
            <a:pPr lvl="1"/>
            <a:r>
              <a:rPr lang="en-US" dirty="0" smtClean="0"/>
              <a:t>Make power and ground traces wider</a:t>
            </a:r>
          </a:p>
          <a:p>
            <a:r>
              <a:rPr lang="en-US" dirty="0" smtClean="0"/>
              <a:t>Silkscreen</a:t>
            </a:r>
          </a:p>
          <a:p>
            <a:pPr lvl="1"/>
            <a:r>
              <a:rPr lang="en-US" dirty="0" smtClean="0"/>
              <a:t>Wire, text, circle…</a:t>
            </a:r>
          </a:p>
          <a:p>
            <a:pPr lvl="1"/>
            <a:r>
              <a:rPr lang="en-US" dirty="0" smtClean="0"/>
              <a:t>Layer: </a:t>
            </a:r>
            <a:r>
              <a:rPr lang="en-US" dirty="0" smtClean="0"/>
              <a:t>25 </a:t>
            </a:r>
            <a:r>
              <a:rPr lang="en-US" dirty="0" err="1" smtClean="0"/>
              <a:t>tNames</a:t>
            </a:r>
            <a:r>
              <a:rPr lang="en-US" dirty="0" smtClean="0"/>
              <a:t>, 26 </a:t>
            </a:r>
            <a:r>
              <a:rPr lang="en-US" dirty="0" err="1" smtClean="0"/>
              <a:t>bNames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51" y="2464754"/>
            <a:ext cx="1969206" cy="87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51" y="1069855"/>
            <a:ext cx="1969206" cy="1211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51" y="3452253"/>
            <a:ext cx="2136986" cy="11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PCB trace width calculator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lvl="1"/>
            <a:r>
              <a:rPr lang="en-US" dirty="0" smtClean="0"/>
              <a:t>Thickness 0.035mm</a:t>
            </a:r>
          </a:p>
          <a:p>
            <a:pPr lvl="1"/>
            <a:r>
              <a:rPr lang="en-US" dirty="0" smtClean="0"/>
              <a:t>As wide as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51" y="2181137"/>
            <a:ext cx="1920876" cy="2841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111" y="2181137"/>
            <a:ext cx="1920535" cy="2841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914" y="2181138"/>
            <a:ext cx="1920368" cy="2841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00" y="2181138"/>
            <a:ext cx="1890267" cy="28414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840" y="520615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5A 2.77mm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344" y="520615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1A 0.3mm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84683" y="520615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0.1A 0.0125mm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7170" y="5223547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0.01A 0.0005mm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Office Theme</vt:lpstr>
      <vt:lpstr>Custom Design</vt:lpstr>
      <vt:lpstr>PCB Routing</vt:lpstr>
      <vt:lpstr>Routing</vt:lpstr>
      <vt:lpstr>Routing</vt:lpstr>
      <vt:lpstr>PowerPoint Presentation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Tianxiao</cp:lastModifiedBy>
  <cp:revision>23</cp:revision>
  <dcterms:created xsi:type="dcterms:W3CDTF">2020-01-21T15:40:06Z</dcterms:created>
  <dcterms:modified xsi:type="dcterms:W3CDTF">2020-03-04T13:51:22Z</dcterms:modified>
</cp:coreProperties>
</file>