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8" r:id="rId3"/>
    <p:sldId id="269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02D"/>
    <a:srgbClr val="A1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1st Version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01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A1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2nd Version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69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the master title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898525"/>
            <a:ext cx="8569325" cy="52974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D402D"/>
              </a:buClr>
              <a:buFont typeface="Arial" panose="020B0604020202020204" pitchFamily="34" charset="0"/>
              <a:buChar char="■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≡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="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Calibri" panose="020F0502020204030204" pitchFamily="34" charset="0"/>
              <a:buChar char="□"/>
              <a:defRPr/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−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Calibri" panose="020F0502020204030204" pitchFamily="34" charset="0"/>
              <a:buChar char="−"/>
              <a:defRPr/>
            </a:lvl6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_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the master title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■"/>
              <a:defRPr lang="de-DE" sz="18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≡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00000"/>
              <a:buFontTx/>
              <a:buChar char="□"/>
              <a:defRPr lang="de-DE" sz="1600" baseline="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64111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4264" y="1497606"/>
            <a:ext cx="4192587" cy="4695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8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10"/>
          <p:cNvCxnSpPr/>
          <p:nvPr userDrawn="1"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sz="900" dirty="0">
              <a:solidFill>
                <a:srgbClr val="9D9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6000" y="6372000"/>
            <a:ext cx="3332432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Tianxiao Chen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PGS E.ON ERC RWTH Aachen</a:t>
            </a:r>
            <a:r>
              <a:rPr lang="en-US" sz="900" baseline="0" dirty="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2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4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CTs0mNXY24" TargetMode="External"/><Relationship Id="rId2" Type="http://schemas.openxmlformats.org/officeDocument/2006/relationships/hyperlink" Target="https://www.youtube.com/watch?v=1AXwjZoyNno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Videos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Tianxiao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Tutorial videos</a:t>
            </a:r>
          </a:p>
          <a:p>
            <a:pPr lvl="1"/>
            <a:r>
              <a:rPr lang="en-US" dirty="0" smtClean="0"/>
              <a:t>Schematic diagram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https://www.youtube.com/watch?v=1AXwjZoyNno</a:t>
            </a:r>
            <a:endParaRPr lang="en-US" dirty="0" smtClean="0"/>
          </a:p>
          <a:p>
            <a:pPr lvl="1"/>
            <a:r>
              <a:rPr lang="en-US" dirty="0" smtClean="0"/>
              <a:t>PCB layout</a:t>
            </a:r>
            <a:endParaRPr lang="en-US" dirty="0" smtClean="0">
              <a:hlinkClick r:id="rId3" tooltip="https://www.youtube.com/watch?v=CCTs0mNXY24"/>
            </a:endParaRPr>
          </a:p>
          <a:p>
            <a:pPr lvl="2"/>
            <a:r>
              <a:rPr lang="en-US" dirty="0" smtClean="0">
                <a:hlinkClick r:id="rId3"/>
              </a:rPr>
              <a:t>https://www.youtube.com/watch?v=CCTs0mNXY24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31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Symbol</vt:lpstr>
      <vt:lpstr>Office Theme</vt:lpstr>
      <vt:lpstr>Custom Design</vt:lpstr>
      <vt:lpstr>Tutorial Videos</vt:lpstr>
      <vt:lpstr>Eagle</vt:lpstr>
      <vt:lpstr>PowerPoint Presentation</vt:lpstr>
    </vt:vector>
  </TitlesOfParts>
  <Company>RWTH Aachen, ISEA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Tianxiao</dc:creator>
  <cp:lastModifiedBy>Chen Tianxiao</cp:lastModifiedBy>
  <cp:revision>25</cp:revision>
  <dcterms:created xsi:type="dcterms:W3CDTF">2020-01-21T15:40:06Z</dcterms:created>
  <dcterms:modified xsi:type="dcterms:W3CDTF">2020-03-04T13:35:15Z</dcterms:modified>
</cp:coreProperties>
</file>