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69" r:id="rId4"/>
    <p:sldId id="270" r:id="rId5"/>
    <p:sldId id="27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02D"/>
    <a:srgbClr val="A1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A1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9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898525"/>
            <a:ext cx="8569325" cy="5297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D402D"/>
              </a:buClr>
              <a:buFont typeface="Arial" panose="020B0604020202020204" pitchFamily="34" charset="0"/>
              <a:buChar char="■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=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□"/>
              <a:defRPr/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−"/>
              <a:defRPr/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  <a:defRPr lang="de-DE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Tx/>
              <a:buChar char="□"/>
              <a:defRPr lang="de-DE" sz="1600" baseline="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4111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4264" y="1497606"/>
            <a:ext cx="4192587" cy="4695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10"/>
          <p:cNvCxnSpPr/>
          <p:nvPr userDrawn="1"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900" dirty="0">
              <a:solidFill>
                <a:srgbClr val="9D9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333243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Tianxiao Chen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PGS E.ON ERC RWTH Aachen</a:t>
            </a:r>
            <a:r>
              <a:rPr lang="en-US" sz="900" baseline="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2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agle.autodesk.com/eagle/ulp?utf8=%E2%9C%93&amp;q%5Btitle_or_author_or_description_cont%5D=&amp;button=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ULP: User Language Programs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Tianxiao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What’s ULP</a:t>
            </a:r>
          </a:p>
          <a:p>
            <a:pPr lvl="1"/>
            <a:r>
              <a:rPr lang="en-US" dirty="0" smtClean="0"/>
              <a:t>User defined scripts that can do some automatic works</a:t>
            </a:r>
          </a:p>
          <a:p>
            <a:pPr lvl="1"/>
            <a:r>
              <a:rPr lang="en-US" dirty="0" smtClean="0"/>
              <a:t>Download from Autodesk ULP center or write by yourself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Download the ULP you need</a:t>
            </a:r>
          </a:p>
          <a:p>
            <a:pPr lvl="1"/>
            <a:r>
              <a:rPr lang="en-US" dirty="0" smtClean="0"/>
              <a:t>Click ULP ion</a:t>
            </a:r>
          </a:p>
          <a:p>
            <a:pPr lvl="1"/>
            <a:r>
              <a:rPr lang="en-US" dirty="0" smtClean="0"/>
              <a:t>Select the ULP to use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74" y="2593552"/>
            <a:ext cx="2933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Move group </a:t>
            </a:r>
            <a:r>
              <a:rPr lang="en-US" dirty="0" smtClean="0"/>
              <a:t>components with specific distance</a:t>
            </a:r>
            <a:endParaRPr lang="en-US" dirty="0" smtClean="0"/>
          </a:p>
          <a:p>
            <a:pPr lvl="2"/>
            <a:r>
              <a:rPr lang="en-US" dirty="0" smtClean="0"/>
              <a:t>Select a group</a:t>
            </a:r>
          </a:p>
          <a:p>
            <a:pPr lvl="2"/>
            <a:r>
              <a:rPr lang="en-US" dirty="0" smtClean="0"/>
              <a:t>Click </a:t>
            </a:r>
            <a:r>
              <a:rPr lang="en-US" dirty="0" err="1" smtClean="0"/>
              <a:t>ulp</a:t>
            </a:r>
            <a:r>
              <a:rPr lang="en-US" dirty="0" smtClean="0"/>
              <a:t> ion</a:t>
            </a:r>
          </a:p>
          <a:p>
            <a:pPr lvl="2"/>
            <a:r>
              <a:rPr lang="en-US" dirty="0" smtClean="0"/>
              <a:t>Run  </a:t>
            </a:r>
            <a:r>
              <a:rPr lang="en-US" dirty="0" err="1" smtClean="0"/>
              <a:t>moveby.ulp</a:t>
            </a:r>
            <a:endParaRPr lang="en-US" dirty="0" smtClean="0"/>
          </a:p>
          <a:p>
            <a:pPr lvl="2"/>
            <a:r>
              <a:rPr lang="en-US" dirty="0" smtClean="0"/>
              <a:t>Give </a:t>
            </a:r>
            <a:r>
              <a:rPr lang="en-US" dirty="0" smtClean="0"/>
              <a:t>distance values</a:t>
            </a:r>
            <a:endParaRPr lang="en-US" dirty="0" smtClean="0"/>
          </a:p>
          <a:p>
            <a:pPr lvl="2"/>
            <a:r>
              <a:rPr lang="en-US" dirty="0" smtClean="0"/>
              <a:t>Components are moved</a:t>
            </a: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00" y="1012608"/>
            <a:ext cx="3107030" cy="1401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98" y="2722950"/>
            <a:ext cx="2142208" cy="1023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98" y="4092623"/>
            <a:ext cx="3124200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91" y="4138868"/>
            <a:ext cx="3689709" cy="13348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7029974" y="2474752"/>
            <a:ext cx="0" cy="248198"/>
          </a:xfrm>
          <a:prstGeom prst="straightConnector1">
            <a:avLst/>
          </a:prstGeom>
          <a:ln>
            <a:solidFill>
              <a:srgbClr val="DD40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22983" y="3844425"/>
            <a:ext cx="0" cy="248198"/>
          </a:xfrm>
          <a:prstGeom prst="straightConnector1">
            <a:avLst/>
          </a:prstGeom>
          <a:ln>
            <a:solidFill>
              <a:srgbClr val="DD40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069746" y="4644238"/>
            <a:ext cx="0" cy="248198"/>
          </a:xfrm>
          <a:prstGeom prst="straightConnector1">
            <a:avLst/>
          </a:prstGeom>
          <a:ln>
            <a:solidFill>
              <a:srgbClr val="DD40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ULP center</a:t>
            </a:r>
          </a:p>
          <a:p>
            <a:pPr lvl="1"/>
            <a:r>
              <a:rPr lang="en-US" dirty="0" smtClean="0"/>
              <a:t>Find more </a:t>
            </a:r>
            <a:r>
              <a:rPr lang="en-US" dirty="0" err="1" smtClean="0"/>
              <a:t>ulp</a:t>
            </a:r>
            <a:r>
              <a:rPr lang="en-US" dirty="0" smtClean="0"/>
              <a:t> at </a:t>
            </a:r>
            <a:r>
              <a:rPr lang="en-US" dirty="0" err="1" smtClean="0"/>
              <a:t>ulp</a:t>
            </a:r>
            <a:r>
              <a:rPr lang="en-US" dirty="0" smtClean="0"/>
              <a:t> center</a:t>
            </a:r>
          </a:p>
          <a:p>
            <a:pPr lvl="1"/>
            <a:r>
              <a:rPr lang="en-US" dirty="0" smtClean="0">
                <a:hlinkClick r:id="rId2"/>
              </a:rPr>
              <a:t>http://eagle.autodesk.com/eagle/ulp?utf8=%E2%9C%93&amp;q%5Btitle_or_author_or_description_cont%5D=&amp;button=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4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Office Theme</vt:lpstr>
      <vt:lpstr>Custom Design</vt:lpstr>
      <vt:lpstr>ULP: User Language Programs</vt:lpstr>
      <vt:lpstr>ULP</vt:lpstr>
      <vt:lpstr>ULP</vt:lpstr>
      <vt:lpstr>ULP</vt:lpstr>
      <vt:lpstr>PowerPoint Presentation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Tianxiao</dc:creator>
  <cp:lastModifiedBy>Chen Tianxiao</cp:lastModifiedBy>
  <cp:revision>24</cp:revision>
  <dcterms:created xsi:type="dcterms:W3CDTF">2020-01-21T15:40:06Z</dcterms:created>
  <dcterms:modified xsi:type="dcterms:W3CDTF">2020-03-04T13:53:17Z</dcterms:modified>
</cp:coreProperties>
</file>