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3" r:id="rId5"/>
  </p:sldMasterIdLst>
  <p:notesMasterIdLst>
    <p:notesMasterId r:id="rId26"/>
  </p:notesMasterIdLst>
  <p:sldIdLst>
    <p:sldId id="256" r:id="rId6"/>
    <p:sldId id="258" r:id="rId7"/>
    <p:sldId id="273" r:id="rId8"/>
    <p:sldId id="280" r:id="rId9"/>
    <p:sldId id="281" r:id="rId10"/>
    <p:sldId id="282" r:id="rId11"/>
    <p:sldId id="260" r:id="rId12"/>
    <p:sldId id="266" r:id="rId13"/>
    <p:sldId id="270" r:id="rId14"/>
    <p:sldId id="267" r:id="rId15"/>
    <p:sldId id="271" r:id="rId16"/>
    <p:sldId id="272" r:id="rId17"/>
    <p:sldId id="268" r:id="rId18"/>
    <p:sldId id="283" r:id="rId19"/>
    <p:sldId id="261" r:id="rId20"/>
    <p:sldId id="278" r:id="rId21"/>
    <p:sldId id="262" r:id="rId22"/>
    <p:sldId id="275" r:id="rId23"/>
    <p:sldId id="279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CA4E7-EC2B-4D6B-98E7-00D43ADB3962}" v="347" dt="2022-12-14T05:31:32.885"/>
    <p1510:client id="{0C757249-56A9-4CF5-9E94-6AC2CBF3C7B0}" v="7" dt="2022-12-13T09:14:55.523"/>
    <p1510:client id="{1C109CB3-29F8-4E2F-9640-3C8500960CE1}" v="115" dt="2022-12-13T09:13:26.818"/>
    <p1510:client id="{2628A369-B540-4189-905E-A8108294347E}" v="1992" dt="2022-12-14T06:59:00.025"/>
    <p1510:client id="{2F47439D-D87C-4E96-B8CD-C329EEE4699C}" v="1943" dt="2022-12-14T04:23:41.667"/>
    <p1510:client id="{2FE98DC7-CE1B-4DDA-9DFE-CA299B54BB39}" v="37" dt="2022-12-13T07:52:24.983"/>
    <p1510:client id="{48DAD0DA-D252-4FEC-AC26-CAB1108E82DC}" v="2" dt="2022-12-14T04:26:34.149"/>
    <p1510:client id="{54F28E8E-8FA1-428E-B999-F02DD081BF9E}" v="2" dt="2022-12-14T18:36:12.701"/>
    <p1510:client id="{60AF9A26-CDAC-442D-B101-1193CD117920}" v="9" dt="2022-12-14T07:36:10.951"/>
    <p1510:client id="{65AEF880-30A5-4FFE-BD1F-EDAF56FAFBDE}" v="18" dt="2022-12-13T22:19:54.583"/>
    <p1510:client id="{6BEC8247-C092-4F85-A0DA-C5E3DE4686B8}" v="16" dt="2022-12-13T21:27:49.986"/>
    <p1510:client id="{759F6219-95E2-4B03-B3B1-2D2CE5AACE09}" v="339" dt="2022-12-14T10:49:18.664"/>
    <p1510:client id="{7F147E46-A985-441A-ADAA-51CE96F8B883}" v="544" dt="2022-12-14T05:42:25.751"/>
    <p1510:client id="{9A3A84B1-E2AA-4EA9-9356-6BEFE31290CF}" v="16" dt="2022-12-14T22:42:56.977"/>
    <p1510:client id="{9BDC3A19-FD99-4A78-B0AF-DFE778F538E4}" v="1" dt="2022-12-14T23:47:24.936"/>
    <p1510:client id="{9F905FCE-3C9F-4649-9BEC-2929E4B57785}" v="52" dt="2022-12-15T01:09:30.785"/>
    <p1510:client id="{A1B792E2-F019-4025-A27A-A661628CF776}" v="2" dt="2022-12-13T22:43:14.066"/>
    <p1510:client id="{A94DAA66-4C9A-426C-ACDC-DE5367864DB4}" v="2" dt="2022-12-13T11:17:14.504"/>
    <p1510:client id="{AA09DF4B-E7A2-4CED-A4D4-EC71CF670AE9}" v="147" dt="2022-12-14T07:28:18.533"/>
    <p1510:client id="{AA3E3DEE-C084-4CE7-B790-A271B7F1512A}" v="62" dt="2022-12-15T02:35:20.282"/>
    <p1510:client id="{AE8DDECC-E650-46D5-AD79-85FB98322E75}" v="9" dt="2022-12-14T18:38:24.041"/>
    <p1510:client id="{B057B58A-2EC4-4BDD-A48C-5790A1BF44C9}" v="202" dt="2022-12-13T22:42:22.595"/>
    <p1510:client id="{C2FDE136-D35D-4937-8A9D-D93B79090BFD}" v="49" dt="2022-12-14T06:04:05.917"/>
    <p1510:client id="{DA286545-00F4-794E-83D1-95E4DAB9DC77}" v="8" dt="2022-12-14T07:42:24.357"/>
    <p1510:client id="{DDFB6CAF-B57B-4549-AA0B-2A76C2031394}" v="18" dt="2022-12-13T22:48:21.240"/>
    <p1510:client id="{DE064D13-250E-4E5A-8A2E-18E4B11EF25D}" v="59" dt="2022-12-14T00:11:34.863"/>
    <p1510:client id="{F5565708-8F81-4909-BE6E-DEA5284FAD9F}" v="1" dt="2022-12-14T19:26:38.357"/>
    <p1510:client id="{F5B977EF-B752-4206-B64E-BBB6427DF43B}" v="21" dt="2022-12-15T00:14:22.607"/>
    <p1510:client id="{F756780F-47ED-4F39-9862-849C2B4F9BB8}" v="337" dt="2022-12-13T23:51:40.177"/>
    <p1510:client id="{FBCDE52F-4717-4E6E-BB2F-4B5CE4DA2386}" v="69" dt="2022-12-14T02:29:35.357"/>
    <p1510:client id="{FEF35FCA-B4C8-4381-9EE4-ECFF4811F4A8}" v="173" dt="2022-12-14T05:38:09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, Zhiqing" userId="S::s.zhiqing@wustl.edu::4ac64e3e-9318-46aa-8c60-cf7db518687b" providerId="AD" clId="Web-{1C109CB3-29F8-4E2F-9640-3C8500960CE1}"/>
    <pc:docChg chg="addSld modSld">
      <pc:chgData name="Sha, Zhiqing" userId="S::s.zhiqing@wustl.edu::4ac64e3e-9318-46aa-8c60-cf7db518687b" providerId="AD" clId="Web-{1C109CB3-29F8-4E2F-9640-3C8500960CE1}" dt="2022-12-13T09:13:25.459" v="110" actId="20577"/>
      <pc:docMkLst>
        <pc:docMk/>
      </pc:docMkLst>
      <pc:sldChg chg="modSp">
        <pc:chgData name="Sha, Zhiqing" userId="S::s.zhiqing@wustl.edu::4ac64e3e-9318-46aa-8c60-cf7db518687b" providerId="AD" clId="Web-{1C109CB3-29F8-4E2F-9640-3C8500960CE1}" dt="2022-12-13T09:09:08.100" v="56" actId="20577"/>
        <pc:sldMkLst>
          <pc:docMk/>
          <pc:sldMk cId="3651048812" sldId="257"/>
        </pc:sldMkLst>
        <pc:spChg chg="mod">
          <ac:chgData name="Sha, Zhiqing" userId="S::s.zhiqing@wustl.edu::4ac64e3e-9318-46aa-8c60-cf7db518687b" providerId="AD" clId="Web-{1C109CB3-29F8-4E2F-9640-3C8500960CE1}" dt="2022-12-13T09:09:08.100" v="56" actId="20577"/>
          <ac:spMkLst>
            <pc:docMk/>
            <pc:sldMk cId="3651048812" sldId="257"/>
            <ac:spMk id="3" creationId="{4A95C35A-17BE-2715-194E-12EE1B216F39}"/>
          </ac:spMkLst>
        </pc:spChg>
      </pc:sldChg>
      <pc:sldChg chg="modSp">
        <pc:chgData name="Sha, Zhiqing" userId="S::s.zhiqing@wustl.edu::4ac64e3e-9318-46aa-8c60-cf7db518687b" providerId="AD" clId="Web-{1C109CB3-29F8-4E2F-9640-3C8500960CE1}" dt="2022-12-13T09:06:55.678" v="5" actId="20577"/>
        <pc:sldMkLst>
          <pc:docMk/>
          <pc:sldMk cId="3406727853" sldId="258"/>
        </pc:sldMkLst>
        <pc:spChg chg="mod">
          <ac:chgData name="Sha, Zhiqing" userId="S::s.zhiqing@wustl.edu::4ac64e3e-9318-46aa-8c60-cf7db518687b" providerId="AD" clId="Web-{1C109CB3-29F8-4E2F-9640-3C8500960CE1}" dt="2022-12-13T09:06:55.678" v="5" actId="20577"/>
          <ac:spMkLst>
            <pc:docMk/>
            <pc:sldMk cId="3406727853" sldId="258"/>
            <ac:spMk id="3" creationId="{64AB06AF-732A-D3AE-9C22-DA17A625571A}"/>
          </ac:spMkLst>
        </pc:spChg>
      </pc:sldChg>
      <pc:sldChg chg="addSp modSp mod setBg">
        <pc:chgData name="Sha, Zhiqing" userId="S::s.zhiqing@wustl.edu::4ac64e3e-9318-46aa-8c60-cf7db518687b" providerId="AD" clId="Web-{1C109CB3-29F8-4E2F-9640-3C8500960CE1}" dt="2022-12-13T09:12:34.865" v="87" actId="14100"/>
        <pc:sldMkLst>
          <pc:docMk/>
          <pc:sldMk cId="3046554086" sldId="259"/>
        </pc:sldMkLst>
        <pc:spChg chg="mod">
          <ac:chgData name="Sha, Zhiqing" userId="S::s.zhiqing@wustl.edu::4ac64e3e-9318-46aa-8c60-cf7db518687b" providerId="AD" clId="Web-{1C109CB3-29F8-4E2F-9640-3C8500960CE1}" dt="2022-12-13T09:12:34.865" v="87" actId="14100"/>
          <ac:spMkLst>
            <pc:docMk/>
            <pc:sldMk cId="3046554086" sldId="259"/>
            <ac:spMk id="2" creationId="{18D46D08-BA32-EE8B-5784-7A349A91CCCE}"/>
          </ac:spMkLst>
        </pc:spChg>
        <pc:spChg chg="mod">
          <ac:chgData name="Sha, Zhiqing" userId="S::s.zhiqing@wustl.edu::4ac64e3e-9318-46aa-8c60-cf7db518687b" providerId="AD" clId="Web-{1C109CB3-29F8-4E2F-9640-3C8500960CE1}" dt="2022-12-13T09:12:21.131" v="82"/>
          <ac:spMkLst>
            <pc:docMk/>
            <pc:sldMk cId="3046554086" sldId="259"/>
            <ac:spMk id="3" creationId="{3551C0E3-2843-3CAB-0C0F-44BA724691F3}"/>
          </ac:spMkLst>
        </pc:spChg>
        <pc:spChg chg="add">
          <ac:chgData name="Sha, Zhiqing" userId="S::s.zhiqing@wustl.edu::4ac64e3e-9318-46aa-8c60-cf7db518687b" providerId="AD" clId="Web-{1C109CB3-29F8-4E2F-9640-3C8500960CE1}" dt="2022-12-13T09:12:21.131" v="82"/>
          <ac:spMkLst>
            <pc:docMk/>
            <pc:sldMk cId="3046554086" sldId="259"/>
            <ac:spMk id="9" creationId="{C232B152-3720-4D3B-97ED-45CE5483F16F}"/>
          </ac:spMkLst>
        </pc:spChg>
        <pc:spChg chg="add">
          <ac:chgData name="Sha, Zhiqing" userId="S::s.zhiqing@wustl.edu::4ac64e3e-9318-46aa-8c60-cf7db518687b" providerId="AD" clId="Web-{1C109CB3-29F8-4E2F-9640-3C8500960CE1}" dt="2022-12-13T09:12:21.131" v="82"/>
          <ac:spMkLst>
            <pc:docMk/>
            <pc:sldMk cId="3046554086" sldId="259"/>
            <ac:spMk id="11" creationId="{11BAB570-FF10-4E96-8A3F-FA9804702B89}"/>
          </ac:spMkLst>
        </pc:spChg>
        <pc:spChg chg="add">
          <ac:chgData name="Sha, Zhiqing" userId="S::s.zhiqing@wustl.edu::4ac64e3e-9318-46aa-8c60-cf7db518687b" providerId="AD" clId="Web-{1C109CB3-29F8-4E2F-9640-3C8500960CE1}" dt="2022-12-13T09:12:21.131" v="82"/>
          <ac:spMkLst>
            <pc:docMk/>
            <pc:sldMk cId="3046554086" sldId="259"/>
            <ac:spMk id="13" creationId="{4B9FAFB2-BEB5-4848-8018-BCAD99E2E1AA}"/>
          </ac:spMkLst>
        </pc:spChg>
        <pc:picChg chg="add mod">
          <ac:chgData name="Sha, Zhiqing" userId="S::s.zhiqing@wustl.edu::4ac64e3e-9318-46aa-8c60-cf7db518687b" providerId="AD" clId="Web-{1C109CB3-29F8-4E2F-9640-3C8500960CE1}" dt="2022-12-13T09:12:21.131" v="82"/>
          <ac:picMkLst>
            <pc:docMk/>
            <pc:sldMk cId="3046554086" sldId="259"/>
            <ac:picMk id="4" creationId="{8F304A7D-76F1-CA8F-1250-7C9D24A5ECAE}"/>
          </ac:picMkLst>
        </pc:picChg>
      </pc:sldChg>
      <pc:sldChg chg="modSp">
        <pc:chgData name="Sha, Zhiqing" userId="S::s.zhiqing@wustl.edu::4ac64e3e-9318-46aa-8c60-cf7db518687b" providerId="AD" clId="Web-{1C109CB3-29F8-4E2F-9640-3C8500960CE1}" dt="2022-12-13T09:13:25.459" v="110" actId="20577"/>
        <pc:sldMkLst>
          <pc:docMk/>
          <pc:sldMk cId="694270141" sldId="260"/>
        </pc:sldMkLst>
        <pc:spChg chg="mod">
          <ac:chgData name="Sha, Zhiqing" userId="S::s.zhiqing@wustl.edu::4ac64e3e-9318-46aa-8c60-cf7db518687b" providerId="AD" clId="Web-{1C109CB3-29F8-4E2F-9640-3C8500960CE1}" dt="2022-12-13T09:13:25.459" v="110" actId="20577"/>
          <ac:spMkLst>
            <pc:docMk/>
            <pc:sldMk cId="694270141" sldId="260"/>
            <ac:spMk id="2" creationId="{A082E792-1AC3-C6B9-C3FA-1BE01C2CC058}"/>
          </ac:spMkLst>
        </pc:spChg>
      </pc:sldChg>
      <pc:sldChg chg="modSp add replId">
        <pc:chgData name="Sha, Zhiqing" userId="S::s.zhiqing@wustl.edu::4ac64e3e-9318-46aa-8c60-cf7db518687b" providerId="AD" clId="Web-{1C109CB3-29F8-4E2F-9640-3C8500960CE1}" dt="2022-12-13T09:13:10.084" v="103" actId="20577"/>
        <pc:sldMkLst>
          <pc:docMk/>
          <pc:sldMk cId="1572551762" sldId="264"/>
        </pc:sldMkLst>
        <pc:spChg chg="mod">
          <ac:chgData name="Sha, Zhiqing" userId="S::s.zhiqing@wustl.edu::4ac64e3e-9318-46aa-8c60-cf7db518687b" providerId="AD" clId="Web-{1C109CB3-29F8-4E2F-9640-3C8500960CE1}" dt="2022-12-13T09:12:39.240" v="90" actId="14100"/>
          <ac:spMkLst>
            <pc:docMk/>
            <pc:sldMk cId="1572551762" sldId="264"/>
            <ac:spMk id="2" creationId="{18D46D08-BA32-EE8B-5784-7A349A91CCCE}"/>
          </ac:spMkLst>
        </pc:spChg>
        <pc:spChg chg="mod">
          <ac:chgData name="Sha, Zhiqing" userId="S::s.zhiqing@wustl.edu::4ac64e3e-9318-46aa-8c60-cf7db518687b" providerId="AD" clId="Web-{1C109CB3-29F8-4E2F-9640-3C8500960CE1}" dt="2022-12-13T09:13:10.084" v="103" actId="20577"/>
          <ac:spMkLst>
            <pc:docMk/>
            <pc:sldMk cId="1572551762" sldId="264"/>
            <ac:spMk id="3" creationId="{3551C0E3-2843-3CAB-0C0F-44BA724691F3}"/>
          </ac:spMkLst>
        </pc:spChg>
      </pc:sldChg>
      <pc:sldChg chg="add replId">
        <pc:chgData name="Sha, Zhiqing" userId="S::s.zhiqing@wustl.edu::4ac64e3e-9318-46aa-8c60-cf7db518687b" providerId="AD" clId="Web-{1C109CB3-29F8-4E2F-9640-3C8500960CE1}" dt="2022-12-13T09:13:19.740" v="104"/>
        <pc:sldMkLst>
          <pc:docMk/>
          <pc:sldMk cId="3570262916" sldId="265"/>
        </pc:sldMkLst>
      </pc:sldChg>
    </pc:docChg>
  </pc:docChgLst>
  <pc:docChgLst>
    <pc:chgData name="Chen, Fanxi" userId="S::c.fanxi@wustl.edu::7b458473-d051-4124-a974-de3ea550155d" providerId="AD" clId="Web-{7F147E46-A985-441A-ADAA-51CE96F8B883}"/>
    <pc:docChg chg="addSld delSld modSld">
      <pc:chgData name="Chen, Fanxi" userId="S::c.fanxi@wustl.edu::7b458473-d051-4124-a974-de3ea550155d" providerId="AD" clId="Web-{7F147E46-A985-441A-ADAA-51CE96F8B883}" dt="2022-12-14T05:42:25.751" v="527"/>
      <pc:docMkLst>
        <pc:docMk/>
      </pc:docMkLst>
      <pc:sldChg chg="addSp delSp modSp mod setBg">
        <pc:chgData name="Chen, Fanxi" userId="S::c.fanxi@wustl.edu::7b458473-d051-4124-a974-de3ea550155d" providerId="AD" clId="Web-{7F147E46-A985-441A-ADAA-51CE96F8B883}" dt="2022-12-14T05:32:13.910" v="396"/>
        <pc:sldMkLst>
          <pc:docMk/>
          <pc:sldMk cId="1761184949" sldId="261"/>
        </pc:sldMkLst>
        <pc:spChg chg="mod">
          <ac:chgData name="Chen, Fanxi" userId="S::c.fanxi@wustl.edu::7b458473-d051-4124-a974-de3ea550155d" providerId="AD" clId="Web-{7F147E46-A985-441A-ADAA-51CE96F8B883}" dt="2022-12-14T05:31:09.471" v="307"/>
          <ac:spMkLst>
            <pc:docMk/>
            <pc:sldMk cId="1761184949" sldId="261"/>
            <ac:spMk id="2" creationId="{D1AE0A0C-28BC-105C-9BDB-3BE536464F7F}"/>
          </ac:spMkLst>
        </pc:spChg>
        <pc:spChg chg="mod">
          <ac:chgData name="Chen, Fanxi" userId="S::c.fanxi@wustl.edu::7b458473-d051-4124-a974-de3ea550155d" providerId="AD" clId="Web-{7F147E46-A985-441A-ADAA-51CE96F8B883}" dt="2022-12-14T05:31:37.378" v="314" actId="1076"/>
          <ac:spMkLst>
            <pc:docMk/>
            <pc:sldMk cId="1761184949" sldId="261"/>
            <ac:spMk id="3" creationId="{882CA66E-C079-E391-56FA-7FCC14586251}"/>
          </ac:spMkLst>
        </pc:spChg>
        <pc:spChg chg="add del">
          <ac:chgData name="Chen, Fanxi" userId="S::c.fanxi@wustl.edu::7b458473-d051-4124-a974-de3ea550155d" providerId="AD" clId="Web-{7F147E46-A985-441A-ADAA-51CE96F8B883}" dt="2022-12-14T05:27:56.436" v="293"/>
          <ac:spMkLst>
            <pc:docMk/>
            <pc:sldMk cId="1761184949" sldId="261"/>
            <ac:spMk id="9" creationId="{1A95671B-3CC6-4792-9114-B74FAEA224E6}"/>
          </ac:spMkLst>
        </pc:spChg>
        <pc:spChg chg="add del">
          <ac:chgData name="Chen, Fanxi" userId="S::c.fanxi@wustl.edu::7b458473-d051-4124-a974-de3ea550155d" providerId="AD" clId="Web-{7F147E46-A985-441A-ADAA-51CE96F8B883}" dt="2022-12-14T05:31:09.471" v="307"/>
          <ac:spMkLst>
            <pc:docMk/>
            <pc:sldMk cId="1761184949" sldId="261"/>
            <ac:spMk id="14" creationId="{1A95671B-3CC6-4792-9114-B74FAEA224E6}"/>
          </ac:spMkLst>
        </pc:spChg>
        <pc:spChg chg="add del">
          <ac:chgData name="Chen, Fanxi" userId="S::c.fanxi@wustl.edu::7b458473-d051-4124-a974-de3ea550155d" providerId="AD" clId="Web-{7F147E46-A985-441A-ADAA-51CE96F8B883}" dt="2022-12-14T05:31:07.331" v="304"/>
          <ac:spMkLst>
            <pc:docMk/>
            <pc:sldMk cId="1761184949" sldId="261"/>
            <ac:spMk id="19" creationId="{2550BE34-C2B8-49B8-8519-67A8CAD51AE9}"/>
          </ac:spMkLst>
        </pc:spChg>
        <pc:spChg chg="add del">
          <ac:chgData name="Chen, Fanxi" userId="S::c.fanxi@wustl.edu::7b458473-d051-4124-a974-de3ea550155d" providerId="AD" clId="Web-{7F147E46-A985-441A-ADAA-51CE96F8B883}" dt="2022-12-14T05:31:07.331" v="304"/>
          <ac:spMkLst>
            <pc:docMk/>
            <pc:sldMk cId="1761184949" sldId="261"/>
            <ac:spMk id="21" creationId="{A7457DD9-5A45-400A-AB4B-4B4EDECA25F1}"/>
          </ac:spMkLst>
        </pc:spChg>
        <pc:spChg chg="add del">
          <ac:chgData name="Chen, Fanxi" userId="S::c.fanxi@wustl.edu::7b458473-d051-4124-a974-de3ea550155d" providerId="AD" clId="Web-{7F147E46-A985-441A-ADAA-51CE96F8B883}" dt="2022-12-14T05:31:07.331" v="304"/>
          <ac:spMkLst>
            <pc:docMk/>
            <pc:sldMk cId="1761184949" sldId="261"/>
            <ac:spMk id="23" creationId="{441CF7D6-A660-431A-B0BB-140A0D5556B6}"/>
          </ac:spMkLst>
        </pc:spChg>
        <pc:spChg chg="add del">
          <ac:chgData name="Chen, Fanxi" userId="S::c.fanxi@wustl.edu::7b458473-d051-4124-a974-de3ea550155d" providerId="AD" clId="Web-{7F147E46-A985-441A-ADAA-51CE96F8B883}" dt="2022-12-14T05:31:07.331" v="304"/>
          <ac:spMkLst>
            <pc:docMk/>
            <pc:sldMk cId="1761184949" sldId="261"/>
            <ac:spMk id="25" creationId="{0570A85B-3810-4F95-97B0-CBF4CCDB381C}"/>
          </ac:spMkLst>
        </pc:spChg>
        <pc:spChg chg="add del">
          <ac:chgData name="Chen, Fanxi" userId="S::c.fanxi@wustl.edu::7b458473-d051-4124-a974-de3ea550155d" providerId="AD" clId="Web-{7F147E46-A985-441A-ADAA-51CE96F8B883}" dt="2022-12-14T05:31:09.409" v="306"/>
          <ac:spMkLst>
            <pc:docMk/>
            <pc:sldMk cId="1761184949" sldId="261"/>
            <ac:spMk id="27" creationId="{2550BE34-C2B8-49B8-8519-67A8CAD51AE9}"/>
          </ac:spMkLst>
        </pc:spChg>
        <pc:spChg chg="add del">
          <ac:chgData name="Chen, Fanxi" userId="S::c.fanxi@wustl.edu::7b458473-d051-4124-a974-de3ea550155d" providerId="AD" clId="Web-{7F147E46-A985-441A-ADAA-51CE96F8B883}" dt="2022-12-14T05:31:09.409" v="306"/>
          <ac:spMkLst>
            <pc:docMk/>
            <pc:sldMk cId="1761184949" sldId="261"/>
            <ac:spMk id="28" creationId="{A7457DD9-5A45-400A-AB4B-4B4EDECA25F1}"/>
          </ac:spMkLst>
        </pc:spChg>
        <pc:spChg chg="add del">
          <ac:chgData name="Chen, Fanxi" userId="S::c.fanxi@wustl.edu::7b458473-d051-4124-a974-de3ea550155d" providerId="AD" clId="Web-{7F147E46-A985-441A-ADAA-51CE96F8B883}" dt="2022-12-14T05:31:09.409" v="306"/>
          <ac:spMkLst>
            <pc:docMk/>
            <pc:sldMk cId="1761184949" sldId="261"/>
            <ac:spMk id="29" creationId="{441CF7D6-A660-431A-B0BB-140A0D5556B6}"/>
          </ac:spMkLst>
        </pc:spChg>
        <pc:spChg chg="add del">
          <ac:chgData name="Chen, Fanxi" userId="S::c.fanxi@wustl.edu::7b458473-d051-4124-a974-de3ea550155d" providerId="AD" clId="Web-{7F147E46-A985-441A-ADAA-51CE96F8B883}" dt="2022-12-14T05:31:09.409" v="306"/>
          <ac:spMkLst>
            <pc:docMk/>
            <pc:sldMk cId="1761184949" sldId="261"/>
            <ac:spMk id="30" creationId="{0570A85B-3810-4F95-97B0-CBF4CCDB381C}"/>
          </ac:spMkLst>
        </pc:spChg>
        <pc:spChg chg="add">
          <ac:chgData name="Chen, Fanxi" userId="S::c.fanxi@wustl.edu::7b458473-d051-4124-a974-de3ea550155d" providerId="AD" clId="Web-{7F147E46-A985-441A-ADAA-51CE96F8B883}" dt="2022-12-14T05:31:09.471" v="307"/>
          <ac:spMkLst>
            <pc:docMk/>
            <pc:sldMk cId="1761184949" sldId="261"/>
            <ac:spMk id="32" creationId="{2550BE34-C2B8-49B8-8519-67A8CAD51AE9}"/>
          </ac:spMkLst>
        </pc:spChg>
        <pc:spChg chg="add">
          <ac:chgData name="Chen, Fanxi" userId="S::c.fanxi@wustl.edu::7b458473-d051-4124-a974-de3ea550155d" providerId="AD" clId="Web-{7F147E46-A985-441A-ADAA-51CE96F8B883}" dt="2022-12-14T05:31:09.471" v="307"/>
          <ac:spMkLst>
            <pc:docMk/>
            <pc:sldMk cId="1761184949" sldId="261"/>
            <ac:spMk id="33" creationId="{A7457DD9-5A45-400A-AB4B-4B4EDECA25F1}"/>
          </ac:spMkLst>
        </pc:spChg>
        <pc:spChg chg="add">
          <ac:chgData name="Chen, Fanxi" userId="S::c.fanxi@wustl.edu::7b458473-d051-4124-a974-de3ea550155d" providerId="AD" clId="Web-{7F147E46-A985-441A-ADAA-51CE96F8B883}" dt="2022-12-14T05:31:09.471" v="307"/>
          <ac:spMkLst>
            <pc:docMk/>
            <pc:sldMk cId="1761184949" sldId="261"/>
            <ac:spMk id="34" creationId="{441CF7D6-A660-431A-B0BB-140A0D5556B6}"/>
          </ac:spMkLst>
        </pc:spChg>
        <pc:spChg chg="add">
          <ac:chgData name="Chen, Fanxi" userId="S::c.fanxi@wustl.edu::7b458473-d051-4124-a974-de3ea550155d" providerId="AD" clId="Web-{7F147E46-A985-441A-ADAA-51CE96F8B883}" dt="2022-12-14T05:31:09.471" v="307"/>
          <ac:spMkLst>
            <pc:docMk/>
            <pc:sldMk cId="1761184949" sldId="261"/>
            <ac:spMk id="35" creationId="{0570A85B-3810-4F95-97B0-CBF4CCDB381C}"/>
          </ac:spMkLst>
        </pc:spChg>
        <pc:graphicFrameChg chg="add mod modGraphic">
          <ac:chgData name="Chen, Fanxi" userId="S::c.fanxi@wustl.edu::7b458473-d051-4124-a974-de3ea550155d" providerId="AD" clId="Web-{7F147E46-A985-441A-ADAA-51CE96F8B883}" dt="2022-12-14T05:32:13.910" v="396"/>
          <ac:graphicFrameMkLst>
            <pc:docMk/>
            <pc:sldMk cId="1761184949" sldId="261"/>
            <ac:graphicFrameMk id="4" creationId="{86472D61-528C-0080-6D7D-8D78518DA966}"/>
          </ac:graphicFrameMkLst>
        </pc:graphicFrameChg>
      </pc:sldChg>
      <pc:sldChg chg="modSp">
        <pc:chgData name="Chen, Fanxi" userId="S::c.fanxi@wustl.edu::7b458473-d051-4124-a974-de3ea550155d" providerId="AD" clId="Web-{7F147E46-A985-441A-ADAA-51CE96F8B883}" dt="2022-12-14T05:36:16.478" v="480" actId="20577"/>
        <pc:sldMkLst>
          <pc:docMk/>
          <pc:sldMk cId="1865501895" sldId="262"/>
        </pc:sldMkLst>
        <pc:spChg chg="mod">
          <ac:chgData name="Chen, Fanxi" userId="S::c.fanxi@wustl.edu::7b458473-d051-4124-a974-de3ea550155d" providerId="AD" clId="Web-{7F147E46-A985-441A-ADAA-51CE96F8B883}" dt="2022-12-14T05:36:16.478" v="480" actId="20577"/>
          <ac:spMkLst>
            <pc:docMk/>
            <pc:sldMk cId="1865501895" sldId="262"/>
            <ac:spMk id="2" creationId="{D84602BF-9223-576E-B449-511E044FEB33}"/>
          </ac:spMkLst>
        </pc:spChg>
      </pc:sldChg>
      <pc:sldChg chg="addSp delSp modSp mod setBg">
        <pc:chgData name="Chen, Fanxi" userId="S::c.fanxi@wustl.edu::7b458473-d051-4124-a974-de3ea550155d" providerId="AD" clId="Web-{7F147E46-A985-441A-ADAA-51CE96F8B883}" dt="2022-12-14T05:42:03.797" v="524" actId="14100"/>
        <pc:sldMkLst>
          <pc:docMk/>
          <pc:sldMk cId="3493861750" sldId="263"/>
        </pc:sldMkLst>
        <pc:spChg chg="mod">
          <ac:chgData name="Chen, Fanxi" userId="S::c.fanxi@wustl.edu::7b458473-d051-4124-a974-de3ea550155d" providerId="AD" clId="Web-{7F147E46-A985-441A-ADAA-51CE96F8B883}" dt="2022-12-14T05:41:51.078" v="520" actId="1076"/>
          <ac:spMkLst>
            <pc:docMk/>
            <pc:sldMk cId="3493861750" sldId="263"/>
            <ac:spMk id="2" creationId="{CCBF4098-706F-64D9-A46F-3B8C4AB6993D}"/>
          </ac:spMkLst>
        </pc:spChg>
        <pc:spChg chg="mod">
          <ac:chgData name="Chen, Fanxi" userId="S::c.fanxi@wustl.edu::7b458473-d051-4124-a974-de3ea550155d" providerId="AD" clId="Web-{7F147E46-A985-441A-ADAA-51CE96F8B883}" dt="2022-12-14T05:42:03.797" v="524" actId="14100"/>
          <ac:spMkLst>
            <pc:docMk/>
            <pc:sldMk cId="3493861750" sldId="263"/>
            <ac:spMk id="3" creationId="{42CDAD62-B750-0C90-D986-5139AF4FF050}"/>
          </ac:spMkLst>
        </pc:spChg>
        <pc:spChg chg="add del">
          <ac:chgData name="Chen, Fanxi" userId="S::c.fanxi@wustl.edu::7b458473-d051-4124-a974-de3ea550155d" providerId="AD" clId="Web-{7F147E46-A985-441A-ADAA-51CE96F8B883}" dt="2022-12-14T05:41:30.687" v="517"/>
          <ac:spMkLst>
            <pc:docMk/>
            <pc:sldMk cId="3493861750" sldId="263"/>
            <ac:spMk id="8" creationId="{85016AEC-0320-4ED0-8ECB-FE11DDDFE17A}"/>
          </ac:spMkLst>
        </pc:spChg>
        <pc:spChg chg="add del">
          <ac:chgData name="Chen, Fanxi" userId="S::c.fanxi@wustl.edu::7b458473-d051-4124-a974-de3ea550155d" providerId="AD" clId="Web-{7F147E46-A985-441A-ADAA-51CE96F8B883}" dt="2022-12-14T05:41:30.687" v="517"/>
          <ac:spMkLst>
            <pc:docMk/>
            <pc:sldMk cId="3493861750" sldId="263"/>
            <ac:spMk id="10" creationId="{D3CDB30C-1F82-41E6-A067-831D6E89184F}"/>
          </ac:spMkLst>
        </pc:spChg>
        <pc:spChg chg="add del">
          <ac:chgData name="Chen, Fanxi" userId="S::c.fanxi@wustl.edu::7b458473-d051-4124-a974-de3ea550155d" providerId="AD" clId="Web-{7F147E46-A985-441A-ADAA-51CE96F8B883}" dt="2022-12-14T05:41:30.687" v="517"/>
          <ac:spMkLst>
            <pc:docMk/>
            <pc:sldMk cId="3493861750" sldId="263"/>
            <ac:spMk id="12" creationId="{2DDA86DD-F997-4F66-A87C-5B58AB6D19EC}"/>
          </ac:spMkLst>
        </pc:spChg>
        <pc:spChg chg="add del">
          <ac:chgData name="Chen, Fanxi" userId="S::c.fanxi@wustl.edu::7b458473-d051-4124-a974-de3ea550155d" providerId="AD" clId="Web-{7F147E46-A985-441A-ADAA-51CE96F8B883}" dt="2022-12-14T05:41:30.687" v="517"/>
          <ac:spMkLst>
            <pc:docMk/>
            <pc:sldMk cId="3493861750" sldId="263"/>
            <ac:spMk id="14" creationId="{D241B827-437E-40A3-A732-669230D6A5BC}"/>
          </ac:spMkLst>
        </pc:spChg>
        <pc:spChg chg="add">
          <ac:chgData name="Chen, Fanxi" userId="S::c.fanxi@wustl.edu::7b458473-d051-4124-a974-de3ea550155d" providerId="AD" clId="Web-{7F147E46-A985-441A-ADAA-51CE96F8B883}" dt="2022-12-14T05:41:30.687" v="517"/>
          <ac:spMkLst>
            <pc:docMk/>
            <pc:sldMk cId="3493861750" sldId="263"/>
            <ac:spMk id="19" creationId="{081EA652-8C6A-4E69-BEB9-170809474553}"/>
          </ac:spMkLst>
        </pc:spChg>
        <pc:spChg chg="add">
          <ac:chgData name="Chen, Fanxi" userId="S::c.fanxi@wustl.edu::7b458473-d051-4124-a974-de3ea550155d" providerId="AD" clId="Web-{7F147E46-A985-441A-ADAA-51CE96F8B883}" dt="2022-12-14T05:41:30.687" v="517"/>
          <ac:spMkLst>
            <pc:docMk/>
            <pc:sldMk cId="3493861750" sldId="263"/>
            <ac:spMk id="21" creationId="{5298780A-33B9-4EA2-8F67-DE68AD62841B}"/>
          </ac:spMkLst>
        </pc:spChg>
        <pc:spChg chg="add">
          <ac:chgData name="Chen, Fanxi" userId="S::c.fanxi@wustl.edu::7b458473-d051-4124-a974-de3ea550155d" providerId="AD" clId="Web-{7F147E46-A985-441A-ADAA-51CE96F8B883}" dt="2022-12-14T05:41:30.687" v="517"/>
          <ac:spMkLst>
            <pc:docMk/>
            <pc:sldMk cId="3493861750" sldId="263"/>
            <ac:spMk id="23" creationId="{7F488E8B-4E1E-4402-8935-D4E6C02615C7}"/>
          </ac:spMkLst>
        </pc:spChg>
      </pc:sldChg>
      <pc:sldChg chg="addSp delSp modSp">
        <pc:chgData name="Chen, Fanxi" userId="S::c.fanxi@wustl.edu::7b458473-d051-4124-a974-de3ea550155d" providerId="AD" clId="Web-{7F147E46-A985-441A-ADAA-51CE96F8B883}" dt="2022-12-14T05:23:49.931" v="286"/>
        <pc:sldMkLst>
          <pc:docMk/>
          <pc:sldMk cId="2539711755" sldId="267"/>
        </pc:sldMkLst>
        <pc:spChg chg="mod">
          <ac:chgData name="Chen, Fanxi" userId="S::c.fanxi@wustl.edu::7b458473-d051-4124-a974-de3ea550155d" providerId="AD" clId="Web-{7F147E46-A985-441A-ADAA-51CE96F8B883}" dt="2022-12-14T05:23:44.447" v="285"/>
          <ac:spMkLst>
            <pc:docMk/>
            <pc:sldMk cId="2539711755" sldId="267"/>
            <ac:spMk id="2" creationId="{8C044A21-D2DA-154A-1215-C98B4B72319F}"/>
          </ac:spMkLst>
        </pc:spChg>
        <pc:spChg chg="del mod">
          <ac:chgData name="Chen, Fanxi" userId="S::c.fanxi@wustl.edu::7b458473-d051-4124-a974-de3ea550155d" providerId="AD" clId="Web-{7F147E46-A985-441A-ADAA-51CE96F8B883}" dt="2022-12-14T05:23:31.087" v="283"/>
          <ac:spMkLst>
            <pc:docMk/>
            <pc:sldMk cId="2539711755" sldId="267"/>
            <ac:spMk id="7" creationId="{F78FE52B-984B-AE18-70D8-4821EA175680}"/>
          </ac:spMkLst>
        </pc:spChg>
        <pc:spChg chg="del">
          <ac:chgData name="Chen, Fanxi" userId="S::c.fanxi@wustl.edu::7b458473-d051-4124-a974-de3ea550155d" providerId="AD" clId="Web-{7F147E46-A985-441A-ADAA-51CE96F8B883}" dt="2022-12-14T05:23:07.196" v="278"/>
          <ac:spMkLst>
            <pc:docMk/>
            <pc:sldMk cId="2539711755" sldId="267"/>
            <ac:spMk id="14" creationId="{CBB2B1F0-0DD6-4744-9A46-7A344FB48E40}"/>
          </ac:spMkLst>
        </pc:spChg>
        <pc:spChg chg="del">
          <ac:chgData name="Chen, Fanxi" userId="S::c.fanxi@wustl.edu::7b458473-d051-4124-a974-de3ea550155d" providerId="AD" clId="Web-{7F147E46-A985-441A-ADAA-51CE96F8B883}" dt="2022-12-14T05:23:07.196" v="278"/>
          <ac:spMkLst>
            <pc:docMk/>
            <pc:sldMk cId="2539711755" sldId="267"/>
            <ac:spMk id="16" creationId="{52D502E5-F6B4-4D58-B4AE-FC466FF15EE8}"/>
          </ac:spMkLst>
        </pc:spChg>
        <pc:spChg chg="del">
          <ac:chgData name="Chen, Fanxi" userId="S::c.fanxi@wustl.edu::7b458473-d051-4124-a974-de3ea550155d" providerId="AD" clId="Web-{7F147E46-A985-441A-ADAA-51CE96F8B883}" dt="2022-12-14T05:23:07.196" v="278"/>
          <ac:spMkLst>
            <pc:docMk/>
            <pc:sldMk cId="2539711755" sldId="267"/>
            <ac:spMk id="18" creationId="{9DECDBF4-02B6-4BB4-B65B-B8107AD6A9E8}"/>
          </ac:spMkLst>
        </pc:spChg>
        <pc:spChg chg="add del">
          <ac:chgData name="Chen, Fanxi" userId="S::c.fanxi@wustl.edu::7b458473-d051-4124-a974-de3ea550155d" providerId="AD" clId="Web-{7F147E46-A985-441A-ADAA-51CE96F8B883}" dt="2022-12-14T05:23:38.228" v="284"/>
          <ac:spMkLst>
            <pc:docMk/>
            <pc:sldMk cId="2539711755" sldId="267"/>
            <ac:spMk id="23" creationId="{17718681-A12E-49D6-9925-DD7C68176D61}"/>
          </ac:spMkLst>
        </pc:spChg>
        <pc:spChg chg="add del">
          <ac:chgData name="Chen, Fanxi" userId="S::c.fanxi@wustl.edu::7b458473-d051-4124-a974-de3ea550155d" providerId="AD" clId="Web-{7F147E46-A985-441A-ADAA-51CE96F8B883}" dt="2022-12-14T05:23:38.228" v="284"/>
          <ac:spMkLst>
            <pc:docMk/>
            <pc:sldMk cId="2539711755" sldId="267"/>
            <ac:spMk id="25" creationId="{FBD77573-9EF2-4C35-8285-A1CF6FBB0EA5}"/>
          </ac:spMkLst>
        </pc:spChg>
        <pc:spChg chg="add del">
          <ac:chgData name="Chen, Fanxi" userId="S::c.fanxi@wustl.edu::7b458473-d051-4124-a974-de3ea550155d" providerId="AD" clId="Web-{7F147E46-A985-441A-ADAA-51CE96F8B883}" dt="2022-12-14T05:23:44.447" v="285"/>
          <ac:spMkLst>
            <pc:docMk/>
            <pc:sldMk cId="2539711755" sldId="267"/>
            <ac:spMk id="32" creationId="{FFD44BAB-2F3A-4B95-B9D3-E5B819787FF3}"/>
          </ac:spMkLst>
        </pc:spChg>
        <pc:spChg chg="add del">
          <ac:chgData name="Chen, Fanxi" userId="S::c.fanxi@wustl.edu::7b458473-d051-4124-a974-de3ea550155d" providerId="AD" clId="Web-{7F147E46-A985-441A-ADAA-51CE96F8B883}" dt="2022-12-14T05:23:49.931" v="286"/>
          <ac:spMkLst>
            <pc:docMk/>
            <pc:sldMk cId="2539711755" sldId="267"/>
            <ac:spMk id="43" creationId="{6C4028FD-8BAA-4A19-BFDE-594D991B7552}"/>
          </ac:spMkLst>
        </pc:spChg>
        <pc:spChg chg="add">
          <ac:chgData name="Chen, Fanxi" userId="S::c.fanxi@wustl.edu::7b458473-d051-4124-a974-de3ea550155d" providerId="AD" clId="Web-{7F147E46-A985-441A-ADAA-51CE96F8B883}" dt="2022-12-14T05:23:49.931" v="286"/>
          <ac:spMkLst>
            <pc:docMk/>
            <pc:sldMk cId="2539711755" sldId="267"/>
            <ac:spMk id="48" creationId="{6C4028FD-8BAA-4A19-BFDE-594D991B7552}"/>
          </ac:spMkLst>
        </pc:spChg>
        <pc:grpChg chg="add del">
          <ac:chgData name="Chen, Fanxi" userId="S::c.fanxi@wustl.edu::7b458473-d051-4124-a974-de3ea550155d" providerId="AD" clId="Web-{7F147E46-A985-441A-ADAA-51CE96F8B883}" dt="2022-12-14T05:23:44.447" v="285"/>
          <ac:grpSpMkLst>
            <pc:docMk/>
            <pc:sldMk cId="2539711755" sldId="267"/>
            <ac:grpSpMk id="34" creationId="{5C6AE2F4-5A2E-4357-A1D8-6142F9BDC8E3}"/>
          </ac:grpSpMkLst>
        </pc:grpChg>
        <pc:graphicFrameChg chg="add mod modGraphic">
          <ac:chgData name="Chen, Fanxi" userId="S::c.fanxi@wustl.edu::7b458473-d051-4124-a974-de3ea550155d" providerId="AD" clId="Web-{7F147E46-A985-441A-ADAA-51CE96F8B883}" dt="2022-12-14T05:23:49.931" v="286"/>
          <ac:graphicFrameMkLst>
            <pc:docMk/>
            <pc:sldMk cId="2539711755" sldId="267"/>
            <ac:graphicFrameMk id="27" creationId="{9BD0B81D-9D35-1987-D9EA-2EAE44505A23}"/>
          </ac:graphicFrameMkLst>
        </pc:graphicFrameChg>
      </pc:sldChg>
      <pc:sldChg chg="modSp">
        <pc:chgData name="Chen, Fanxi" userId="S::c.fanxi@wustl.edu::7b458473-d051-4124-a974-de3ea550155d" providerId="AD" clId="Web-{7F147E46-A985-441A-ADAA-51CE96F8B883}" dt="2022-12-14T05:42:18.797" v="526" actId="20577"/>
        <pc:sldMkLst>
          <pc:docMk/>
          <pc:sldMk cId="1592811978" sldId="275"/>
        </pc:sldMkLst>
        <pc:spChg chg="mod">
          <ac:chgData name="Chen, Fanxi" userId="S::c.fanxi@wustl.edu::7b458473-d051-4124-a974-de3ea550155d" providerId="AD" clId="Web-{7F147E46-A985-441A-ADAA-51CE96F8B883}" dt="2022-12-14T05:36:08.946" v="478" actId="20577"/>
          <ac:spMkLst>
            <pc:docMk/>
            <pc:sldMk cId="1592811978" sldId="275"/>
            <ac:spMk id="2" creationId="{78AE93FB-56CA-E8DC-ACF2-B3B5FC565186}"/>
          </ac:spMkLst>
        </pc:spChg>
        <pc:spChg chg="mod">
          <ac:chgData name="Chen, Fanxi" userId="S::c.fanxi@wustl.edu::7b458473-d051-4124-a974-de3ea550155d" providerId="AD" clId="Web-{7F147E46-A985-441A-ADAA-51CE96F8B883}" dt="2022-12-14T05:42:18.797" v="526" actId="20577"/>
          <ac:spMkLst>
            <pc:docMk/>
            <pc:sldMk cId="1592811978" sldId="275"/>
            <ac:spMk id="3" creationId="{9C978CB5-94AD-E6DA-B3B7-8B4EBA3BAA9D}"/>
          </ac:spMkLst>
        </pc:spChg>
      </pc:sldChg>
      <pc:sldChg chg="addSp delSp modSp mod setBg">
        <pc:chgData name="Chen, Fanxi" userId="S::c.fanxi@wustl.edu::7b458473-d051-4124-a974-de3ea550155d" providerId="AD" clId="Web-{7F147E46-A985-441A-ADAA-51CE96F8B883}" dt="2022-12-14T05:33:58.397" v="475" actId="20577"/>
        <pc:sldMkLst>
          <pc:docMk/>
          <pc:sldMk cId="2390520812" sldId="278"/>
        </pc:sldMkLst>
        <pc:spChg chg="mod">
          <ac:chgData name="Chen, Fanxi" userId="S::c.fanxi@wustl.edu::7b458473-d051-4124-a974-de3ea550155d" providerId="AD" clId="Web-{7F147E46-A985-441A-ADAA-51CE96F8B883}" dt="2022-12-14T05:33:51.287" v="473"/>
          <ac:spMkLst>
            <pc:docMk/>
            <pc:sldMk cId="2390520812" sldId="278"/>
            <ac:spMk id="2" creationId="{F4D34D5A-F0BE-FDC1-E607-7C5F780FF04E}"/>
          </ac:spMkLst>
        </pc:spChg>
        <pc:spChg chg="mod">
          <ac:chgData name="Chen, Fanxi" userId="S::c.fanxi@wustl.edu::7b458473-d051-4124-a974-de3ea550155d" providerId="AD" clId="Web-{7F147E46-A985-441A-ADAA-51CE96F8B883}" dt="2022-12-14T05:33:58.397" v="475" actId="20577"/>
          <ac:spMkLst>
            <pc:docMk/>
            <pc:sldMk cId="2390520812" sldId="278"/>
            <ac:spMk id="3" creationId="{F1DA3F0B-6BA3-B15F-AF43-D853A576A722}"/>
          </ac:spMkLst>
        </pc:spChg>
        <pc:spChg chg="add del">
          <ac:chgData name="Chen, Fanxi" userId="S::c.fanxi@wustl.edu::7b458473-d051-4124-a974-de3ea550155d" providerId="AD" clId="Web-{7F147E46-A985-441A-ADAA-51CE96F8B883}" dt="2022-12-14T05:33:51.287" v="473"/>
          <ac:spMkLst>
            <pc:docMk/>
            <pc:sldMk cId="2390520812" sldId="278"/>
            <ac:spMk id="8" creationId="{DAF1966E-FD40-4A4A-B61B-C4DF7FA05F06}"/>
          </ac:spMkLst>
        </pc:spChg>
        <pc:spChg chg="add del">
          <ac:chgData name="Chen, Fanxi" userId="S::c.fanxi@wustl.edu::7b458473-d051-4124-a974-de3ea550155d" providerId="AD" clId="Web-{7F147E46-A985-441A-ADAA-51CE96F8B883}" dt="2022-12-14T05:33:51.287" v="473"/>
          <ac:spMkLst>
            <pc:docMk/>
            <pc:sldMk cId="2390520812" sldId="278"/>
            <ac:spMk id="10" creationId="{047BFA19-D45E-416B-A404-7AF2F3F27017}"/>
          </ac:spMkLst>
        </pc:spChg>
        <pc:spChg chg="add del">
          <ac:chgData name="Chen, Fanxi" userId="S::c.fanxi@wustl.edu::7b458473-d051-4124-a974-de3ea550155d" providerId="AD" clId="Web-{7F147E46-A985-441A-ADAA-51CE96F8B883}" dt="2022-12-14T05:33:51.287" v="473"/>
          <ac:spMkLst>
            <pc:docMk/>
            <pc:sldMk cId="2390520812" sldId="278"/>
            <ac:spMk id="12" creationId="{8E0105E7-23DB-4CF2-8258-FF47C7620F6E}"/>
          </ac:spMkLst>
        </pc:spChg>
        <pc:spChg chg="add del">
          <ac:chgData name="Chen, Fanxi" userId="S::c.fanxi@wustl.edu::7b458473-d051-4124-a974-de3ea550155d" providerId="AD" clId="Web-{7F147E46-A985-441A-ADAA-51CE96F8B883}" dt="2022-12-14T05:33:51.287" v="473"/>
          <ac:spMkLst>
            <pc:docMk/>
            <pc:sldMk cId="2390520812" sldId="278"/>
            <ac:spMk id="14" creationId="{074B4F7D-14B2-478B-8BF5-01E4E0C5D263}"/>
          </ac:spMkLst>
        </pc:spChg>
        <pc:spChg chg="add">
          <ac:chgData name="Chen, Fanxi" userId="S::c.fanxi@wustl.edu::7b458473-d051-4124-a974-de3ea550155d" providerId="AD" clId="Web-{7F147E46-A985-441A-ADAA-51CE96F8B883}" dt="2022-12-14T05:33:51.287" v="473"/>
          <ac:spMkLst>
            <pc:docMk/>
            <pc:sldMk cId="2390520812" sldId="278"/>
            <ac:spMk id="19" creationId="{E777E57D-6A88-4B5B-A068-2BA7FF4E8CCA}"/>
          </ac:spMkLst>
        </pc:spChg>
        <pc:spChg chg="add">
          <ac:chgData name="Chen, Fanxi" userId="S::c.fanxi@wustl.edu::7b458473-d051-4124-a974-de3ea550155d" providerId="AD" clId="Web-{7F147E46-A985-441A-ADAA-51CE96F8B883}" dt="2022-12-14T05:33:51.287" v="473"/>
          <ac:spMkLst>
            <pc:docMk/>
            <pc:sldMk cId="2390520812" sldId="278"/>
            <ac:spMk id="21" creationId="{F7117410-A2A4-4085-9ADC-46744551DBDE}"/>
          </ac:spMkLst>
        </pc:spChg>
        <pc:spChg chg="add">
          <ac:chgData name="Chen, Fanxi" userId="S::c.fanxi@wustl.edu::7b458473-d051-4124-a974-de3ea550155d" providerId="AD" clId="Web-{7F147E46-A985-441A-ADAA-51CE96F8B883}" dt="2022-12-14T05:33:51.287" v="473"/>
          <ac:spMkLst>
            <pc:docMk/>
            <pc:sldMk cId="2390520812" sldId="278"/>
            <ac:spMk id="23" creationId="{99F74EB5-E547-4FB4-95F5-BCC788F3C4A0}"/>
          </ac:spMkLst>
        </pc:spChg>
      </pc:sldChg>
      <pc:sldChg chg="addSp delSp modSp">
        <pc:chgData name="Chen, Fanxi" userId="S::c.fanxi@wustl.edu::7b458473-d051-4124-a974-de3ea550155d" providerId="AD" clId="Web-{7F147E46-A985-441A-ADAA-51CE96F8B883}" dt="2022-12-14T05:37:14.510" v="483"/>
        <pc:sldMkLst>
          <pc:docMk/>
          <pc:sldMk cId="1798147451" sldId="279"/>
        </pc:sldMkLst>
        <pc:spChg chg="mod">
          <ac:chgData name="Chen, Fanxi" userId="S::c.fanxi@wustl.edu::7b458473-d051-4124-a974-de3ea550155d" providerId="AD" clId="Web-{7F147E46-A985-441A-ADAA-51CE96F8B883}" dt="2022-12-14T05:37:14.510" v="483"/>
          <ac:spMkLst>
            <pc:docMk/>
            <pc:sldMk cId="1798147451" sldId="279"/>
            <ac:spMk id="2" creationId="{60F82FA0-D44C-0CA1-8E28-86E4D012286C}"/>
          </ac:spMkLst>
        </pc:spChg>
        <pc:spChg chg="add del">
          <ac:chgData name="Chen, Fanxi" userId="S::c.fanxi@wustl.edu::7b458473-d051-4124-a974-de3ea550155d" providerId="AD" clId="Web-{7F147E46-A985-441A-ADAA-51CE96F8B883}" dt="2022-12-14T05:37:14.510" v="483"/>
          <ac:spMkLst>
            <pc:docMk/>
            <pc:sldMk cId="1798147451" sldId="279"/>
            <ac:spMk id="15" creationId="{4FC2883A-A46C-4284-9FA2-5AC0504E0CCC}"/>
          </ac:spMkLst>
        </pc:spChg>
        <pc:spChg chg="add del">
          <ac:chgData name="Chen, Fanxi" userId="S::c.fanxi@wustl.edu::7b458473-d051-4124-a974-de3ea550155d" providerId="AD" clId="Web-{7F147E46-A985-441A-ADAA-51CE96F8B883}" dt="2022-12-14T05:37:14.494" v="482"/>
          <ac:spMkLst>
            <pc:docMk/>
            <pc:sldMk cId="1798147451" sldId="279"/>
            <ac:spMk id="20" creationId="{47942995-B07F-4636-9A06-C6A104B260A8}"/>
          </ac:spMkLst>
        </pc:spChg>
        <pc:spChg chg="add">
          <ac:chgData name="Chen, Fanxi" userId="S::c.fanxi@wustl.edu::7b458473-d051-4124-a974-de3ea550155d" providerId="AD" clId="Web-{7F147E46-A985-441A-ADAA-51CE96F8B883}" dt="2022-12-14T05:37:14.510" v="483"/>
          <ac:spMkLst>
            <pc:docMk/>
            <pc:sldMk cId="1798147451" sldId="279"/>
            <ac:spMk id="26" creationId="{04357C93-F0CB-4A1C-8F77-4E9063789819}"/>
          </ac:spMkLst>
        </pc:spChg>
        <pc:spChg chg="add del">
          <ac:chgData name="Chen, Fanxi" userId="S::c.fanxi@wustl.edu::7b458473-d051-4124-a974-de3ea550155d" providerId="AD" clId="Web-{7F147E46-A985-441A-ADAA-51CE96F8B883}" dt="2022-12-14T05:37:14.494" v="482"/>
          <ac:spMkLst>
            <pc:docMk/>
            <pc:sldMk cId="1798147451" sldId="279"/>
            <ac:spMk id="27" creationId="{B81933D1-5615-42C7-9C0B-4EB7105CCE2D}"/>
          </ac:spMkLst>
        </pc:spChg>
        <pc:spChg chg="add del">
          <ac:chgData name="Chen, Fanxi" userId="S::c.fanxi@wustl.edu::7b458473-d051-4124-a974-de3ea550155d" providerId="AD" clId="Web-{7F147E46-A985-441A-ADAA-51CE96F8B883}" dt="2022-12-14T05:37:14.494" v="482"/>
          <ac:spMkLst>
            <pc:docMk/>
            <pc:sldMk cId="1798147451" sldId="279"/>
            <ac:spMk id="29" creationId="{19C9EAEA-39D0-4B0E-A0EB-51E7B26740B1}"/>
          </ac:spMkLst>
        </pc:spChg>
        <pc:spChg chg="add">
          <ac:chgData name="Chen, Fanxi" userId="S::c.fanxi@wustl.edu::7b458473-d051-4124-a974-de3ea550155d" providerId="AD" clId="Web-{7F147E46-A985-441A-ADAA-51CE96F8B883}" dt="2022-12-14T05:37:14.510" v="483"/>
          <ac:spMkLst>
            <pc:docMk/>
            <pc:sldMk cId="1798147451" sldId="279"/>
            <ac:spMk id="31" creationId="{91DC6ABD-215C-4EA8-A483-CEF5B99AB385}"/>
          </ac:spMkLst>
        </pc:spChg>
        <pc:grpChg chg="add del">
          <ac:chgData name="Chen, Fanxi" userId="S::c.fanxi@wustl.edu::7b458473-d051-4124-a974-de3ea550155d" providerId="AD" clId="Web-{7F147E46-A985-441A-ADAA-51CE96F8B883}" dt="2022-12-14T05:37:14.494" v="482"/>
          <ac:grpSpMkLst>
            <pc:docMk/>
            <pc:sldMk cId="1798147451" sldId="279"/>
            <ac:grpSpMk id="22" creationId="{032D8612-31EB-44CF-A1D0-14FD4C705424}"/>
          </ac:grpSpMkLst>
        </pc:grpChg>
        <pc:grpChg chg="add">
          <ac:chgData name="Chen, Fanxi" userId="S::c.fanxi@wustl.edu::7b458473-d051-4124-a974-de3ea550155d" providerId="AD" clId="Web-{7F147E46-A985-441A-ADAA-51CE96F8B883}" dt="2022-12-14T05:37:14.510" v="483"/>
          <ac:grpSpMkLst>
            <pc:docMk/>
            <pc:sldMk cId="1798147451" sldId="279"/>
            <ac:grpSpMk id="32" creationId="{3AF6A671-C637-4547-85F4-51B6D1881399}"/>
          </ac:grpSpMkLst>
        </pc:grpChg>
        <pc:picChg chg="mod">
          <ac:chgData name="Chen, Fanxi" userId="S::c.fanxi@wustl.edu::7b458473-d051-4124-a974-de3ea550155d" providerId="AD" clId="Web-{7F147E46-A985-441A-ADAA-51CE96F8B883}" dt="2022-12-14T05:37:14.510" v="483"/>
          <ac:picMkLst>
            <pc:docMk/>
            <pc:sldMk cId="1798147451" sldId="279"/>
            <ac:picMk id="7" creationId="{B82BFEF3-1FB6-DD08-DE78-F3784525A5BF}"/>
          </ac:picMkLst>
        </pc:picChg>
      </pc:sldChg>
      <pc:sldChg chg="addSp delSp modSp new del mod setBg">
        <pc:chgData name="Chen, Fanxi" userId="S::c.fanxi@wustl.edu::7b458473-d051-4124-a974-de3ea550155d" providerId="AD" clId="Web-{7F147E46-A985-441A-ADAA-51CE96F8B883}" dt="2022-12-14T05:39:12.341" v="489"/>
        <pc:sldMkLst>
          <pc:docMk/>
          <pc:sldMk cId="1863339264" sldId="282"/>
        </pc:sldMkLst>
        <pc:spChg chg="mod">
          <ac:chgData name="Chen, Fanxi" userId="S::c.fanxi@wustl.edu::7b458473-d051-4124-a974-de3ea550155d" providerId="AD" clId="Web-{7F147E46-A985-441A-ADAA-51CE96F8B883}" dt="2022-12-14T05:38:54.840" v="487"/>
          <ac:spMkLst>
            <pc:docMk/>
            <pc:sldMk cId="1863339264" sldId="282"/>
            <ac:spMk id="2" creationId="{B4BBCF67-5452-2666-421E-9012B075F9D6}"/>
          </ac:spMkLst>
        </pc:spChg>
        <pc:spChg chg="del">
          <ac:chgData name="Chen, Fanxi" userId="S::c.fanxi@wustl.edu::7b458473-d051-4124-a974-de3ea550155d" providerId="AD" clId="Web-{7F147E46-A985-441A-ADAA-51CE96F8B883}" dt="2022-12-14T05:38:47.324" v="485"/>
          <ac:spMkLst>
            <pc:docMk/>
            <pc:sldMk cId="1863339264" sldId="282"/>
            <ac:spMk id="3" creationId="{6D786ABB-DBF9-FE98-C98A-5C862E70B715}"/>
          </ac:spMkLst>
        </pc:spChg>
        <pc:spChg chg="add">
          <ac:chgData name="Chen, Fanxi" userId="S::c.fanxi@wustl.edu::7b458473-d051-4124-a974-de3ea550155d" providerId="AD" clId="Web-{7F147E46-A985-441A-ADAA-51CE96F8B883}" dt="2022-12-14T05:38:54.840" v="487"/>
          <ac:spMkLst>
            <pc:docMk/>
            <pc:sldMk cId="1863339264" sldId="282"/>
            <ac:spMk id="9" creationId="{91DC6ABD-215C-4EA8-A483-CEF5B99AB385}"/>
          </ac:spMkLst>
        </pc:spChg>
        <pc:spChg chg="add">
          <ac:chgData name="Chen, Fanxi" userId="S::c.fanxi@wustl.edu::7b458473-d051-4124-a974-de3ea550155d" providerId="AD" clId="Web-{7F147E46-A985-441A-ADAA-51CE96F8B883}" dt="2022-12-14T05:38:54.840" v="487"/>
          <ac:spMkLst>
            <pc:docMk/>
            <pc:sldMk cId="1863339264" sldId="282"/>
            <ac:spMk id="15" creationId="{04357C93-F0CB-4A1C-8F77-4E9063789819}"/>
          </ac:spMkLst>
        </pc:spChg>
        <pc:grpChg chg="add">
          <ac:chgData name="Chen, Fanxi" userId="S::c.fanxi@wustl.edu::7b458473-d051-4124-a974-de3ea550155d" providerId="AD" clId="Web-{7F147E46-A985-441A-ADAA-51CE96F8B883}" dt="2022-12-14T05:38:54.840" v="487"/>
          <ac:grpSpMkLst>
            <pc:docMk/>
            <pc:sldMk cId="1863339264" sldId="282"/>
            <ac:grpSpMk id="11" creationId="{3AF6A671-C637-4547-85F4-51B6D1881399}"/>
          </ac:grpSpMkLst>
        </pc:grpChg>
        <pc:picChg chg="add del mod">
          <ac:chgData name="Chen, Fanxi" userId="S::c.fanxi@wustl.edu::7b458473-d051-4124-a974-de3ea550155d" providerId="AD" clId="Web-{7F147E46-A985-441A-ADAA-51CE96F8B883}" dt="2022-12-14T05:39:04.356" v="488"/>
          <ac:picMkLst>
            <pc:docMk/>
            <pc:sldMk cId="1863339264" sldId="282"/>
            <ac:picMk id="4" creationId="{83E2715A-10D3-98E7-A009-60E3C05EC6F5}"/>
          </ac:picMkLst>
        </pc:picChg>
      </pc:sldChg>
      <pc:sldChg chg="modSp new del">
        <pc:chgData name="Chen, Fanxi" userId="S::c.fanxi@wustl.edu::7b458473-d051-4124-a974-de3ea550155d" providerId="AD" clId="Web-{7F147E46-A985-441A-ADAA-51CE96F8B883}" dt="2022-12-14T05:42:25.751" v="527"/>
        <pc:sldMkLst>
          <pc:docMk/>
          <pc:sldMk cId="3343902078" sldId="282"/>
        </pc:sldMkLst>
        <pc:spChg chg="mod">
          <ac:chgData name="Chen, Fanxi" userId="S::c.fanxi@wustl.edu::7b458473-d051-4124-a974-de3ea550155d" providerId="AD" clId="Web-{7F147E46-A985-441A-ADAA-51CE96F8B883}" dt="2022-12-14T05:39:42.310" v="500" actId="20577"/>
          <ac:spMkLst>
            <pc:docMk/>
            <pc:sldMk cId="3343902078" sldId="282"/>
            <ac:spMk id="2" creationId="{239078F2-39D3-1449-1A45-B55AF58CFDCA}"/>
          </ac:spMkLst>
        </pc:spChg>
      </pc:sldChg>
    </pc:docChg>
  </pc:docChgLst>
  <pc:docChgLst>
    <pc:chgData name="Chen, Fanxi" userId="S::c.fanxi@wustl.edu::7b458473-d051-4124-a974-de3ea550155d" providerId="AD" clId="Web-{6BEC8247-C092-4F85-A0DA-C5E3DE4686B8}"/>
    <pc:docChg chg="addSld modSld sldOrd">
      <pc:chgData name="Chen, Fanxi" userId="S::c.fanxi@wustl.edu::7b458473-d051-4124-a974-de3ea550155d" providerId="AD" clId="Web-{6BEC8247-C092-4F85-A0DA-C5E3DE4686B8}" dt="2022-12-13T21:27:49.986" v="21" actId="20577"/>
      <pc:docMkLst>
        <pc:docMk/>
      </pc:docMkLst>
      <pc:sldChg chg="addSp delSp modSp mod setBg addAnim">
        <pc:chgData name="Chen, Fanxi" userId="S::c.fanxi@wustl.edu::7b458473-d051-4124-a974-de3ea550155d" providerId="AD" clId="Web-{6BEC8247-C092-4F85-A0DA-C5E3DE4686B8}" dt="2022-12-13T21:24:48.387" v="3"/>
        <pc:sldMkLst>
          <pc:docMk/>
          <pc:sldMk cId="487378207" sldId="256"/>
        </pc:sldMkLst>
        <pc:spChg chg="mod">
          <ac:chgData name="Chen, Fanxi" userId="S::c.fanxi@wustl.edu::7b458473-d051-4124-a974-de3ea550155d" providerId="AD" clId="Web-{6BEC8247-C092-4F85-A0DA-C5E3DE4686B8}" dt="2022-12-13T21:24:48.387" v="3"/>
          <ac:spMkLst>
            <pc:docMk/>
            <pc:sldMk cId="487378207" sldId="256"/>
            <ac:spMk id="2" creationId="{B735779E-6777-8870-4225-6A2353ED6D77}"/>
          </ac:spMkLst>
        </pc:spChg>
        <pc:spChg chg="mod">
          <ac:chgData name="Chen, Fanxi" userId="S::c.fanxi@wustl.edu::7b458473-d051-4124-a974-de3ea550155d" providerId="AD" clId="Web-{6BEC8247-C092-4F85-A0DA-C5E3DE4686B8}" dt="2022-12-13T21:24:48.387" v="3"/>
          <ac:spMkLst>
            <pc:docMk/>
            <pc:sldMk cId="487378207" sldId="256"/>
            <ac:spMk id="3" creationId="{63967219-329A-A10E-611B-D5C2D3BDA5F3}"/>
          </ac:spMkLst>
        </pc:spChg>
        <pc:spChg chg="add del">
          <ac:chgData name="Chen, Fanxi" userId="S::c.fanxi@wustl.edu::7b458473-d051-4124-a974-de3ea550155d" providerId="AD" clId="Web-{6BEC8247-C092-4F85-A0DA-C5E3DE4686B8}" dt="2022-12-13T21:24:48.387" v="3"/>
          <ac:spMkLst>
            <pc:docMk/>
            <pc:sldMk cId="487378207" sldId="256"/>
            <ac:spMk id="9" creationId="{87CC2527-562A-4F69-B487-4371E5B243E7}"/>
          </ac:spMkLst>
        </pc:spChg>
        <pc:spChg chg="add">
          <ac:chgData name="Chen, Fanxi" userId="S::c.fanxi@wustl.edu::7b458473-d051-4124-a974-de3ea550155d" providerId="AD" clId="Web-{6BEC8247-C092-4F85-A0DA-C5E3DE4686B8}" dt="2022-12-13T21:24:48.387" v="3"/>
          <ac:spMkLst>
            <pc:docMk/>
            <pc:sldMk cId="487378207" sldId="256"/>
            <ac:spMk id="16" creationId="{DCF1FFC3-D020-43C3-8B93-EF6BEFC46DD6}"/>
          </ac:spMkLst>
        </pc:spChg>
        <pc:picChg chg="add mod">
          <ac:chgData name="Chen, Fanxi" userId="S::c.fanxi@wustl.edu::7b458473-d051-4124-a974-de3ea550155d" providerId="AD" clId="Web-{6BEC8247-C092-4F85-A0DA-C5E3DE4686B8}" dt="2022-12-13T21:24:48.387" v="3"/>
          <ac:picMkLst>
            <pc:docMk/>
            <pc:sldMk cId="487378207" sldId="256"/>
            <ac:picMk id="5" creationId="{336F50C8-F9D3-74BA-4A8C-355BDA308553}"/>
          </ac:picMkLst>
        </pc:picChg>
        <pc:cxnChg chg="add del">
          <ac:chgData name="Chen, Fanxi" userId="S::c.fanxi@wustl.edu::7b458473-d051-4124-a974-de3ea550155d" providerId="AD" clId="Web-{6BEC8247-C092-4F85-A0DA-C5E3DE4686B8}" dt="2022-12-13T21:24:48.387" v="3"/>
          <ac:cxnSpMkLst>
            <pc:docMk/>
            <pc:sldMk cId="487378207" sldId="256"/>
            <ac:cxnSpMk id="11" creationId="{BCDAEC91-5BCE-4B55-9CC0-43EF94CB734B}"/>
          </ac:cxnSpMkLst>
        </pc:cxnChg>
        <pc:cxnChg chg="add">
          <ac:chgData name="Chen, Fanxi" userId="S::c.fanxi@wustl.edu::7b458473-d051-4124-a974-de3ea550155d" providerId="AD" clId="Web-{6BEC8247-C092-4F85-A0DA-C5E3DE4686B8}" dt="2022-12-13T21:24:48.387" v="3"/>
          <ac:cxnSpMkLst>
            <pc:docMk/>
            <pc:sldMk cId="487378207" sldId="256"/>
            <ac:cxnSpMk id="18" creationId="{16FC4A39-71B0-433B-AB94-CBFFA0DF90DF}"/>
          </ac:cxnSpMkLst>
        </pc:cxnChg>
      </pc:sldChg>
      <pc:sldChg chg="addSp delSp modSp mod setBg">
        <pc:chgData name="Chen, Fanxi" userId="S::c.fanxi@wustl.edu::7b458473-d051-4124-a974-de3ea550155d" providerId="AD" clId="Web-{6BEC8247-C092-4F85-A0DA-C5E3DE4686B8}" dt="2022-12-13T21:26:28.124" v="10" actId="20577"/>
        <pc:sldMkLst>
          <pc:docMk/>
          <pc:sldMk cId="3406727853" sldId="258"/>
        </pc:sldMkLst>
        <pc:spChg chg="mod">
          <ac:chgData name="Chen, Fanxi" userId="S::c.fanxi@wustl.edu::7b458473-d051-4124-a974-de3ea550155d" providerId="AD" clId="Web-{6BEC8247-C092-4F85-A0DA-C5E3DE4686B8}" dt="2022-12-13T21:25:45.732" v="7"/>
          <ac:spMkLst>
            <pc:docMk/>
            <pc:sldMk cId="3406727853" sldId="258"/>
            <ac:spMk id="2" creationId="{6CE6B0B1-6BD6-6C4E-C22D-E8FBB77B140A}"/>
          </ac:spMkLst>
        </pc:spChg>
        <pc:spChg chg="mod">
          <ac:chgData name="Chen, Fanxi" userId="S::c.fanxi@wustl.edu::7b458473-d051-4124-a974-de3ea550155d" providerId="AD" clId="Web-{6BEC8247-C092-4F85-A0DA-C5E3DE4686B8}" dt="2022-12-13T21:26:28.124" v="10" actId="20577"/>
          <ac:spMkLst>
            <pc:docMk/>
            <pc:sldMk cId="3406727853" sldId="258"/>
            <ac:spMk id="3" creationId="{64AB06AF-732A-D3AE-9C22-DA17A625571A}"/>
          </ac:spMkLst>
        </pc:spChg>
        <pc:spChg chg="add del">
          <ac:chgData name="Chen, Fanxi" userId="S::c.fanxi@wustl.edu::7b458473-d051-4124-a974-de3ea550155d" providerId="AD" clId="Web-{6BEC8247-C092-4F85-A0DA-C5E3DE4686B8}" dt="2022-12-13T21:25:34.716" v="5"/>
          <ac:spMkLst>
            <pc:docMk/>
            <pc:sldMk cId="3406727853" sldId="258"/>
            <ac:spMk id="9" creationId="{2B1D4F77-A17C-43D7-B7FA-545148E4E93D}"/>
          </ac:spMkLst>
        </pc:spChg>
        <pc:spChg chg="add del">
          <ac:chgData name="Chen, Fanxi" userId="S::c.fanxi@wustl.edu::7b458473-d051-4124-a974-de3ea550155d" providerId="AD" clId="Web-{6BEC8247-C092-4F85-A0DA-C5E3DE4686B8}" dt="2022-12-13T21:25:45.732" v="7"/>
          <ac:spMkLst>
            <pc:docMk/>
            <pc:sldMk cId="3406727853" sldId="258"/>
            <ac:spMk id="11" creationId="{081E4A58-353D-44AE-B2FC-2A74E2E400F7}"/>
          </ac:spMkLst>
        </pc:spChg>
        <pc:spChg chg="add del">
          <ac:chgData name="Chen, Fanxi" userId="S::c.fanxi@wustl.edu::7b458473-d051-4124-a974-de3ea550155d" providerId="AD" clId="Web-{6BEC8247-C092-4F85-A0DA-C5E3DE4686B8}" dt="2022-12-13T21:25:45.732" v="7"/>
          <ac:spMkLst>
            <pc:docMk/>
            <pc:sldMk cId="3406727853" sldId="258"/>
            <ac:spMk id="12" creationId="{21ED5FCA-9564-42B4-9F52-2CCED8ED60CA}"/>
          </ac:spMkLst>
        </pc:spChg>
        <pc:picChg chg="add del">
          <ac:chgData name="Chen, Fanxi" userId="S::c.fanxi@wustl.edu::7b458473-d051-4124-a974-de3ea550155d" providerId="AD" clId="Web-{6BEC8247-C092-4F85-A0DA-C5E3DE4686B8}" dt="2022-12-13T21:25:34.716" v="5"/>
          <ac:picMkLst>
            <pc:docMk/>
            <pc:sldMk cId="3406727853" sldId="258"/>
            <ac:picMk id="5" creationId="{03FAE48B-3C10-F6BF-6320-47DA814716DE}"/>
          </ac:picMkLst>
        </pc:picChg>
        <pc:picChg chg="add mod ord">
          <ac:chgData name="Chen, Fanxi" userId="S::c.fanxi@wustl.edu::7b458473-d051-4124-a974-de3ea550155d" providerId="AD" clId="Web-{6BEC8247-C092-4F85-A0DA-C5E3DE4686B8}" dt="2022-12-13T21:25:45.732" v="7"/>
          <ac:picMkLst>
            <pc:docMk/>
            <pc:sldMk cId="3406727853" sldId="258"/>
            <ac:picMk id="13" creationId="{038C50E7-B0F9-0264-9ABA-4572F2A51F12}"/>
          </ac:picMkLst>
        </pc:picChg>
        <pc:cxnChg chg="add">
          <ac:chgData name="Chen, Fanxi" userId="S::c.fanxi@wustl.edu::7b458473-d051-4124-a974-de3ea550155d" providerId="AD" clId="Web-{6BEC8247-C092-4F85-A0DA-C5E3DE4686B8}" dt="2022-12-13T21:25:45.732" v="7"/>
          <ac:cxnSpMkLst>
            <pc:docMk/>
            <pc:sldMk cId="3406727853" sldId="258"/>
            <ac:cxnSpMk id="18" creationId="{A7F400EE-A8A5-48AF-B4D6-291B52C6F0B0}"/>
          </ac:cxnSpMkLst>
        </pc:cxnChg>
      </pc:sldChg>
      <pc:sldChg chg="modSp">
        <pc:chgData name="Chen, Fanxi" userId="S::c.fanxi@wustl.edu::7b458473-d051-4124-a974-de3ea550155d" providerId="AD" clId="Web-{6BEC8247-C092-4F85-A0DA-C5E3DE4686B8}" dt="2022-12-13T21:26:51.312" v="14" actId="1076"/>
        <pc:sldMkLst>
          <pc:docMk/>
          <pc:sldMk cId="3046554086" sldId="259"/>
        </pc:sldMkLst>
        <pc:spChg chg="mod">
          <ac:chgData name="Chen, Fanxi" userId="S::c.fanxi@wustl.edu::7b458473-d051-4124-a974-de3ea550155d" providerId="AD" clId="Web-{6BEC8247-C092-4F85-A0DA-C5E3DE4686B8}" dt="2022-12-13T21:26:51.312" v="14" actId="1076"/>
          <ac:spMkLst>
            <pc:docMk/>
            <pc:sldMk cId="3046554086" sldId="259"/>
            <ac:spMk id="2" creationId="{18D46D08-BA32-EE8B-5784-7A349A91CCCE}"/>
          </ac:spMkLst>
        </pc:spChg>
        <pc:spChg chg="mod">
          <ac:chgData name="Chen, Fanxi" userId="S::c.fanxi@wustl.edu::7b458473-d051-4124-a974-de3ea550155d" providerId="AD" clId="Web-{6BEC8247-C092-4F85-A0DA-C5E3DE4686B8}" dt="2022-12-13T21:26:46.890" v="13" actId="1076"/>
          <ac:spMkLst>
            <pc:docMk/>
            <pc:sldMk cId="3046554086" sldId="259"/>
            <ac:spMk id="3" creationId="{3551C0E3-2843-3CAB-0C0F-44BA724691F3}"/>
          </ac:spMkLst>
        </pc:spChg>
      </pc:sldChg>
      <pc:sldChg chg="modSp">
        <pc:chgData name="Chen, Fanxi" userId="S::c.fanxi@wustl.edu::7b458473-d051-4124-a974-de3ea550155d" providerId="AD" clId="Web-{6BEC8247-C092-4F85-A0DA-C5E3DE4686B8}" dt="2022-12-13T21:27:07.484" v="16" actId="1076"/>
        <pc:sldMkLst>
          <pc:docMk/>
          <pc:sldMk cId="1572551762" sldId="264"/>
        </pc:sldMkLst>
        <pc:spChg chg="mod">
          <ac:chgData name="Chen, Fanxi" userId="S::c.fanxi@wustl.edu::7b458473-d051-4124-a974-de3ea550155d" providerId="AD" clId="Web-{6BEC8247-C092-4F85-A0DA-C5E3DE4686B8}" dt="2022-12-13T21:27:07.484" v="16" actId="1076"/>
          <ac:spMkLst>
            <pc:docMk/>
            <pc:sldMk cId="1572551762" sldId="264"/>
            <ac:spMk id="2" creationId="{18D46D08-BA32-EE8B-5784-7A349A91CCCE}"/>
          </ac:spMkLst>
        </pc:spChg>
        <pc:spChg chg="mod">
          <ac:chgData name="Chen, Fanxi" userId="S::c.fanxi@wustl.edu::7b458473-d051-4124-a974-de3ea550155d" providerId="AD" clId="Web-{6BEC8247-C092-4F85-A0DA-C5E3DE4686B8}" dt="2022-12-13T21:26:59.109" v="15" actId="20577"/>
          <ac:spMkLst>
            <pc:docMk/>
            <pc:sldMk cId="1572551762" sldId="264"/>
            <ac:spMk id="3" creationId="{3551C0E3-2843-3CAB-0C0F-44BA724691F3}"/>
          </ac:spMkLst>
        </pc:spChg>
      </pc:sldChg>
      <pc:sldChg chg="modSp new ord">
        <pc:chgData name="Chen, Fanxi" userId="S::c.fanxi@wustl.edu::7b458473-d051-4124-a974-de3ea550155d" providerId="AD" clId="Web-{6BEC8247-C092-4F85-A0DA-C5E3DE4686B8}" dt="2022-12-13T21:27:49.986" v="21" actId="20577"/>
        <pc:sldMkLst>
          <pc:docMk/>
          <pc:sldMk cId="2539711755" sldId="267"/>
        </pc:sldMkLst>
        <pc:spChg chg="mod">
          <ac:chgData name="Chen, Fanxi" userId="S::c.fanxi@wustl.edu::7b458473-d051-4124-a974-de3ea550155d" providerId="AD" clId="Web-{6BEC8247-C092-4F85-A0DA-C5E3DE4686B8}" dt="2022-12-13T21:27:49.986" v="21" actId="20577"/>
          <ac:spMkLst>
            <pc:docMk/>
            <pc:sldMk cId="2539711755" sldId="267"/>
            <ac:spMk id="2" creationId="{8C044A21-D2DA-154A-1215-C98B4B72319F}"/>
          </ac:spMkLst>
        </pc:spChg>
      </pc:sldChg>
    </pc:docChg>
  </pc:docChgLst>
  <pc:docChgLst>
    <pc:chgData name="Sha, Zhiqing" userId="S::s.zhiqing@wustl.edu::4ac64e3e-9318-46aa-8c60-cf7db518687b" providerId="AD" clId="Web-{EC1CCD49-3E0A-40B1-A0C2-4213121BCC6A}"/>
    <pc:docChg chg="modSld">
      <pc:chgData name="Sha, Zhiqing" userId="S::s.zhiqing@wustl.edu::4ac64e3e-9318-46aa-8c60-cf7db518687b" providerId="AD" clId="Web-{EC1CCD49-3E0A-40B1-A0C2-4213121BCC6A}" dt="2022-12-14T23:16:56.590" v="2" actId="20577"/>
      <pc:docMkLst>
        <pc:docMk/>
      </pc:docMkLst>
      <pc:sldChg chg="modSp">
        <pc:chgData name="Sha, Zhiqing" userId="S::s.zhiqing@wustl.edu::4ac64e3e-9318-46aa-8c60-cf7db518687b" providerId="AD" clId="Web-{EC1CCD49-3E0A-40B1-A0C2-4213121BCC6A}" dt="2022-12-14T23:16:56.590" v="2" actId="20577"/>
        <pc:sldMkLst>
          <pc:docMk/>
          <pc:sldMk cId="3466062995" sldId="273"/>
        </pc:sldMkLst>
        <pc:graphicFrameChg chg="modGraphic">
          <ac:chgData name="Sha, Zhiqing" userId="S::s.zhiqing@wustl.edu::4ac64e3e-9318-46aa-8c60-cf7db518687b" providerId="AD" clId="Web-{EC1CCD49-3E0A-40B1-A0C2-4213121BCC6A}" dt="2022-12-14T23:16:56.590" v="2" actId="20577"/>
          <ac:graphicFrameMkLst>
            <pc:docMk/>
            <pc:sldMk cId="3466062995" sldId="273"/>
            <ac:graphicFrameMk id="4" creationId="{CE207A97-3E03-B99C-14FA-87AD53C5736E}"/>
          </ac:graphicFrameMkLst>
        </pc:graphicFrameChg>
      </pc:sldChg>
    </pc:docChg>
  </pc:docChgLst>
  <pc:docChgLst>
    <pc:chgData name="Chen, Fanxi" userId="S::c.fanxi@wustl.edu::7b458473-d051-4124-a974-de3ea550155d" providerId="AD" clId="Web-{F756780F-47ED-4F39-9862-849C2B4F9BB8}"/>
    <pc:docChg chg="addSld delSld modSld">
      <pc:chgData name="Chen, Fanxi" userId="S::c.fanxi@wustl.edu::7b458473-d051-4124-a974-de3ea550155d" providerId="AD" clId="Web-{F756780F-47ED-4F39-9862-849C2B4F9BB8}" dt="2022-12-13T23:51:40.177" v="365" actId="20577"/>
      <pc:docMkLst>
        <pc:docMk/>
      </pc:docMkLst>
      <pc:sldChg chg="modSp">
        <pc:chgData name="Chen, Fanxi" userId="S::c.fanxi@wustl.edu::7b458473-d051-4124-a974-de3ea550155d" providerId="AD" clId="Web-{F756780F-47ED-4F39-9862-849C2B4F9BB8}" dt="2022-12-13T22:48:43.391" v="1" actId="20577"/>
        <pc:sldMkLst>
          <pc:docMk/>
          <pc:sldMk cId="487378207" sldId="256"/>
        </pc:sldMkLst>
        <pc:spChg chg="mod">
          <ac:chgData name="Chen, Fanxi" userId="S::c.fanxi@wustl.edu::7b458473-d051-4124-a974-de3ea550155d" providerId="AD" clId="Web-{F756780F-47ED-4F39-9862-849C2B4F9BB8}" dt="2022-12-13T22:48:43.391" v="1" actId="20577"/>
          <ac:spMkLst>
            <pc:docMk/>
            <pc:sldMk cId="487378207" sldId="256"/>
            <ac:spMk id="3" creationId="{63967219-329A-A10E-611B-D5C2D3BDA5F3}"/>
          </ac:spMkLst>
        </pc:spChg>
      </pc:sldChg>
      <pc:sldChg chg="modSp">
        <pc:chgData name="Chen, Fanxi" userId="S::c.fanxi@wustl.edu::7b458473-d051-4124-a974-de3ea550155d" providerId="AD" clId="Web-{F756780F-47ED-4F39-9862-849C2B4F9BB8}" dt="2022-12-13T22:54:12.947" v="86" actId="20577"/>
        <pc:sldMkLst>
          <pc:docMk/>
          <pc:sldMk cId="3046554086" sldId="259"/>
        </pc:sldMkLst>
        <pc:spChg chg="mod">
          <ac:chgData name="Chen, Fanxi" userId="S::c.fanxi@wustl.edu::7b458473-d051-4124-a974-de3ea550155d" providerId="AD" clId="Web-{F756780F-47ED-4F39-9862-849C2B4F9BB8}" dt="2022-12-13T22:54:12.947" v="86" actId="20577"/>
          <ac:spMkLst>
            <pc:docMk/>
            <pc:sldMk cId="3046554086" sldId="259"/>
            <ac:spMk id="3" creationId="{3551C0E3-2843-3CAB-0C0F-44BA724691F3}"/>
          </ac:spMkLst>
        </pc:spChg>
      </pc:sldChg>
      <pc:sldChg chg="modSp">
        <pc:chgData name="Chen, Fanxi" userId="S::c.fanxi@wustl.edu::7b458473-d051-4124-a974-de3ea550155d" providerId="AD" clId="Web-{F756780F-47ED-4F39-9862-849C2B4F9BB8}" dt="2022-12-13T22:49:05.204" v="3" actId="20577"/>
        <pc:sldMkLst>
          <pc:docMk/>
          <pc:sldMk cId="2962604943" sldId="266"/>
        </pc:sldMkLst>
        <pc:spChg chg="mod">
          <ac:chgData name="Chen, Fanxi" userId="S::c.fanxi@wustl.edu::7b458473-d051-4124-a974-de3ea550155d" providerId="AD" clId="Web-{F756780F-47ED-4F39-9862-849C2B4F9BB8}" dt="2022-12-13T22:49:05.204" v="3" actId="20577"/>
          <ac:spMkLst>
            <pc:docMk/>
            <pc:sldMk cId="2962604943" sldId="266"/>
            <ac:spMk id="2" creationId="{06782D21-42A5-DA9A-C28F-0CB10DAACDA6}"/>
          </ac:spMkLst>
        </pc:spChg>
      </pc:sldChg>
      <pc:sldChg chg="modSp">
        <pc:chgData name="Chen, Fanxi" userId="S::c.fanxi@wustl.edu::7b458473-d051-4124-a974-de3ea550155d" providerId="AD" clId="Web-{F756780F-47ED-4F39-9862-849C2B4F9BB8}" dt="2022-12-13T23:06:45.185" v="257" actId="20577"/>
        <pc:sldMkLst>
          <pc:docMk/>
          <pc:sldMk cId="2539711755" sldId="267"/>
        </pc:sldMkLst>
        <pc:spChg chg="mod">
          <ac:chgData name="Chen, Fanxi" userId="S::c.fanxi@wustl.edu::7b458473-d051-4124-a974-de3ea550155d" providerId="AD" clId="Web-{F756780F-47ED-4F39-9862-849C2B4F9BB8}" dt="2022-12-13T22:52:53.726" v="77" actId="20577"/>
          <ac:spMkLst>
            <pc:docMk/>
            <pc:sldMk cId="2539711755" sldId="267"/>
            <ac:spMk id="2" creationId="{8C044A21-D2DA-154A-1215-C98B4B72319F}"/>
          </ac:spMkLst>
        </pc:spChg>
        <pc:spChg chg="mod">
          <ac:chgData name="Chen, Fanxi" userId="S::c.fanxi@wustl.edu::7b458473-d051-4124-a974-de3ea550155d" providerId="AD" clId="Web-{F756780F-47ED-4F39-9862-849C2B4F9BB8}" dt="2022-12-13T23:06:45.185" v="257" actId="20577"/>
          <ac:spMkLst>
            <pc:docMk/>
            <pc:sldMk cId="2539711755" sldId="267"/>
            <ac:spMk id="3" creationId="{A1470DB3-BBAD-D8F8-D97F-F9B0D408C991}"/>
          </ac:spMkLst>
        </pc:spChg>
      </pc:sldChg>
      <pc:sldChg chg="modSp">
        <pc:chgData name="Chen, Fanxi" userId="S::c.fanxi@wustl.edu::7b458473-d051-4124-a974-de3ea550155d" providerId="AD" clId="Web-{F756780F-47ED-4F39-9862-849C2B4F9BB8}" dt="2022-12-13T23:39:35.408" v="294" actId="20577"/>
        <pc:sldMkLst>
          <pc:docMk/>
          <pc:sldMk cId="1940576191" sldId="268"/>
        </pc:sldMkLst>
        <pc:spChg chg="mod">
          <ac:chgData name="Chen, Fanxi" userId="S::c.fanxi@wustl.edu::7b458473-d051-4124-a974-de3ea550155d" providerId="AD" clId="Web-{F756780F-47ED-4F39-9862-849C2B4F9BB8}" dt="2022-12-13T22:53:36.196" v="80" actId="20577"/>
          <ac:spMkLst>
            <pc:docMk/>
            <pc:sldMk cId="1940576191" sldId="268"/>
            <ac:spMk id="2" creationId="{BA2FC5DB-6E6A-BB83-121B-BE7C6B263322}"/>
          </ac:spMkLst>
        </pc:spChg>
        <pc:spChg chg="mod">
          <ac:chgData name="Chen, Fanxi" userId="S::c.fanxi@wustl.edu::7b458473-d051-4124-a974-de3ea550155d" providerId="AD" clId="Web-{F756780F-47ED-4F39-9862-849C2B4F9BB8}" dt="2022-12-13T23:39:35.408" v="294" actId="20577"/>
          <ac:spMkLst>
            <pc:docMk/>
            <pc:sldMk cId="1940576191" sldId="268"/>
            <ac:spMk id="3" creationId="{6389DDC7-2CEF-FD29-82A9-B2651F264FF1}"/>
          </ac:spMkLst>
        </pc:spChg>
      </pc:sldChg>
      <pc:sldChg chg="del">
        <pc:chgData name="Chen, Fanxi" userId="S::c.fanxi@wustl.edu::7b458473-d051-4124-a974-de3ea550155d" providerId="AD" clId="Web-{F756780F-47ED-4F39-9862-849C2B4F9BB8}" dt="2022-12-13T23:40:15.628" v="355"/>
        <pc:sldMkLst>
          <pc:docMk/>
          <pc:sldMk cId="1162695537" sldId="269"/>
        </pc:sldMkLst>
      </pc:sldChg>
      <pc:sldChg chg="modSp">
        <pc:chgData name="Chen, Fanxi" userId="S::c.fanxi@wustl.edu::7b458473-d051-4124-a974-de3ea550155d" providerId="AD" clId="Web-{F756780F-47ED-4F39-9862-849C2B4F9BB8}" dt="2022-12-13T22:50:42.098" v="39" actId="20577"/>
        <pc:sldMkLst>
          <pc:docMk/>
          <pc:sldMk cId="1858172670" sldId="270"/>
        </pc:sldMkLst>
        <pc:spChg chg="mod">
          <ac:chgData name="Chen, Fanxi" userId="S::c.fanxi@wustl.edu::7b458473-d051-4124-a974-de3ea550155d" providerId="AD" clId="Web-{F756780F-47ED-4F39-9862-849C2B4F9BB8}" dt="2022-12-13T22:49:11.814" v="5" actId="20577"/>
          <ac:spMkLst>
            <pc:docMk/>
            <pc:sldMk cId="1858172670" sldId="270"/>
            <ac:spMk id="2" creationId="{5E347E53-3E9B-5AB1-B90C-F3955D6257A7}"/>
          </ac:spMkLst>
        </pc:spChg>
        <pc:graphicFrameChg chg="modGraphic">
          <ac:chgData name="Chen, Fanxi" userId="S::c.fanxi@wustl.edu::7b458473-d051-4124-a974-de3ea550155d" providerId="AD" clId="Web-{F756780F-47ED-4F39-9862-849C2B4F9BB8}" dt="2022-12-13T22:50:42.098" v="39" actId="20577"/>
          <ac:graphicFrameMkLst>
            <pc:docMk/>
            <pc:sldMk cId="1858172670" sldId="270"/>
            <ac:graphicFrameMk id="4" creationId="{CE207A97-3E03-B99C-14FA-87AD53C5736E}"/>
          </ac:graphicFrameMkLst>
        </pc:graphicFrameChg>
      </pc:sldChg>
      <pc:sldChg chg="modSp new">
        <pc:chgData name="Chen, Fanxi" userId="S::c.fanxi@wustl.edu::7b458473-d051-4124-a974-de3ea550155d" providerId="AD" clId="Web-{F756780F-47ED-4F39-9862-849C2B4F9BB8}" dt="2022-12-13T23:44:14.197" v="357" actId="20577"/>
        <pc:sldMkLst>
          <pc:docMk/>
          <pc:sldMk cId="263280802" sldId="271"/>
        </pc:sldMkLst>
        <pc:spChg chg="mod">
          <ac:chgData name="Chen, Fanxi" userId="S::c.fanxi@wustl.edu::7b458473-d051-4124-a974-de3ea550155d" providerId="AD" clId="Web-{F756780F-47ED-4F39-9862-849C2B4F9BB8}" dt="2022-12-13T22:52:30.991" v="76" actId="20577"/>
          <ac:spMkLst>
            <pc:docMk/>
            <pc:sldMk cId="263280802" sldId="271"/>
            <ac:spMk id="2" creationId="{29E6F7E9-43AF-D701-D973-2227651729E4}"/>
          </ac:spMkLst>
        </pc:spChg>
        <pc:spChg chg="mod">
          <ac:chgData name="Chen, Fanxi" userId="S::c.fanxi@wustl.edu::7b458473-d051-4124-a974-de3ea550155d" providerId="AD" clId="Web-{F756780F-47ED-4F39-9862-849C2B4F9BB8}" dt="2022-12-13T23:44:14.197" v="357" actId="20577"/>
          <ac:spMkLst>
            <pc:docMk/>
            <pc:sldMk cId="263280802" sldId="271"/>
            <ac:spMk id="3" creationId="{4A949F3D-35D4-27ED-2F4F-CD16E085BE3F}"/>
          </ac:spMkLst>
        </pc:spChg>
      </pc:sldChg>
      <pc:sldChg chg="modSp new">
        <pc:chgData name="Chen, Fanxi" userId="S::c.fanxi@wustl.edu::7b458473-d051-4124-a974-de3ea550155d" providerId="AD" clId="Web-{F756780F-47ED-4F39-9862-849C2B4F9BB8}" dt="2022-12-13T23:51:40.177" v="365" actId="20577"/>
        <pc:sldMkLst>
          <pc:docMk/>
          <pc:sldMk cId="386324528" sldId="272"/>
        </pc:sldMkLst>
        <pc:spChg chg="mod">
          <ac:chgData name="Chen, Fanxi" userId="S::c.fanxi@wustl.edu::7b458473-d051-4124-a974-de3ea550155d" providerId="AD" clId="Web-{F756780F-47ED-4F39-9862-849C2B4F9BB8}" dt="2022-12-13T23:51:40.177" v="365" actId="20577"/>
          <ac:spMkLst>
            <pc:docMk/>
            <pc:sldMk cId="386324528" sldId="272"/>
            <ac:spMk id="3" creationId="{2CCC6261-E571-B5A2-C6EF-8E0E4E2C0692}"/>
          </ac:spMkLst>
        </pc:spChg>
      </pc:sldChg>
    </pc:docChg>
  </pc:docChgLst>
  <pc:docChgLst>
    <pc:chgData name="Chen, Fanxi" userId="S::c.fanxi@wustl.edu::7b458473-d051-4124-a974-de3ea550155d" providerId="AD" clId="Web-{2FE98DC7-CE1B-4DDA-9DFE-CA299B54BB39}"/>
    <pc:docChg chg="modSld">
      <pc:chgData name="Chen, Fanxi" userId="S::c.fanxi@wustl.edu::7b458473-d051-4124-a974-de3ea550155d" providerId="AD" clId="Web-{2FE98DC7-CE1B-4DDA-9DFE-CA299B54BB39}" dt="2022-12-13T07:52:24.983" v="34" actId="20577"/>
      <pc:docMkLst>
        <pc:docMk/>
      </pc:docMkLst>
      <pc:sldChg chg="modSp">
        <pc:chgData name="Chen, Fanxi" userId="S::c.fanxi@wustl.edu::7b458473-d051-4124-a974-de3ea550155d" providerId="AD" clId="Web-{2FE98DC7-CE1B-4DDA-9DFE-CA299B54BB39}" dt="2022-12-13T07:52:11.295" v="28" actId="20577"/>
        <pc:sldMkLst>
          <pc:docMk/>
          <pc:sldMk cId="487378207" sldId="256"/>
        </pc:sldMkLst>
        <pc:spChg chg="mod">
          <ac:chgData name="Chen, Fanxi" userId="S::c.fanxi@wustl.edu::7b458473-d051-4124-a974-de3ea550155d" providerId="AD" clId="Web-{2FE98DC7-CE1B-4DDA-9DFE-CA299B54BB39}" dt="2022-12-13T07:51:05.372" v="7" actId="20577"/>
          <ac:spMkLst>
            <pc:docMk/>
            <pc:sldMk cId="487378207" sldId="256"/>
            <ac:spMk id="2" creationId="{B735779E-6777-8870-4225-6A2353ED6D77}"/>
          </ac:spMkLst>
        </pc:spChg>
        <pc:spChg chg="mod">
          <ac:chgData name="Chen, Fanxi" userId="S::c.fanxi@wustl.edu::7b458473-d051-4124-a974-de3ea550155d" providerId="AD" clId="Web-{2FE98DC7-CE1B-4DDA-9DFE-CA299B54BB39}" dt="2022-12-13T07:52:11.295" v="28" actId="20577"/>
          <ac:spMkLst>
            <pc:docMk/>
            <pc:sldMk cId="487378207" sldId="256"/>
            <ac:spMk id="3" creationId="{63967219-329A-A10E-611B-D5C2D3BDA5F3}"/>
          </ac:spMkLst>
        </pc:spChg>
      </pc:sldChg>
      <pc:sldChg chg="modSp">
        <pc:chgData name="Chen, Fanxi" userId="S::c.fanxi@wustl.edu::7b458473-d051-4124-a974-de3ea550155d" providerId="AD" clId="Web-{2FE98DC7-CE1B-4DDA-9DFE-CA299B54BB39}" dt="2022-12-13T07:52:24.983" v="34" actId="20577"/>
        <pc:sldMkLst>
          <pc:docMk/>
          <pc:sldMk cId="3651048812" sldId="257"/>
        </pc:sldMkLst>
        <pc:spChg chg="mod">
          <ac:chgData name="Chen, Fanxi" userId="S::c.fanxi@wustl.edu::7b458473-d051-4124-a974-de3ea550155d" providerId="AD" clId="Web-{2FE98DC7-CE1B-4DDA-9DFE-CA299B54BB39}" dt="2022-12-13T07:52:24.983" v="34" actId="20577"/>
          <ac:spMkLst>
            <pc:docMk/>
            <pc:sldMk cId="3651048812" sldId="257"/>
            <ac:spMk id="3" creationId="{4A95C35A-17BE-2715-194E-12EE1B216F39}"/>
          </ac:spMkLst>
        </pc:spChg>
      </pc:sldChg>
      <pc:sldChg chg="modSp">
        <pc:chgData name="Chen, Fanxi" userId="S::c.fanxi@wustl.edu::7b458473-d051-4124-a974-de3ea550155d" providerId="AD" clId="Web-{2FE98DC7-CE1B-4DDA-9DFE-CA299B54BB39}" dt="2022-12-13T07:52:18.780" v="30" actId="20577"/>
        <pc:sldMkLst>
          <pc:docMk/>
          <pc:sldMk cId="3406727853" sldId="258"/>
        </pc:sldMkLst>
        <pc:spChg chg="mod">
          <ac:chgData name="Chen, Fanxi" userId="S::c.fanxi@wustl.edu::7b458473-d051-4124-a974-de3ea550155d" providerId="AD" clId="Web-{2FE98DC7-CE1B-4DDA-9DFE-CA299B54BB39}" dt="2022-12-13T07:52:18.780" v="30" actId="20577"/>
          <ac:spMkLst>
            <pc:docMk/>
            <pc:sldMk cId="3406727853" sldId="258"/>
            <ac:spMk id="3" creationId="{64AB06AF-732A-D3AE-9C22-DA17A625571A}"/>
          </ac:spMkLst>
        </pc:spChg>
      </pc:sldChg>
    </pc:docChg>
  </pc:docChgLst>
  <pc:docChgLst>
    <pc:chgData name="Sha, Zhiqing" userId="S::s.zhiqing@wustl.edu::4ac64e3e-9318-46aa-8c60-cf7db518687b" providerId="AD" clId="Web-{54F28E8E-8FA1-428E-B999-F02DD081BF9E}"/>
    <pc:docChg chg="modSld">
      <pc:chgData name="Sha, Zhiqing" userId="S::s.zhiqing@wustl.edu::4ac64e3e-9318-46aa-8c60-cf7db518687b" providerId="AD" clId="Web-{54F28E8E-8FA1-428E-B999-F02DD081BF9E}" dt="2022-12-14T18:36:12.701" v="1" actId="20577"/>
      <pc:docMkLst>
        <pc:docMk/>
      </pc:docMkLst>
      <pc:sldChg chg="modSp">
        <pc:chgData name="Sha, Zhiqing" userId="S::s.zhiqing@wustl.edu::4ac64e3e-9318-46aa-8c60-cf7db518687b" providerId="AD" clId="Web-{54F28E8E-8FA1-428E-B999-F02DD081BF9E}" dt="2022-12-14T18:36:12.701" v="1" actId="20577"/>
        <pc:sldMkLst>
          <pc:docMk/>
          <pc:sldMk cId="1858172670" sldId="270"/>
        </pc:sldMkLst>
        <pc:spChg chg="mod">
          <ac:chgData name="Sha, Zhiqing" userId="S::s.zhiqing@wustl.edu::4ac64e3e-9318-46aa-8c60-cf7db518687b" providerId="AD" clId="Web-{54F28E8E-8FA1-428E-B999-F02DD081BF9E}" dt="2022-12-14T18:36:12.701" v="1" actId="20577"/>
          <ac:spMkLst>
            <pc:docMk/>
            <pc:sldMk cId="1858172670" sldId="270"/>
            <ac:spMk id="2" creationId="{5E347E53-3E9B-5AB1-B90C-F3955D6257A7}"/>
          </ac:spMkLst>
        </pc:spChg>
      </pc:sldChg>
    </pc:docChg>
  </pc:docChgLst>
  <pc:docChgLst>
    <pc:chgData name="Sha, Zhiqing" userId="S::s.zhiqing@wustl.edu::4ac64e3e-9318-46aa-8c60-cf7db518687b" providerId="AD" clId="Web-{F5565708-8F81-4909-BE6E-DEA5284FAD9F}"/>
    <pc:docChg chg="modSld">
      <pc:chgData name="Sha, Zhiqing" userId="S::s.zhiqing@wustl.edu::4ac64e3e-9318-46aa-8c60-cf7db518687b" providerId="AD" clId="Web-{F5565708-8F81-4909-BE6E-DEA5284FAD9F}" dt="2022-12-14T19:26:38.357" v="0" actId="1076"/>
      <pc:docMkLst>
        <pc:docMk/>
      </pc:docMkLst>
      <pc:sldChg chg="modSp">
        <pc:chgData name="Sha, Zhiqing" userId="S::s.zhiqing@wustl.edu::4ac64e3e-9318-46aa-8c60-cf7db518687b" providerId="AD" clId="Web-{F5565708-8F81-4909-BE6E-DEA5284FAD9F}" dt="2022-12-14T19:26:38.357" v="0" actId="1076"/>
        <pc:sldMkLst>
          <pc:docMk/>
          <pc:sldMk cId="2810620" sldId="280"/>
        </pc:sldMkLst>
        <pc:spChg chg="mod">
          <ac:chgData name="Sha, Zhiqing" userId="S::s.zhiqing@wustl.edu::4ac64e3e-9318-46aa-8c60-cf7db518687b" providerId="AD" clId="Web-{F5565708-8F81-4909-BE6E-DEA5284FAD9F}" dt="2022-12-14T19:26:38.357" v="0" actId="1076"/>
          <ac:spMkLst>
            <pc:docMk/>
            <pc:sldMk cId="2810620" sldId="280"/>
            <ac:spMk id="59" creationId="{8129E7DF-8043-3788-5C90-17BA909091DB}"/>
          </ac:spMkLst>
        </pc:spChg>
      </pc:sldChg>
    </pc:docChg>
  </pc:docChgLst>
  <pc:docChgLst>
    <pc:chgData name="Sha, Zhiqing" userId="S::s.zhiqing@wustl.edu::4ac64e3e-9318-46aa-8c60-cf7db518687b" providerId="AD" clId="Web-{9A3A84B1-E2AA-4EA9-9356-6BEFE31290CF}"/>
    <pc:docChg chg="modSld">
      <pc:chgData name="Sha, Zhiqing" userId="S::s.zhiqing@wustl.edu::4ac64e3e-9318-46aa-8c60-cf7db518687b" providerId="AD" clId="Web-{9A3A84B1-E2AA-4EA9-9356-6BEFE31290CF}" dt="2022-12-14T22:52:41.599" v="21" actId="20577"/>
      <pc:docMkLst>
        <pc:docMk/>
      </pc:docMkLst>
      <pc:sldChg chg="modSp">
        <pc:chgData name="Sha, Zhiqing" userId="S::s.zhiqing@wustl.edu::4ac64e3e-9318-46aa-8c60-cf7db518687b" providerId="AD" clId="Web-{9A3A84B1-E2AA-4EA9-9356-6BEFE31290CF}" dt="2022-12-14T22:52:41.599" v="21" actId="20577"/>
        <pc:sldMkLst>
          <pc:docMk/>
          <pc:sldMk cId="1940576191" sldId="268"/>
        </pc:sldMkLst>
        <pc:graphicFrameChg chg="modGraphic">
          <ac:chgData name="Sha, Zhiqing" userId="S::s.zhiqing@wustl.edu::4ac64e3e-9318-46aa-8c60-cf7db518687b" providerId="AD" clId="Web-{9A3A84B1-E2AA-4EA9-9356-6BEFE31290CF}" dt="2022-12-14T22:52:41.599" v="21" actId="20577"/>
          <ac:graphicFrameMkLst>
            <pc:docMk/>
            <pc:sldMk cId="1940576191" sldId="268"/>
            <ac:graphicFrameMk id="33" creationId="{B41F45DE-4066-BF1C-E8FC-54971E99DA78}"/>
          </ac:graphicFrameMkLst>
        </pc:graphicFrameChg>
      </pc:sldChg>
      <pc:sldChg chg="addSp delSp modSp">
        <pc:chgData name="Sha, Zhiqing" userId="S::s.zhiqing@wustl.edu::4ac64e3e-9318-46aa-8c60-cf7db518687b" providerId="AD" clId="Web-{9A3A84B1-E2AA-4EA9-9356-6BEFE31290CF}" dt="2022-12-14T22:06:40.974" v="3"/>
        <pc:sldMkLst>
          <pc:docMk/>
          <pc:sldMk cId="1798147451" sldId="279"/>
        </pc:sldMkLst>
        <pc:spChg chg="mod">
          <ac:chgData name="Sha, Zhiqing" userId="S::s.zhiqing@wustl.edu::4ac64e3e-9318-46aa-8c60-cf7db518687b" providerId="AD" clId="Web-{9A3A84B1-E2AA-4EA9-9356-6BEFE31290CF}" dt="2022-12-14T22:06:40.974" v="3"/>
          <ac:spMkLst>
            <pc:docMk/>
            <pc:sldMk cId="1798147451" sldId="279"/>
            <ac:spMk id="2" creationId="{60F82FA0-D44C-0CA1-8E28-86E4D012286C}"/>
          </ac:spMkLst>
        </pc:spChg>
        <pc:spChg chg="add del">
          <ac:chgData name="Sha, Zhiqing" userId="S::s.zhiqing@wustl.edu::4ac64e3e-9318-46aa-8c60-cf7db518687b" providerId="AD" clId="Web-{9A3A84B1-E2AA-4EA9-9356-6BEFE31290CF}" dt="2022-12-14T22:06:40.974" v="3"/>
          <ac:spMkLst>
            <pc:docMk/>
            <pc:sldMk cId="1798147451" sldId="279"/>
            <ac:spMk id="26" creationId="{04357C93-F0CB-4A1C-8F77-4E9063789819}"/>
          </ac:spMkLst>
        </pc:spChg>
        <pc:spChg chg="add del">
          <ac:chgData name="Sha, Zhiqing" userId="S::s.zhiqing@wustl.edu::4ac64e3e-9318-46aa-8c60-cf7db518687b" providerId="AD" clId="Web-{9A3A84B1-E2AA-4EA9-9356-6BEFE31290CF}" dt="2022-12-14T22:06:40.974" v="3"/>
          <ac:spMkLst>
            <pc:docMk/>
            <pc:sldMk cId="1798147451" sldId="279"/>
            <ac:spMk id="31" creationId="{91DC6ABD-215C-4EA8-A483-CEF5B99AB385}"/>
          </ac:spMkLst>
        </pc:spChg>
        <pc:spChg chg="add del">
          <ac:chgData name="Sha, Zhiqing" userId="S::s.zhiqing@wustl.edu::4ac64e3e-9318-46aa-8c60-cf7db518687b" providerId="AD" clId="Web-{9A3A84B1-E2AA-4EA9-9356-6BEFE31290CF}" dt="2022-12-14T22:06:40.974" v="3"/>
          <ac:spMkLst>
            <pc:docMk/>
            <pc:sldMk cId="1798147451" sldId="279"/>
            <ac:spMk id="37" creationId="{3E443FD7-A66B-4AA0-872D-B088B9BC5F17}"/>
          </ac:spMkLst>
        </pc:spChg>
        <pc:spChg chg="add del">
          <ac:chgData name="Sha, Zhiqing" userId="S::s.zhiqing@wustl.edu::4ac64e3e-9318-46aa-8c60-cf7db518687b" providerId="AD" clId="Web-{9A3A84B1-E2AA-4EA9-9356-6BEFE31290CF}" dt="2022-12-14T22:06:40.974" v="3"/>
          <ac:spMkLst>
            <pc:docMk/>
            <pc:sldMk cId="1798147451" sldId="279"/>
            <ac:spMk id="39" creationId="{C04BE0EF-3561-49B4-9A29-F283168A91C7}"/>
          </ac:spMkLst>
        </pc:spChg>
        <pc:grpChg chg="add del">
          <ac:chgData name="Sha, Zhiqing" userId="S::s.zhiqing@wustl.edu::4ac64e3e-9318-46aa-8c60-cf7db518687b" providerId="AD" clId="Web-{9A3A84B1-E2AA-4EA9-9356-6BEFE31290CF}" dt="2022-12-14T22:06:40.974" v="3"/>
          <ac:grpSpMkLst>
            <pc:docMk/>
            <pc:sldMk cId="1798147451" sldId="279"/>
            <ac:grpSpMk id="32" creationId="{3AF6A671-C637-4547-85F4-51B6D1881399}"/>
          </ac:grpSpMkLst>
        </pc:grpChg>
        <pc:picChg chg="mod">
          <ac:chgData name="Sha, Zhiqing" userId="S::s.zhiqing@wustl.edu::4ac64e3e-9318-46aa-8c60-cf7db518687b" providerId="AD" clId="Web-{9A3A84B1-E2AA-4EA9-9356-6BEFE31290CF}" dt="2022-12-14T22:06:40.974" v="3"/>
          <ac:picMkLst>
            <pc:docMk/>
            <pc:sldMk cId="1798147451" sldId="279"/>
            <ac:picMk id="7" creationId="{B82BFEF3-1FB6-DD08-DE78-F3784525A5BF}"/>
          </ac:picMkLst>
        </pc:picChg>
      </pc:sldChg>
      <pc:sldChg chg="addSp delSp modSp">
        <pc:chgData name="Sha, Zhiqing" userId="S::s.zhiqing@wustl.edu::4ac64e3e-9318-46aa-8c60-cf7db518687b" providerId="AD" clId="Web-{9A3A84B1-E2AA-4EA9-9356-6BEFE31290CF}" dt="2022-12-14T22:42:56.977" v="14" actId="1076"/>
        <pc:sldMkLst>
          <pc:docMk/>
          <pc:sldMk cId="4024555406" sldId="281"/>
        </pc:sldMkLst>
        <pc:spChg chg="mod">
          <ac:chgData name="Sha, Zhiqing" userId="S::s.zhiqing@wustl.edu::4ac64e3e-9318-46aa-8c60-cf7db518687b" providerId="AD" clId="Web-{9A3A84B1-E2AA-4EA9-9356-6BEFE31290CF}" dt="2022-12-14T22:42:46.383" v="12" actId="1076"/>
          <ac:spMkLst>
            <pc:docMk/>
            <pc:sldMk cId="4024555406" sldId="281"/>
            <ac:spMk id="170" creationId="{2BBDC8D8-28D9-B4F9-ADFF-C0ECADC41CC1}"/>
          </ac:spMkLst>
        </pc:spChg>
        <pc:spChg chg="mod">
          <ac:chgData name="Sha, Zhiqing" userId="S::s.zhiqing@wustl.edu::4ac64e3e-9318-46aa-8c60-cf7db518687b" providerId="AD" clId="Web-{9A3A84B1-E2AA-4EA9-9356-6BEFE31290CF}" dt="2022-12-14T22:42:51.695" v="13" actId="1076"/>
          <ac:spMkLst>
            <pc:docMk/>
            <pc:sldMk cId="4024555406" sldId="281"/>
            <ac:spMk id="171" creationId="{C9A932B4-5496-D963-AB3C-F89756476946}"/>
          </ac:spMkLst>
        </pc:spChg>
        <pc:spChg chg="mod">
          <ac:chgData name="Sha, Zhiqing" userId="S::s.zhiqing@wustl.edu::4ac64e3e-9318-46aa-8c60-cf7db518687b" providerId="AD" clId="Web-{9A3A84B1-E2AA-4EA9-9356-6BEFE31290CF}" dt="2022-12-14T22:42:56.977" v="14" actId="1076"/>
          <ac:spMkLst>
            <pc:docMk/>
            <pc:sldMk cId="4024555406" sldId="281"/>
            <ac:spMk id="172" creationId="{19B87E74-8CD8-4B6C-85B8-9F082C23327C}"/>
          </ac:spMkLst>
        </pc:spChg>
        <pc:picChg chg="add del mod">
          <ac:chgData name="Sha, Zhiqing" userId="S::s.zhiqing@wustl.edu::4ac64e3e-9318-46aa-8c60-cf7db518687b" providerId="AD" clId="Web-{9A3A84B1-E2AA-4EA9-9356-6BEFE31290CF}" dt="2022-12-14T22:42:30.773" v="8" actId="1076"/>
          <ac:picMkLst>
            <pc:docMk/>
            <pc:sldMk cId="4024555406" sldId="281"/>
            <ac:picMk id="4" creationId="{2DAB9363-3AE4-D410-3F5C-C35FFE6EBAFB}"/>
          </ac:picMkLst>
        </pc:picChg>
      </pc:sldChg>
    </pc:docChg>
  </pc:docChgLst>
  <pc:docChgLst>
    <pc:chgData name="Chen, Fanxi" userId="S::c.fanxi@wustl.edu::7b458473-d051-4124-a974-de3ea550155d" providerId="AD" clId="Web-{F5B977EF-B752-4206-B64E-BBB6427DF43B}"/>
    <pc:docChg chg="modSld">
      <pc:chgData name="Chen, Fanxi" userId="S::c.fanxi@wustl.edu::7b458473-d051-4124-a974-de3ea550155d" providerId="AD" clId="Web-{F5B977EF-B752-4206-B64E-BBB6427DF43B}" dt="2022-12-15T00:14:22.607" v="52" actId="20577"/>
      <pc:docMkLst>
        <pc:docMk/>
      </pc:docMkLst>
      <pc:sldChg chg="modSp modNotes">
        <pc:chgData name="Chen, Fanxi" userId="S::c.fanxi@wustl.edu::7b458473-d051-4124-a974-de3ea550155d" providerId="AD" clId="Web-{F5B977EF-B752-4206-B64E-BBB6427DF43B}" dt="2022-12-15T00:01:39.918" v="49"/>
        <pc:sldMkLst>
          <pc:docMk/>
          <pc:sldMk cId="1761184949" sldId="261"/>
        </pc:sldMkLst>
        <pc:graphicFrameChg chg="mod modGraphic">
          <ac:chgData name="Chen, Fanxi" userId="S::c.fanxi@wustl.edu::7b458473-d051-4124-a974-de3ea550155d" providerId="AD" clId="Web-{F5B977EF-B752-4206-B64E-BBB6427DF43B}" dt="2022-12-15T00:01:39.918" v="49"/>
          <ac:graphicFrameMkLst>
            <pc:docMk/>
            <pc:sldMk cId="1761184949" sldId="261"/>
            <ac:graphicFrameMk id="4" creationId="{86472D61-528C-0080-6D7D-8D78518DA966}"/>
          </ac:graphicFrameMkLst>
        </pc:graphicFrameChg>
      </pc:sldChg>
      <pc:sldChg chg="modSp">
        <pc:chgData name="Chen, Fanxi" userId="S::c.fanxi@wustl.edu::7b458473-d051-4124-a974-de3ea550155d" providerId="AD" clId="Web-{F5B977EF-B752-4206-B64E-BBB6427DF43B}" dt="2022-12-15T00:14:22.607" v="52" actId="20577"/>
        <pc:sldMkLst>
          <pc:docMk/>
          <pc:sldMk cId="2390520812" sldId="278"/>
        </pc:sldMkLst>
        <pc:spChg chg="mod">
          <ac:chgData name="Chen, Fanxi" userId="S::c.fanxi@wustl.edu::7b458473-d051-4124-a974-de3ea550155d" providerId="AD" clId="Web-{F5B977EF-B752-4206-B64E-BBB6427DF43B}" dt="2022-12-15T00:14:22.607" v="52" actId="20577"/>
          <ac:spMkLst>
            <pc:docMk/>
            <pc:sldMk cId="2390520812" sldId="278"/>
            <ac:spMk id="3" creationId="{F1DA3F0B-6BA3-B15F-AF43-D853A576A722}"/>
          </ac:spMkLst>
        </pc:spChg>
      </pc:sldChg>
    </pc:docChg>
  </pc:docChgLst>
  <pc:docChgLst>
    <pc:chgData name="Sha, Zhiqing" userId="S::s.zhiqing@wustl.edu::4ac64e3e-9318-46aa-8c60-cf7db518687b" providerId="AD" clId="Web-{759F6219-95E2-4B03-B3B1-2D2CE5AACE09}"/>
    <pc:docChg chg="modSld">
      <pc:chgData name="Sha, Zhiqing" userId="S::s.zhiqing@wustl.edu::4ac64e3e-9318-46aa-8c60-cf7db518687b" providerId="AD" clId="Web-{759F6219-95E2-4B03-B3B1-2D2CE5AACE09}" dt="2022-12-14T10:49:17.273" v="803"/>
      <pc:docMkLst>
        <pc:docMk/>
      </pc:docMkLst>
      <pc:sldChg chg="addSp modSp">
        <pc:chgData name="Sha, Zhiqing" userId="S::s.zhiqing@wustl.edu::4ac64e3e-9318-46aa-8c60-cf7db518687b" providerId="AD" clId="Web-{759F6219-95E2-4B03-B3B1-2D2CE5AACE09}" dt="2022-12-14T10:31:43.269" v="723" actId="1076"/>
        <pc:sldMkLst>
          <pc:docMk/>
          <pc:sldMk cId="3406727853" sldId="258"/>
        </pc:sldMkLst>
        <pc:spChg chg="mod">
          <ac:chgData name="Sha, Zhiqing" userId="S::s.zhiqing@wustl.edu::4ac64e3e-9318-46aa-8c60-cf7db518687b" providerId="AD" clId="Web-{759F6219-95E2-4B03-B3B1-2D2CE5AACE09}" dt="2022-12-14T10:23:50.134" v="623" actId="20577"/>
          <ac:spMkLst>
            <pc:docMk/>
            <pc:sldMk cId="3406727853" sldId="258"/>
            <ac:spMk id="3" creationId="{64AB06AF-732A-D3AE-9C22-DA17A625571A}"/>
          </ac:spMkLst>
        </pc:spChg>
        <pc:spChg chg="add mod">
          <ac:chgData name="Sha, Zhiqing" userId="S::s.zhiqing@wustl.edu::4ac64e3e-9318-46aa-8c60-cf7db518687b" providerId="AD" clId="Web-{759F6219-95E2-4B03-B3B1-2D2CE5AACE09}" dt="2022-12-14T10:31:43.269" v="723" actId="1076"/>
          <ac:spMkLst>
            <pc:docMk/>
            <pc:sldMk cId="3406727853" sldId="258"/>
            <ac:spMk id="4" creationId="{D695E7C3-CF08-480B-2ADF-A760DCFD35C7}"/>
          </ac:spMkLst>
        </pc:spChg>
      </pc:sldChg>
      <pc:sldChg chg="modSp">
        <pc:chgData name="Sha, Zhiqing" userId="S::s.zhiqing@wustl.edu::4ac64e3e-9318-46aa-8c60-cf7db518687b" providerId="AD" clId="Web-{759F6219-95E2-4B03-B3B1-2D2CE5AACE09}" dt="2022-12-14T08:15:41.247" v="28" actId="20577"/>
        <pc:sldMkLst>
          <pc:docMk/>
          <pc:sldMk cId="1761184949" sldId="261"/>
        </pc:sldMkLst>
        <pc:spChg chg="mod">
          <ac:chgData name="Sha, Zhiqing" userId="S::s.zhiqing@wustl.edu::4ac64e3e-9318-46aa-8c60-cf7db518687b" providerId="AD" clId="Web-{759F6219-95E2-4B03-B3B1-2D2CE5AACE09}" dt="2022-12-14T08:15:41.247" v="28" actId="20577"/>
          <ac:spMkLst>
            <pc:docMk/>
            <pc:sldMk cId="1761184949" sldId="261"/>
            <ac:spMk id="2" creationId="{D1AE0A0C-28BC-105C-9BDB-3BE536464F7F}"/>
          </ac:spMkLst>
        </pc:spChg>
      </pc:sldChg>
      <pc:sldChg chg="modSp">
        <pc:chgData name="Sha, Zhiqing" userId="S::s.zhiqing@wustl.edu::4ac64e3e-9318-46aa-8c60-cf7db518687b" providerId="AD" clId="Web-{759F6219-95E2-4B03-B3B1-2D2CE5AACE09}" dt="2022-12-14T10:39:35.324" v="777" actId="20577"/>
        <pc:sldMkLst>
          <pc:docMk/>
          <pc:sldMk cId="1858172670" sldId="270"/>
        </pc:sldMkLst>
        <pc:graphicFrameChg chg="modGraphic">
          <ac:chgData name="Sha, Zhiqing" userId="S::s.zhiqing@wustl.edu::4ac64e3e-9318-46aa-8c60-cf7db518687b" providerId="AD" clId="Web-{759F6219-95E2-4B03-B3B1-2D2CE5AACE09}" dt="2022-12-14T10:39:35.324" v="777" actId="20577"/>
          <ac:graphicFrameMkLst>
            <pc:docMk/>
            <pc:sldMk cId="1858172670" sldId="270"/>
            <ac:graphicFrameMk id="4" creationId="{CE207A97-3E03-B99C-14FA-87AD53C5736E}"/>
          </ac:graphicFrameMkLst>
        </pc:graphicFrameChg>
      </pc:sldChg>
      <pc:sldChg chg="modSp modNotes">
        <pc:chgData name="Sha, Zhiqing" userId="S::s.zhiqing@wustl.edu::4ac64e3e-9318-46aa-8c60-cf7db518687b" providerId="AD" clId="Web-{759F6219-95E2-4B03-B3B1-2D2CE5AACE09}" dt="2022-12-14T10:34:36.416" v="764" actId="20577"/>
        <pc:sldMkLst>
          <pc:docMk/>
          <pc:sldMk cId="3466062995" sldId="273"/>
        </pc:sldMkLst>
        <pc:graphicFrameChg chg="modGraphic">
          <ac:chgData name="Sha, Zhiqing" userId="S::s.zhiqing@wustl.edu::4ac64e3e-9318-46aa-8c60-cf7db518687b" providerId="AD" clId="Web-{759F6219-95E2-4B03-B3B1-2D2CE5AACE09}" dt="2022-12-14T10:34:36.416" v="764" actId="20577"/>
          <ac:graphicFrameMkLst>
            <pc:docMk/>
            <pc:sldMk cId="3466062995" sldId="273"/>
            <ac:graphicFrameMk id="4" creationId="{CE207A97-3E03-B99C-14FA-87AD53C5736E}"/>
          </ac:graphicFrameMkLst>
        </pc:graphicFrameChg>
      </pc:sldChg>
      <pc:sldChg chg="modSp">
        <pc:chgData name="Sha, Zhiqing" userId="S::s.zhiqing@wustl.edu::4ac64e3e-9318-46aa-8c60-cf7db518687b" providerId="AD" clId="Web-{759F6219-95E2-4B03-B3B1-2D2CE5AACE09}" dt="2022-12-14T10:30:48.455" v="720" actId="20577"/>
        <pc:sldMkLst>
          <pc:docMk/>
          <pc:sldMk cId="1592811978" sldId="275"/>
        </pc:sldMkLst>
        <pc:spChg chg="mod">
          <ac:chgData name="Sha, Zhiqing" userId="S::s.zhiqing@wustl.edu::4ac64e3e-9318-46aa-8c60-cf7db518687b" providerId="AD" clId="Web-{759F6219-95E2-4B03-B3B1-2D2CE5AACE09}" dt="2022-12-14T10:30:48.455" v="720" actId="20577"/>
          <ac:spMkLst>
            <pc:docMk/>
            <pc:sldMk cId="1592811978" sldId="275"/>
            <ac:spMk id="3" creationId="{9C978CB5-94AD-E6DA-B3B7-8B4EBA3BAA9D}"/>
          </ac:spMkLst>
        </pc:spChg>
      </pc:sldChg>
      <pc:sldChg chg="modSp">
        <pc:chgData name="Sha, Zhiqing" userId="S::s.zhiqing@wustl.edu::4ac64e3e-9318-46aa-8c60-cf7db518687b" providerId="AD" clId="Web-{759F6219-95E2-4B03-B3B1-2D2CE5AACE09}" dt="2022-12-14T10:25:01.809" v="629" actId="20577"/>
        <pc:sldMkLst>
          <pc:docMk/>
          <pc:sldMk cId="2390520812" sldId="278"/>
        </pc:sldMkLst>
        <pc:spChg chg="mod">
          <ac:chgData name="Sha, Zhiqing" userId="S::s.zhiqing@wustl.edu::4ac64e3e-9318-46aa-8c60-cf7db518687b" providerId="AD" clId="Web-{759F6219-95E2-4B03-B3B1-2D2CE5AACE09}" dt="2022-12-14T10:25:01.809" v="629" actId="20577"/>
          <ac:spMkLst>
            <pc:docMk/>
            <pc:sldMk cId="2390520812" sldId="278"/>
            <ac:spMk id="3" creationId="{F1DA3F0B-6BA3-B15F-AF43-D853A576A722}"/>
          </ac:spMkLst>
        </pc:spChg>
      </pc:sldChg>
      <pc:sldChg chg="modSp">
        <pc:chgData name="Sha, Zhiqing" userId="S::s.zhiqing@wustl.edu::4ac64e3e-9318-46aa-8c60-cf7db518687b" providerId="AD" clId="Web-{759F6219-95E2-4B03-B3B1-2D2CE5AACE09}" dt="2022-12-14T07:44:59.162" v="13" actId="20577"/>
        <pc:sldMkLst>
          <pc:docMk/>
          <pc:sldMk cId="1798147451" sldId="279"/>
        </pc:sldMkLst>
        <pc:spChg chg="mod">
          <ac:chgData name="Sha, Zhiqing" userId="S::s.zhiqing@wustl.edu::4ac64e3e-9318-46aa-8c60-cf7db518687b" providerId="AD" clId="Web-{759F6219-95E2-4B03-B3B1-2D2CE5AACE09}" dt="2022-12-14T07:44:59.162" v="13" actId="20577"/>
          <ac:spMkLst>
            <pc:docMk/>
            <pc:sldMk cId="1798147451" sldId="279"/>
            <ac:spMk id="2" creationId="{60F82FA0-D44C-0CA1-8E28-86E4D012286C}"/>
          </ac:spMkLst>
        </pc:spChg>
      </pc:sldChg>
      <pc:sldChg chg="modSp">
        <pc:chgData name="Sha, Zhiqing" userId="S::s.zhiqing@wustl.edu::4ac64e3e-9318-46aa-8c60-cf7db518687b" providerId="AD" clId="Web-{759F6219-95E2-4B03-B3B1-2D2CE5AACE09}" dt="2022-12-14T10:45:36.249" v="782" actId="1076"/>
        <pc:sldMkLst>
          <pc:docMk/>
          <pc:sldMk cId="2810620" sldId="280"/>
        </pc:sldMkLst>
        <pc:spChg chg="mod">
          <ac:chgData name="Sha, Zhiqing" userId="S::s.zhiqing@wustl.edu::4ac64e3e-9318-46aa-8c60-cf7db518687b" providerId="AD" clId="Web-{759F6219-95E2-4B03-B3B1-2D2CE5AACE09}" dt="2022-12-14T07:46:31.853" v="25" actId="1076"/>
          <ac:spMkLst>
            <pc:docMk/>
            <pc:sldMk cId="2810620" sldId="280"/>
            <ac:spMk id="54" creationId="{4D78AA69-5D0B-DFD4-224C-5DB88D126583}"/>
          </ac:spMkLst>
        </pc:spChg>
        <pc:spChg chg="mod">
          <ac:chgData name="Sha, Zhiqing" userId="S::s.zhiqing@wustl.edu::4ac64e3e-9318-46aa-8c60-cf7db518687b" providerId="AD" clId="Web-{759F6219-95E2-4B03-B3B1-2D2CE5AACE09}" dt="2022-12-14T10:45:36.249" v="782" actId="1076"/>
          <ac:spMkLst>
            <pc:docMk/>
            <pc:sldMk cId="2810620" sldId="280"/>
            <ac:spMk id="59" creationId="{8129E7DF-8043-3788-5C90-17BA909091DB}"/>
          </ac:spMkLst>
        </pc:spChg>
        <pc:spChg chg="mod">
          <ac:chgData name="Sha, Zhiqing" userId="S::s.zhiqing@wustl.edu::4ac64e3e-9318-46aa-8c60-cf7db518687b" providerId="AD" clId="Web-{759F6219-95E2-4B03-B3B1-2D2CE5AACE09}" dt="2022-12-14T07:46:38.369" v="26" actId="1076"/>
          <ac:spMkLst>
            <pc:docMk/>
            <pc:sldMk cId="2810620" sldId="280"/>
            <ac:spMk id="60" creationId="{32B5DF78-0DCF-55B6-94A7-26711148AC90}"/>
          </ac:spMkLst>
        </pc:spChg>
        <pc:graphicFrameChg chg="modGraphic">
          <ac:chgData name="Sha, Zhiqing" userId="S::s.zhiqing@wustl.edu::4ac64e3e-9318-46aa-8c60-cf7db518687b" providerId="AD" clId="Web-{759F6219-95E2-4B03-B3B1-2D2CE5AACE09}" dt="2022-12-14T07:46:19.258" v="24"/>
          <ac:graphicFrameMkLst>
            <pc:docMk/>
            <pc:sldMk cId="2810620" sldId="280"/>
            <ac:graphicFrameMk id="15" creationId="{4FB17299-D106-C68A-40EA-A969683F70F5}"/>
          </ac:graphicFrameMkLst>
        </pc:graphicFrameChg>
      </pc:sldChg>
      <pc:sldChg chg="addSp modSp">
        <pc:chgData name="Sha, Zhiqing" userId="S::s.zhiqing@wustl.edu::4ac64e3e-9318-46aa-8c60-cf7db518687b" providerId="AD" clId="Web-{759F6219-95E2-4B03-B3B1-2D2CE5AACE09}" dt="2022-12-14T10:49:04.179" v="801" actId="1076"/>
        <pc:sldMkLst>
          <pc:docMk/>
          <pc:sldMk cId="4024555406" sldId="281"/>
        </pc:sldMkLst>
        <pc:spChg chg="add mod">
          <ac:chgData name="Sha, Zhiqing" userId="S::s.zhiqing@wustl.edu::4ac64e3e-9318-46aa-8c60-cf7db518687b" providerId="AD" clId="Web-{759F6219-95E2-4B03-B3B1-2D2CE5AACE09}" dt="2022-12-14T10:48:08.567" v="796" actId="14100"/>
          <ac:spMkLst>
            <pc:docMk/>
            <pc:sldMk cId="4024555406" sldId="281"/>
            <ac:spMk id="170" creationId="{2BBDC8D8-28D9-B4F9-ADFF-C0ECADC41CC1}"/>
          </ac:spMkLst>
        </pc:spChg>
        <pc:spChg chg="add mod">
          <ac:chgData name="Sha, Zhiqing" userId="S::s.zhiqing@wustl.edu::4ac64e3e-9318-46aa-8c60-cf7db518687b" providerId="AD" clId="Web-{759F6219-95E2-4B03-B3B1-2D2CE5AACE09}" dt="2022-12-14T10:47:56.036" v="792" actId="1076"/>
          <ac:spMkLst>
            <pc:docMk/>
            <pc:sldMk cId="4024555406" sldId="281"/>
            <ac:spMk id="171" creationId="{C9A932B4-5496-D963-AB3C-F89756476946}"/>
          </ac:spMkLst>
        </pc:spChg>
        <pc:spChg chg="add mod">
          <ac:chgData name="Sha, Zhiqing" userId="S::s.zhiqing@wustl.edu::4ac64e3e-9318-46aa-8c60-cf7db518687b" providerId="AD" clId="Web-{759F6219-95E2-4B03-B3B1-2D2CE5AACE09}" dt="2022-12-14T10:49:04.179" v="801" actId="1076"/>
          <ac:spMkLst>
            <pc:docMk/>
            <pc:sldMk cId="4024555406" sldId="281"/>
            <ac:spMk id="172" creationId="{19B87E74-8CD8-4B6C-85B8-9F082C23327C}"/>
          </ac:spMkLst>
        </pc:spChg>
        <pc:graphicFrameChg chg="mod modGraphic">
          <ac:chgData name="Sha, Zhiqing" userId="S::s.zhiqing@wustl.edu::4ac64e3e-9318-46aa-8c60-cf7db518687b" providerId="AD" clId="Web-{759F6219-95E2-4B03-B3B1-2D2CE5AACE09}" dt="2022-12-14T10:14:39.892" v="519" actId="20577"/>
          <ac:graphicFrameMkLst>
            <pc:docMk/>
            <pc:sldMk cId="4024555406" sldId="281"/>
            <ac:graphicFrameMk id="18" creationId="{AC171401-5EC0-AB6F-B581-53F54125FE3B}"/>
          </ac:graphicFrameMkLst>
        </pc:graphicFrameChg>
      </pc:sldChg>
      <pc:sldChg chg="addSp modSp">
        <pc:chgData name="Sha, Zhiqing" userId="S::s.zhiqing@wustl.edu::4ac64e3e-9318-46aa-8c60-cf7db518687b" providerId="AD" clId="Web-{759F6219-95E2-4B03-B3B1-2D2CE5AACE09}" dt="2022-12-14T10:49:17.273" v="803"/>
        <pc:sldMkLst>
          <pc:docMk/>
          <pc:sldMk cId="1053444880" sldId="282"/>
        </pc:sldMkLst>
        <pc:spChg chg="add mod">
          <ac:chgData name="Sha, Zhiqing" userId="S::s.zhiqing@wustl.edu::4ac64e3e-9318-46aa-8c60-cf7db518687b" providerId="AD" clId="Web-{759F6219-95E2-4B03-B3B1-2D2CE5AACE09}" dt="2022-12-14T10:43:54.948" v="781" actId="1076"/>
          <ac:spMkLst>
            <pc:docMk/>
            <pc:sldMk cId="1053444880" sldId="282"/>
            <ac:spMk id="6" creationId="{7423485A-B51F-1771-E17E-92B4CF980ABD}"/>
          </ac:spMkLst>
        </pc:spChg>
        <pc:graphicFrameChg chg="mod modGraphic">
          <ac:chgData name="Sha, Zhiqing" userId="S::s.zhiqing@wustl.edu::4ac64e3e-9318-46aa-8c60-cf7db518687b" providerId="AD" clId="Web-{759F6219-95E2-4B03-B3B1-2D2CE5AACE09}" dt="2022-12-14T10:49:17.273" v="803"/>
          <ac:graphicFrameMkLst>
            <pc:docMk/>
            <pc:sldMk cId="1053444880" sldId="282"/>
            <ac:graphicFrameMk id="5" creationId="{425379A6-9C37-BE30-0909-4A287BBD591D}"/>
          </ac:graphicFrameMkLst>
        </pc:graphicFrameChg>
      </pc:sldChg>
    </pc:docChg>
  </pc:docChgLst>
  <pc:docChgLst>
    <pc:chgData name="Sha, Zhiqing" userId="S::s.zhiqing@wustl.edu::4ac64e3e-9318-46aa-8c60-cf7db518687b" providerId="AD" clId="Web-{0C757249-56A9-4CF5-9E94-6AC2CBF3C7B0}"/>
    <pc:docChg chg="addSld modSld sldOrd addMainMaster">
      <pc:chgData name="Sha, Zhiqing" userId="S::s.zhiqing@wustl.edu::4ac64e3e-9318-46aa-8c60-cf7db518687b" providerId="AD" clId="Web-{0C757249-56A9-4CF5-9E94-6AC2CBF3C7B0}" dt="2022-12-13T09:14:55.523" v="6"/>
      <pc:docMkLst>
        <pc:docMk/>
      </pc:docMkLst>
      <pc:sldChg chg="modSp">
        <pc:chgData name="Sha, Zhiqing" userId="S::s.zhiqing@wustl.edu::4ac64e3e-9318-46aa-8c60-cf7db518687b" providerId="AD" clId="Web-{0C757249-56A9-4CF5-9E94-6AC2CBF3C7B0}" dt="2022-12-13T09:14:36.569" v="4" actId="20577"/>
        <pc:sldMkLst>
          <pc:docMk/>
          <pc:sldMk cId="3651048812" sldId="257"/>
        </pc:sldMkLst>
        <pc:spChg chg="mod">
          <ac:chgData name="Sha, Zhiqing" userId="S::s.zhiqing@wustl.edu::4ac64e3e-9318-46aa-8c60-cf7db518687b" providerId="AD" clId="Web-{0C757249-56A9-4CF5-9E94-6AC2CBF3C7B0}" dt="2022-12-13T09:14:36.569" v="4" actId="20577"/>
          <ac:spMkLst>
            <pc:docMk/>
            <pc:sldMk cId="3651048812" sldId="257"/>
            <ac:spMk id="3" creationId="{4A95C35A-17BE-2715-194E-12EE1B216F39}"/>
          </ac:spMkLst>
        </pc:spChg>
      </pc:sldChg>
      <pc:sldChg chg="modSp">
        <pc:chgData name="Sha, Zhiqing" userId="S::s.zhiqing@wustl.edu::4ac64e3e-9318-46aa-8c60-cf7db518687b" providerId="AD" clId="Web-{0C757249-56A9-4CF5-9E94-6AC2CBF3C7B0}" dt="2022-12-13T09:14:30.569" v="3" actId="20577"/>
        <pc:sldMkLst>
          <pc:docMk/>
          <pc:sldMk cId="3406727853" sldId="258"/>
        </pc:sldMkLst>
        <pc:spChg chg="mod">
          <ac:chgData name="Sha, Zhiqing" userId="S::s.zhiqing@wustl.edu::4ac64e3e-9318-46aa-8c60-cf7db518687b" providerId="AD" clId="Web-{0C757249-56A9-4CF5-9E94-6AC2CBF3C7B0}" dt="2022-12-13T09:14:30.569" v="3" actId="20577"/>
          <ac:spMkLst>
            <pc:docMk/>
            <pc:sldMk cId="3406727853" sldId="258"/>
            <ac:spMk id="3" creationId="{64AB06AF-732A-D3AE-9C22-DA17A625571A}"/>
          </ac:spMkLst>
        </pc:spChg>
      </pc:sldChg>
      <pc:sldChg chg="modSp ord">
        <pc:chgData name="Sha, Zhiqing" userId="S::s.zhiqing@wustl.edu::4ac64e3e-9318-46aa-8c60-cf7db518687b" providerId="AD" clId="Web-{0C757249-56A9-4CF5-9E94-6AC2CBF3C7B0}" dt="2022-12-13T09:14:55.523" v="6"/>
        <pc:sldMkLst>
          <pc:docMk/>
          <pc:sldMk cId="694270141" sldId="260"/>
        </pc:sldMkLst>
        <pc:spChg chg="mod">
          <ac:chgData name="Sha, Zhiqing" userId="S::s.zhiqing@wustl.edu::4ac64e3e-9318-46aa-8c60-cf7db518687b" providerId="AD" clId="Web-{0C757249-56A9-4CF5-9E94-6AC2CBF3C7B0}" dt="2022-12-13T09:14:47.929" v="5" actId="20577"/>
          <ac:spMkLst>
            <pc:docMk/>
            <pc:sldMk cId="694270141" sldId="260"/>
            <ac:spMk id="3" creationId="{1515A903-C8EE-4C6B-8893-5DD0E358F222}"/>
          </ac:spMkLst>
        </pc:spChg>
      </pc:sldChg>
      <pc:sldChg chg="add ord">
        <pc:chgData name="Sha, Zhiqing" userId="S::s.zhiqing@wustl.edu::4ac64e3e-9318-46aa-8c60-cf7db518687b" providerId="AD" clId="Web-{0C757249-56A9-4CF5-9E94-6AC2CBF3C7B0}" dt="2022-12-13T09:14:03.162" v="1"/>
        <pc:sldMkLst>
          <pc:docMk/>
          <pc:sldMk cId="2962604943" sldId="266"/>
        </pc:sldMkLst>
      </pc:sldChg>
      <pc:sldMasterChg chg="add addSldLayout">
        <pc:chgData name="Sha, Zhiqing" userId="S::s.zhiqing@wustl.edu::4ac64e3e-9318-46aa-8c60-cf7db518687b" providerId="AD" clId="Web-{0C757249-56A9-4CF5-9E94-6AC2CBF3C7B0}" dt="2022-12-13T09:13:57.646" v="0"/>
        <pc:sldMasterMkLst>
          <pc:docMk/>
          <pc:sldMasterMk cId="107310383" sldId="2147483673"/>
        </pc:sldMasterMkLst>
        <pc:sldLayoutChg chg="add">
          <pc:chgData name="Sha, Zhiqing" userId="S::s.zhiqing@wustl.edu::4ac64e3e-9318-46aa-8c60-cf7db518687b" providerId="AD" clId="Web-{0C757249-56A9-4CF5-9E94-6AC2CBF3C7B0}" dt="2022-12-13T09:13:57.646" v="0"/>
          <pc:sldLayoutMkLst>
            <pc:docMk/>
            <pc:sldMasterMk cId="107310383" sldId="2147483673"/>
            <pc:sldLayoutMk cId="3288138408" sldId="2147483662"/>
          </pc:sldLayoutMkLst>
        </pc:sldLayoutChg>
        <pc:sldLayoutChg chg="add">
          <pc:chgData name="Sha, Zhiqing" userId="S::s.zhiqing@wustl.edu::4ac64e3e-9318-46aa-8c60-cf7db518687b" providerId="AD" clId="Web-{0C757249-56A9-4CF5-9E94-6AC2CBF3C7B0}" dt="2022-12-13T09:13:57.646" v="0"/>
          <pc:sldLayoutMkLst>
            <pc:docMk/>
            <pc:sldMasterMk cId="107310383" sldId="2147483673"/>
            <pc:sldLayoutMk cId="2840355821" sldId="2147483663"/>
          </pc:sldLayoutMkLst>
        </pc:sldLayoutChg>
        <pc:sldLayoutChg chg="add">
          <pc:chgData name="Sha, Zhiqing" userId="S::s.zhiqing@wustl.edu::4ac64e3e-9318-46aa-8c60-cf7db518687b" providerId="AD" clId="Web-{0C757249-56A9-4CF5-9E94-6AC2CBF3C7B0}" dt="2022-12-13T09:13:57.646" v="0"/>
          <pc:sldLayoutMkLst>
            <pc:docMk/>
            <pc:sldMasterMk cId="107310383" sldId="2147483673"/>
            <pc:sldLayoutMk cId="2766721074" sldId="2147483664"/>
          </pc:sldLayoutMkLst>
        </pc:sldLayoutChg>
        <pc:sldLayoutChg chg="add">
          <pc:chgData name="Sha, Zhiqing" userId="S::s.zhiqing@wustl.edu::4ac64e3e-9318-46aa-8c60-cf7db518687b" providerId="AD" clId="Web-{0C757249-56A9-4CF5-9E94-6AC2CBF3C7B0}" dt="2022-12-13T09:13:57.646" v="0"/>
          <pc:sldLayoutMkLst>
            <pc:docMk/>
            <pc:sldMasterMk cId="107310383" sldId="2147483673"/>
            <pc:sldLayoutMk cId="1724262792" sldId="2147483665"/>
          </pc:sldLayoutMkLst>
        </pc:sldLayoutChg>
        <pc:sldLayoutChg chg="add">
          <pc:chgData name="Sha, Zhiqing" userId="S::s.zhiqing@wustl.edu::4ac64e3e-9318-46aa-8c60-cf7db518687b" providerId="AD" clId="Web-{0C757249-56A9-4CF5-9E94-6AC2CBF3C7B0}" dt="2022-12-13T09:13:57.646" v="0"/>
          <pc:sldLayoutMkLst>
            <pc:docMk/>
            <pc:sldMasterMk cId="107310383" sldId="2147483673"/>
            <pc:sldLayoutMk cId="1095977693" sldId="2147483666"/>
          </pc:sldLayoutMkLst>
        </pc:sldLayoutChg>
        <pc:sldLayoutChg chg="add">
          <pc:chgData name="Sha, Zhiqing" userId="S::s.zhiqing@wustl.edu::4ac64e3e-9318-46aa-8c60-cf7db518687b" providerId="AD" clId="Web-{0C757249-56A9-4CF5-9E94-6AC2CBF3C7B0}" dt="2022-12-13T09:13:57.646" v="0"/>
          <pc:sldLayoutMkLst>
            <pc:docMk/>
            <pc:sldMasterMk cId="107310383" sldId="2147483673"/>
            <pc:sldLayoutMk cId="2316898292" sldId="2147483667"/>
          </pc:sldLayoutMkLst>
        </pc:sldLayoutChg>
        <pc:sldLayoutChg chg="add">
          <pc:chgData name="Sha, Zhiqing" userId="S::s.zhiqing@wustl.edu::4ac64e3e-9318-46aa-8c60-cf7db518687b" providerId="AD" clId="Web-{0C757249-56A9-4CF5-9E94-6AC2CBF3C7B0}" dt="2022-12-13T09:13:57.646" v="0"/>
          <pc:sldLayoutMkLst>
            <pc:docMk/>
            <pc:sldMasterMk cId="107310383" sldId="2147483673"/>
            <pc:sldLayoutMk cId="474573897" sldId="2147483668"/>
          </pc:sldLayoutMkLst>
        </pc:sldLayoutChg>
        <pc:sldLayoutChg chg="add">
          <pc:chgData name="Sha, Zhiqing" userId="S::s.zhiqing@wustl.edu::4ac64e3e-9318-46aa-8c60-cf7db518687b" providerId="AD" clId="Web-{0C757249-56A9-4CF5-9E94-6AC2CBF3C7B0}" dt="2022-12-13T09:13:57.646" v="0"/>
          <pc:sldLayoutMkLst>
            <pc:docMk/>
            <pc:sldMasterMk cId="107310383" sldId="2147483673"/>
            <pc:sldLayoutMk cId="3041964671" sldId="2147483669"/>
          </pc:sldLayoutMkLst>
        </pc:sldLayoutChg>
        <pc:sldLayoutChg chg="add">
          <pc:chgData name="Sha, Zhiqing" userId="S::s.zhiqing@wustl.edu::4ac64e3e-9318-46aa-8c60-cf7db518687b" providerId="AD" clId="Web-{0C757249-56A9-4CF5-9E94-6AC2CBF3C7B0}" dt="2022-12-13T09:13:57.646" v="0"/>
          <pc:sldLayoutMkLst>
            <pc:docMk/>
            <pc:sldMasterMk cId="107310383" sldId="2147483673"/>
            <pc:sldLayoutMk cId="2827957259" sldId="2147483670"/>
          </pc:sldLayoutMkLst>
        </pc:sldLayoutChg>
        <pc:sldLayoutChg chg="add">
          <pc:chgData name="Sha, Zhiqing" userId="S::s.zhiqing@wustl.edu::4ac64e3e-9318-46aa-8c60-cf7db518687b" providerId="AD" clId="Web-{0C757249-56A9-4CF5-9E94-6AC2CBF3C7B0}" dt="2022-12-13T09:13:57.646" v="0"/>
          <pc:sldLayoutMkLst>
            <pc:docMk/>
            <pc:sldMasterMk cId="107310383" sldId="2147483673"/>
            <pc:sldLayoutMk cId="556429949" sldId="2147483671"/>
          </pc:sldLayoutMkLst>
        </pc:sldLayoutChg>
        <pc:sldLayoutChg chg="add">
          <pc:chgData name="Sha, Zhiqing" userId="S::s.zhiqing@wustl.edu::4ac64e3e-9318-46aa-8c60-cf7db518687b" providerId="AD" clId="Web-{0C757249-56A9-4CF5-9E94-6AC2CBF3C7B0}" dt="2022-12-13T09:13:57.646" v="0"/>
          <pc:sldLayoutMkLst>
            <pc:docMk/>
            <pc:sldMasterMk cId="107310383" sldId="2147483673"/>
            <pc:sldLayoutMk cId="1526701157" sldId="2147483672"/>
          </pc:sldLayoutMkLst>
        </pc:sldLayoutChg>
      </pc:sldMasterChg>
    </pc:docChg>
  </pc:docChgLst>
  <pc:docChgLst>
    <pc:chgData name="Sha, Zhiqing" userId="S::s.zhiqing@wustl.edu::4ac64e3e-9318-46aa-8c60-cf7db518687b" providerId="AD" clId="Web-{AE8DDECC-E650-46D5-AD79-85FB98322E75}"/>
    <pc:docChg chg="addSld delSld modSld">
      <pc:chgData name="Sha, Zhiqing" userId="S::s.zhiqing@wustl.edu::4ac64e3e-9318-46aa-8c60-cf7db518687b" providerId="AD" clId="Web-{AE8DDECC-E650-46D5-AD79-85FB98322E75}" dt="2022-12-14T18:38:24.041" v="8"/>
      <pc:docMkLst>
        <pc:docMk/>
      </pc:docMkLst>
      <pc:sldChg chg="modSp add del replId">
        <pc:chgData name="Sha, Zhiqing" userId="S::s.zhiqing@wustl.edu::4ac64e3e-9318-46aa-8c60-cf7db518687b" providerId="AD" clId="Web-{AE8DDECC-E650-46D5-AD79-85FB98322E75}" dt="2022-12-14T18:38:24.041" v="8"/>
        <pc:sldMkLst>
          <pc:docMk/>
          <pc:sldMk cId="1762263177" sldId="284"/>
        </pc:sldMkLst>
        <pc:spChg chg="mod">
          <ac:chgData name="Sha, Zhiqing" userId="S::s.zhiqing@wustl.edu::4ac64e3e-9318-46aa-8c60-cf7db518687b" providerId="AD" clId="Web-{AE8DDECC-E650-46D5-AD79-85FB98322E75}" dt="2022-12-14T18:38:18.057" v="7" actId="20577"/>
          <ac:spMkLst>
            <pc:docMk/>
            <pc:sldMk cId="1762263177" sldId="284"/>
            <ac:spMk id="2" creationId="{5E347E53-3E9B-5AB1-B90C-F3955D6257A7}"/>
          </ac:spMkLst>
        </pc:spChg>
      </pc:sldChg>
    </pc:docChg>
  </pc:docChgLst>
  <pc:docChgLst>
    <pc:chgData name="Sha, Zhiqing" userId="S::s.zhiqing@wustl.edu::4ac64e3e-9318-46aa-8c60-cf7db518687b" providerId="AD" clId="Web-{AA09DF4B-E7A2-4CED-A4D4-EC71CF670AE9}"/>
    <pc:docChg chg="modSld">
      <pc:chgData name="Sha, Zhiqing" userId="S::s.zhiqing@wustl.edu::4ac64e3e-9318-46aa-8c60-cf7db518687b" providerId="AD" clId="Web-{AA09DF4B-E7A2-4CED-A4D4-EC71CF670AE9}" dt="2022-12-14T07:30:43.860" v="128" actId="20577"/>
      <pc:docMkLst>
        <pc:docMk/>
      </pc:docMkLst>
      <pc:sldChg chg="modSp">
        <pc:chgData name="Sha, Zhiqing" userId="S::s.zhiqing@wustl.edu::4ac64e3e-9318-46aa-8c60-cf7db518687b" providerId="AD" clId="Web-{AA09DF4B-E7A2-4CED-A4D4-EC71CF670AE9}" dt="2022-12-14T07:19:10.662" v="66" actId="20577"/>
        <pc:sldMkLst>
          <pc:docMk/>
          <pc:sldMk cId="3406727853" sldId="258"/>
        </pc:sldMkLst>
        <pc:spChg chg="mod">
          <ac:chgData name="Sha, Zhiqing" userId="S::s.zhiqing@wustl.edu::4ac64e3e-9318-46aa-8c60-cf7db518687b" providerId="AD" clId="Web-{AA09DF4B-E7A2-4CED-A4D4-EC71CF670AE9}" dt="2022-12-14T07:19:10.662" v="66" actId="20577"/>
          <ac:spMkLst>
            <pc:docMk/>
            <pc:sldMk cId="3406727853" sldId="258"/>
            <ac:spMk id="2" creationId="{6CE6B0B1-6BD6-6C4E-C22D-E8FBB77B140A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20:37.005" v="78"/>
        <pc:sldMkLst>
          <pc:docMk/>
          <pc:sldMk cId="694270141" sldId="260"/>
        </pc:sldMkLst>
        <pc:spChg chg="mod">
          <ac:chgData name="Sha, Zhiqing" userId="S::s.zhiqing@wustl.edu::4ac64e3e-9318-46aa-8c60-cf7db518687b" providerId="AD" clId="Web-{AA09DF4B-E7A2-4CED-A4D4-EC71CF670AE9}" dt="2022-12-14T07:20:37.005" v="78"/>
          <ac:spMkLst>
            <pc:docMk/>
            <pc:sldMk cId="694270141" sldId="260"/>
            <ac:spMk id="2" creationId="{A082E792-1AC3-C6B9-C3FA-1BE01C2CC058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14:48.195" v="27" actId="20577"/>
        <pc:sldMkLst>
          <pc:docMk/>
          <pc:sldMk cId="1761184949" sldId="261"/>
        </pc:sldMkLst>
        <pc:spChg chg="mod">
          <ac:chgData name="Sha, Zhiqing" userId="S::s.zhiqing@wustl.edu::4ac64e3e-9318-46aa-8c60-cf7db518687b" providerId="AD" clId="Web-{AA09DF4B-E7A2-4CED-A4D4-EC71CF670AE9}" dt="2022-12-14T07:14:40.288" v="26" actId="20577"/>
          <ac:spMkLst>
            <pc:docMk/>
            <pc:sldMk cId="1761184949" sldId="261"/>
            <ac:spMk id="2" creationId="{D1AE0A0C-28BC-105C-9BDB-3BE536464F7F}"/>
          </ac:spMkLst>
        </pc:spChg>
        <pc:spChg chg="mod">
          <ac:chgData name="Sha, Zhiqing" userId="S::s.zhiqing@wustl.edu::4ac64e3e-9318-46aa-8c60-cf7db518687b" providerId="AD" clId="Web-{AA09DF4B-E7A2-4CED-A4D4-EC71CF670AE9}" dt="2022-12-14T07:14:48.195" v="27" actId="20577"/>
          <ac:spMkLst>
            <pc:docMk/>
            <pc:sldMk cId="1761184949" sldId="261"/>
            <ac:spMk id="3" creationId="{882CA66E-C079-E391-56FA-7FCC14586251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23:16.894" v="109" actId="20577"/>
        <pc:sldMkLst>
          <pc:docMk/>
          <pc:sldMk cId="1865501895" sldId="262"/>
        </pc:sldMkLst>
        <pc:spChg chg="mod">
          <ac:chgData name="Sha, Zhiqing" userId="S::s.zhiqing@wustl.edu::4ac64e3e-9318-46aa-8c60-cf7db518687b" providerId="AD" clId="Web-{AA09DF4B-E7A2-4CED-A4D4-EC71CF670AE9}" dt="2022-12-14T07:23:16.894" v="109" actId="20577"/>
          <ac:spMkLst>
            <pc:docMk/>
            <pc:sldMk cId="1865501895" sldId="262"/>
            <ac:spMk id="2" creationId="{D84602BF-9223-576E-B449-511E044FEB33}"/>
          </ac:spMkLst>
        </pc:spChg>
        <pc:spChg chg="mod">
          <ac:chgData name="Sha, Zhiqing" userId="S::s.zhiqing@wustl.edu::4ac64e3e-9318-46aa-8c60-cf7db518687b" providerId="AD" clId="Web-{AA09DF4B-E7A2-4CED-A4D4-EC71CF670AE9}" dt="2022-12-14T07:18:09.959" v="54" actId="20577"/>
          <ac:spMkLst>
            <pc:docMk/>
            <pc:sldMk cId="1865501895" sldId="262"/>
            <ac:spMk id="5" creationId="{C4F498C5-02D6-9C9B-DF85-845F0263F063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23:51.160" v="116" actId="20577"/>
        <pc:sldMkLst>
          <pc:docMk/>
          <pc:sldMk cId="3493861750" sldId="263"/>
        </pc:sldMkLst>
        <pc:spChg chg="mod">
          <ac:chgData name="Sha, Zhiqing" userId="S::s.zhiqing@wustl.edu::4ac64e3e-9318-46aa-8c60-cf7db518687b" providerId="AD" clId="Web-{AA09DF4B-E7A2-4CED-A4D4-EC71CF670AE9}" dt="2022-12-14T07:23:51.160" v="116" actId="20577"/>
          <ac:spMkLst>
            <pc:docMk/>
            <pc:sldMk cId="3493861750" sldId="263"/>
            <ac:spMk id="2" creationId="{CCBF4098-706F-64D9-A46F-3B8C4AB6993D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30:43.860" v="128" actId="20577"/>
        <pc:sldMkLst>
          <pc:docMk/>
          <pc:sldMk cId="2962604943" sldId="266"/>
        </pc:sldMkLst>
        <pc:spChg chg="mod">
          <ac:chgData name="Sha, Zhiqing" userId="S::s.zhiqing@wustl.edu::4ac64e3e-9318-46aa-8c60-cf7db518687b" providerId="AD" clId="Web-{AA09DF4B-E7A2-4CED-A4D4-EC71CF670AE9}" dt="2022-12-14T07:20:44.270" v="79" actId="20577"/>
          <ac:spMkLst>
            <pc:docMk/>
            <pc:sldMk cId="2962604943" sldId="266"/>
            <ac:spMk id="2" creationId="{06782D21-42A5-DA9A-C28F-0CB10DAACDA6}"/>
          </ac:spMkLst>
        </pc:spChg>
        <pc:graphicFrameChg chg="modGraphic">
          <ac:chgData name="Sha, Zhiqing" userId="S::s.zhiqing@wustl.edu::4ac64e3e-9318-46aa-8c60-cf7db518687b" providerId="AD" clId="Web-{AA09DF4B-E7A2-4CED-A4D4-EC71CF670AE9}" dt="2022-12-14T07:30:43.860" v="128" actId="20577"/>
          <ac:graphicFrameMkLst>
            <pc:docMk/>
            <pc:sldMk cId="2962604943" sldId="266"/>
            <ac:graphicFrameMk id="373" creationId="{9AEEFB02-7515-EA9A-8E2A-E7EDC6759EA4}"/>
          </ac:graphicFrameMkLst>
        </pc:graphicFrameChg>
      </pc:sldChg>
      <pc:sldChg chg="modSp">
        <pc:chgData name="Sha, Zhiqing" userId="S::s.zhiqing@wustl.edu::4ac64e3e-9318-46aa-8c60-cf7db518687b" providerId="AD" clId="Web-{AA09DF4B-E7A2-4CED-A4D4-EC71CF670AE9}" dt="2022-12-14T07:21:02.708" v="81" actId="20577"/>
        <pc:sldMkLst>
          <pc:docMk/>
          <pc:sldMk cId="2539711755" sldId="267"/>
        </pc:sldMkLst>
        <pc:spChg chg="mod">
          <ac:chgData name="Sha, Zhiqing" userId="S::s.zhiqing@wustl.edu::4ac64e3e-9318-46aa-8c60-cf7db518687b" providerId="AD" clId="Web-{AA09DF4B-E7A2-4CED-A4D4-EC71CF670AE9}" dt="2022-12-14T07:21:02.708" v="81" actId="20577"/>
          <ac:spMkLst>
            <pc:docMk/>
            <pc:sldMk cId="2539711755" sldId="267"/>
            <ac:spMk id="2" creationId="{8C044A21-D2DA-154A-1215-C98B4B72319F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22:54.816" v="107" actId="14100"/>
        <pc:sldMkLst>
          <pc:docMk/>
          <pc:sldMk cId="1940576191" sldId="268"/>
        </pc:sldMkLst>
        <pc:spChg chg="mod">
          <ac:chgData name="Sha, Zhiqing" userId="S::s.zhiqing@wustl.edu::4ac64e3e-9318-46aa-8c60-cf7db518687b" providerId="AD" clId="Web-{AA09DF4B-E7A2-4CED-A4D4-EC71CF670AE9}" dt="2022-12-14T07:21:52.020" v="93" actId="20577"/>
          <ac:spMkLst>
            <pc:docMk/>
            <pc:sldMk cId="1940576191" sldId="268"/>
            <ac:spMk id="2" creationId="{BA2FC5DB-6E6A-BB83-121B-BE7C6B263322}"/>
          </ac:spMkLst>
        </pc:spChg>
        <pc:graphicFrameChg chg="mod">
          <ac:chgData name="Sha, Zhiqing" userId="S::s.zhiqing@wustl.edu::4ac64e3e-9318-46aa-8c60-cf7db518687b" providerId="AD" clId="Web-{AA09DF4B-E7A2-4CED-A4D4-EC71CF670AE9}" dt="2022-12-14T07:22:54.816" v="107" actId="14100"/>
          <ac:graphicFrameMkLst>
            <pc:docMk/>
            <pc:sldMk cId="1940576191" sldId="268"/>
            <ac:graphicFrameMk id="33" creationId="{B41F45DE-4066-BF1C-E8FC-54971E99DA78}"/>
          </ac:graphicFrameMkLst>
        </pc:graphicFrameChg>
      </pc:sldChg>
      <pc:sldChg chg="modSp">
        <pc:chgData name="Sha, Zhiqing" userId="S::s.zhiqing@wustl.edu::4ac64e3e-9318-46aa-8c60-cf7db518687b" providerId="AD" clId="Web-{AA09DF4B-E7A2-4CED-A4D4-EC71CF670AE9}" dt="2022-12-14T07:20:56.833" v="80" actId="20577"/>
        <pc:sldMkLst>
          <pc:docMk/>
          <pc:sldMk cId="1858172670" sldId="270"/>
        </pc:sldMkLst>
        <pc:spChg chg="mod">
          <ac:chgData name="Sha, Zhiqing" userId="S::s.zhiqing@wustl.edu::4ac64e3e-9318-46aa-8c60-cf7db518687b" providerId="AD" clId="Web-{AA09DF4B-E7A2-4CED-A4D4-EC71CF670AE9}" dt="2022-12-14T07:20:56.833" v="80" actId="20577"/>
          <ac:spMkLst>
            <pc:docMk/>
            <pc:sldMk cId="1858172670" sldId="270"/>
            <ac:spMk id="2" creationId="{5E347E53-3E9B-5AB1-B90C-F3955D6257A7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21:43.786" v="91" actId="20577"/>
        <pc:sldMkLst>
          <pc:docMk/>
          <pc:sldMk cId="263280802" sldId="271"/>
        </pc:sldMkLst>
        <pc:spChg chg="mod">
          <ac:chgData name="Sha, Zhiqing" userId="S::s.zhiqing@wustl.edu::4ac64e3e-9318-46aa-8c60-cf7db518687b" providerId="AD" clId="Web-{AA09DF4B-E7A2-4CED-A4D4-EC71CF670AE9}" dt="2022-12-14T07:21:43.786" v="91" actId="20577"/>
          <ac:spMkLst>
            <pc:docMk/>
            <pc:sldMk cId="263280802" sldId="271"/>
            <ac:spMk id="2" creationId="{29E6F7E9-43AF-D701-D973-2227651729E4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21:48.676" v="92" actId="20577"/>
        <pc:sldMkLst>
          <pc:docMk/>
          <pc:sldMk cId="386324528" sldId="272"/>
        </pc:sldMkLst>
        <pc:spChg chg="mod">
          <ac:chgData name="Sha, Zhiqing" userId="S::s.zhiqing@wustl.edu::4ac64e3e-9318-46aa-8c60-cf7db518687b" providerId="AD" clId="Web-{AA09DF4B-E7A2-4CED-A4D4-EC71CF670AE9}" dt="2022-12-14T07:21:48.676" v="92" actId="20577"/>
          <ac:spMkLst>
            <pc:docMk/>
            <pc:sldMk cId="386324528" sldId="272"/>
            <ac:spMk id="2" creationId="{DAA33E95-7E2D-B28D-3518-29821449D772}"/>
          </ac:spMkLst>
        </pc:spChg>
      </pc:sldChg>
      <pc:sldChg chg="addSp delSp modSp">
        <pc:chgData name="Sha, Zhiqing" userId="S::s.zhiqing@wustl.edu::4ac64e3e-9318-46aa-8c60-cf7db518687b" providerId="AD" clId="Web-{AA09DF4B-E7A2-4CED-A4D4-EC71CF670AE9}" dt="2022-12-14T07:24:45.988" v="117"/>
        <pc:sldMkLst>
          <pc:docMk/>
          <pc:sldMk cId="3466062995" sldId="273"/>
        </pc:sldMkLst>
        <pc:spChg chg="mod">
          <ac:chgData name="Sha, Zhiqing" userId="S::s.zhiqing@wustl.edu::4ac64e3e-9318-46aa-8c60-cf7db518687b" providerId="AD" clId="Web-{AA09DF4B-E7A2-4CED-A4D4-EC71CF670AE9}" dt="2022-12-14T07:19:19.849" v="67" actId="20577"/>
          <ac:spMkLst>
            <pc:docMk/>
            <pc:sldMk cId="3466062995" sldId="273"/>
            <ac:spMk id="2" creationId="{5E347E53-3E9B-5AB1-B90C-F3955D6257A7}"/>
          </ac:spMkLst>
        </pc:spChg>
        <pc:spChg chg="del">
          <ac:chgData name="Sha, Zhiqing" userId="S::s.zhiqing@wustl.edu::4ac64e3e-9318-46aa-8c60-cf7db518687b" providerId="AD" clId="Web-{AA09DF4B-E7A2-4CED-A4D4-EC71CF670AE9}" dt="2022-12-14T07:24:45.988" v="117"/>
          <ac:spMkLst>
            <pc:docMk/>
            <pc:sldMk cId="3466062995" sldId="273"/>
            <ac:spMk id="14" creationId="{6C4028FD-8BAA-4A19-BFDE-594D991B7552}"/>
          </ac:spMkLst>
        </pc:spChg>
        <pc:spChg chg="add">
          <ac:chgData name="Sha, Zhiqing" userId="S::s.zhiqing@wustl.edu::4ac64e3e-9318-46aa-8c60-cf7db518687b" providerId="AD" clId="Web-{AA09DF4B-E7A2-4CED-A4D4-EC71CF670AE9}" dt="2022-12-14T07:24:45.988" v="117"/>
          <ac:spMkLst>
            <pc:docMk/>
            <pc:sldMk cId="3466062995" sldId="273"/>
            <ac:spMk id="19" creationId="{6C4028FD-8BAA-4A19-BFDE-594D991B7552}"/>
          </ac:spMkLst>
        </pc:spChg>
        <pc:graphicFrameChg chg="mod modGraphic">
          <ac:chgData name="Sha, Zhiqing" userId="S::s.zhiqing@wustl.edu::4ac64e3e-9318-46aa-8c60-cf7db518687b" providerId="AD" clId="Web-{AA09DF4B-E7A2-4CED-A4D4-EC71CF670AE9}" dt="2022-12-14T07:24:45.988" v="117"/>
          <ac:graphicFrameMkLst>
            <pc:docMk/>
            <pc:sldMk cId="3466062995" sldId="273"/>
            <ac:graphicFrameMk id="4" creationId="{CE207A97-3E03-B99C-14FA-87AD53C5736E}"/>
          </ac:graphicFrameMkLst>
        </pc:graphicFrameChg>
      </pc:sldChg>
      <pc:sldChg chg="addSp delSp modSp">
        <pc:chgData name="Sha, Zhiqing" userId="S::s.zhiqing@wustl.edu::4ac64e3e-9318-46aa-8c60-cf7db518687b" providerId="AD" clId="Web-{AA09DF4B-E7A2-4CED-A4D4-EC71CF670AE9}" dt="2022-12-14T07:23:34.629" v="112" actId="1076"/>
        <pc:sldMkLst>
          <pc:docMk/>
          <pc:sldMk cId="1592811978" sldId="275"/>
        </pc:sldMkLst>
        <pc:spChg chg="mod">
          <ac:chgData name="Sha, Zhiqing" userId="S::s.zhiqing@wustl.edu::4ac64e3e-9318-46aa-8c60-cf7db518687b" providerId="AD" clId="Web-{AA09DF4B-E7A2-4CED-A4D4-EC71CF670AE9}" dt="2022-12-14T07:23:28.379" v="111" actId="20577"/>
          <ac:spMkLst>
            <pc:docMk/>
            <pc:sldMk cId="1592811978" sldId="275"/>
            <ac:spMk id="2" creationId="{78AE93FB-56CA-E8DC-ACF2-B3B5FC565186}"/>
          </ac:spMkLst>
        </pc:spChg>
        <pc:spChg chg="mod">
          <ac:chgData name="Sha, Zhiqing" userId="S::s.zhiqing@wustl.edu::4ac64e3e-9318-46aa-8c60-cf7db518687b" providerId="AD" clId="Web-{AA09DF4B-E7A2-4CED-A4D4-EC71CF670AE9}" dt="2022-12-14T07:23:34.629" v="112" actId="1076"/>
          <ac:spMkLst>
            <pc:docMk/>
            <pc:sldMk cId="1592811978" sldId="275"/>
            <ac:spMk id="3" creationId="{9C978CB5-94AD-E6DA-B3B7-8B4EBA3BAA9D}"/>
          </ac:spMkLst>
        </pc:spChg>
        <pc:spChg chg="del">
          <ac:chgData name="Sha, Zhiqing" userId="S::s.zhiqing@wustl.edu::4ac64e3e-9318-46aa-8c60-cf7db518687b" providerId="AD" clId="Web-{AA09DF4B-E7A2-4CED-A4D4-EC71CF670AE9}" dt="2022-12-14T07:17:06.772" v="44"/>
          <ac:spMkLst>
            <pc:docMk/>
            <pc:sldMk cId="1592811978" sldId="275"/>
            <ac:spMk id="44" creationId="{DBF61EA3-B236-439E-9C0B-340980D56BEE}"/>
          </ac:spMkLst>
        </pc:spChg>
        <pc:spChg chg="del">
          <ac:chgData name="Sha, Zhiqing" userId="S::s.zhiqing@wustl.edu::4ac64e3e-9318-46aa-8c60-cf7db518687b" providerId="AD" clId="Web-{AA09DF4B-E7A2-4CED-A4D4-EC71CF670AE9}" dt="2022-12-14T07:17:06.772" v="44"/>
          <ac:spMkLst>
            <pc:docMk/>
            <pc:sldMk cId="1592811978" sldId="275"/>
            <ac:spMk id="50" creationId="{E659831F-0D9A-4C63-9EBB-8435B85A440F}"/>
          </ac:spMkLst>
        </pc:spChg>
        <pc:spChg chg="add">
          <ac:chgData name="Sha, Zhiqing" userId="S::s.zhiqing@wustl.edu::4ac64e3e-9318-46aa-8c60-cf7db518687b" providerId="AD" clId="Web-{AA09DF4B-E7A2-4CED-A4D4-EC71CF670AE9}" dt="2022-12-14T07:17:06.772" v="44"/>
          <ac:spMkLst>
            <pc:docMk/>
            <pc:sldMk cId="1592811978" sldId="275"/>
            <ac:spMk id="56" creationId="{B4147794-66B7-4CDE-BC75-BBDC48B2FCEB}"/>
          </ac:spMkLst>
        </pc:spChg>
        <pc:spChg chg="add">
          <ac:chgData name="Sha, Zhiqing" userId="S::s.zhiqing@wustl.edu::4ac64e3e-9318-46aa-8c60-cf7db518687b" providerId="AD" clId="Web-{AA09DF4B-E7A2-4CED-A4D4-EC71CF670AE9}" dt="2022-12-14T07:17:06.772" v="44"/>
          <ac:spMkLst>
            <pc:docMk/>
            <pc:sldMk cId="1592811978" sldId="275"/>
            <ac:spMk id="58" creationId="{41202E79-1236-4DF8-9921-F47A0B079C13}"/>
          </ac:spMkLst>
        </pc:spChg>
        <pc:grpChg chg="del">
          <ac:chgData name="Sha, Zhiqing" userId="S::s.zhiqing@wustl.edu::4ac64e3e-9318-46aa-8c60-cf7db518687b" providerId="AD" clId="Web-{AA09DF4B-E7A2-4CED-A4D4-EC71CF670AE9}" dt="2022-12-14T07:17:06.772" v="44"/>
          <ac:grpSpMkLst>
            <pc:docMk/>
            <pc:sldMk cId="1592811978" sldId="275"/>
            <ac:grpSpMk id="46" creationId="{28FAF094-D087-493F-8DF9-A486C2D6BBAA}"/>
          </ac:grpSpMkLst>
        </pc:grpChg>
        <pc:picChg chg="add">
          <ac:chgData name="Sha, Zhiqing" userId="S::s.zhiqing@wustl.edu::4ac64e3e-9318-46aa-8c60-cf7db518687b" providerId="AD" clId="Web-{AA09DF4B-E7A2-4CED-A4D4-EC71CF670AE9}" dt="2022-12-14T07:17:06.772" v="44"/>
          <ac:picMkLst>
            <pc:docMk/>
            <pc:sldMk cId="1592811978" sldId="275"/>
            <ac:picMk id="52" creationId="{EA919253-2982-E8AE-AFD2-408FE33B333E}"/>
          </ac:picMkLst>
        </pc:picChg>
      </pc:sldChg>
      <pc:sldChg chg="modSp">
        <pc:chgData name="Sha, Zhiqing" userId="S::s.zhiqing@wustl.edu::4ac64e3e-9318-46aa-8c60-cf7db518687b" providerId="AD" clId="Web-{AA09DF4B-E7A2-4CED-A4D4-EC71CF670AE9}" dt="2022-12-14T07:23:10.691" v="108" actId="20577"/>
        <pc:sldMkLst>
          <pc:docMk/>
          <pc:sldMk cId="2390520812" sldId="278"/>
        </pc:sldMkLst>
        <pc:spChg chg="mod">
          <ac:chgData name="Sha, Zhiqing" userId="S::s.zhiqing@wustl.edu::4ac64e3e-9318-46aa-8c60-cf7db518687b" providerId="AD" clId="Web-{AA09DF4B-E7A2-4CED-A4D4-EC71CF670AE9}" dt="2022-12-14T07:23:10.691" v="108" actId="20577"/>
          <ac:spMkLst>
            <pc:docMk/>
            <pc:sldMk cId="2390520812" sldId="278"/>
            <ac:spMk id="2" creationId="{F4D34D5A-F0BE-FDC1-E607-7C5F780FF04E}"/>
          </ac:spMkLst>
        </pc:spChg>
        <pc:spChg chg="mod">
          <ac:chgData name="Sha, Zhiqing" userId="S::s.zhiqing@wustl.edu::4ac64e3e-9318-46aa-8c60-cf7db518687b" providerId="AD" clId="Web-{AA09DF4B-E7A2-4CED-A4D4-EC71CF670AE9}" dt="2022-12-14T07:18:57.255" v="65" actId="20577"/>
          <ac:spMkLst>
            <pc:docMk/>
            <pc:sldMk cId="2390520812" sldId="278"/>
            <ac:spMk id="3" creationId="{F1DA3F0B-6BA3-B15F-AF43-D853A576A722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23:41.738" v="114" actId="20577"/>
        <pc:sldMkLst>
          <pc:docMk/>
          <pc:sldMk cId="1798147451" sldId="279"/>
        </pc:sldMkLst>
        <pc:spChg chg="mod">
          <ac:chgData name="Sha, Zhiqing" userId="S::s.zhiqing@wustl.edu::4ac64e3e-9318-46aa-8c60-cf7db518687b" providerId="AD" clId="Web-{AA09DF4B-E7A2-4CED-A4D4-EC71CF670AE9}" dt="2022-12-14T07:23:41.738" v="114" actId="20577"/>
          <ac:spMkLst>
            <pc:docMk/>
            <pc:sldMk cId="1798147451" sldId="279"/>
            <ac:spMk id="2" creationId="{60F82FA0-D44C-0CA1-8E28-86E4D012286C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28:17.455" v="121"/>
        <pc:sldMkLst>
          <pc:docMk/>
          <pc:sldMk cId="2810620" sldId="280"/>
        </pc:sldMkLst>
        <pc:spChg chg="mod">
          <ac:chgData name="Sha, Zhiqing" userId="S::s.zhiqing@wustl.edu::4ac64e3e-9318-46aa-8c60-cf7db518687b" providerId="AD" clId="Web-{AA09DF4B-E7A2-4CED-A4D4-EC71CF670AE9}" dt="2022-12-14T07:19:27.880" v="68" actId="20577"/>
          <ac:spMkLst>
            <pc:docMk/>
            <pc:sldMk cId="2810620" sldId="280"/>
            <ac:spMk id="2" creationId="{5E347E53-3E9B-5AB1-B90C-F3955D6257A7}"/>
          </ac:spMkLst>
        </pc:spChg>
        <pc:graphicFrameChg chg="mod modGraphic">
          <ac:chgData name="Sha, Zhiqing" userId="S::s.zhiqing@wustl.edu::4ac64e3e-9318-46aa-8c60-cf7db518687b" providerId="AD" clId="Web-{AA09DF4B-E7A2-4CED-A4D4-EC71CF670AE9}" dt="2022-12-14T07:28:17.455" v="121"/>
          <ac:graphicFrameMkLst>
            <pc:docMk/>
            <pc:sldMk cId="2810620" sldId="280"/>
            <ac:graphicFrameMk id="15" creationId="{4FB17299-D106-C68A-40EA-A969683F70F5}"/>
          </ac:graphicFrameMkLst>
        </pc:graphicFrameChg>
      </pc:sldChg>
      <pc:sldChg chg="modSp">
        <pc:chgData name="Sha, Zhiqing" userId="S::s.zhiqing@wustl.edu::4ac64e3e-9318-46aa-8c60-cf7db518687b" providerId="AD" clId="Web-{AA09DF4B-E7A2-4CED-A4D4-EC71CF670AE9}" dt="2022-12-14T07:19:37.380" v="70" actId="20577"/>
        <pc:sldMkLst>
          <pc:docMk/>
          <pc:sldMk cId="4024555406" sldId="281"/>
        </pc:sldMkLst>
        <pc:spChg chg="mod">
          <ac:chgData name="Sha, Zhiqing" userId="S::s.zhiqing@wustl.edu::4ac64e3e-9318-46aa-8c60-cf7db518687b" providerId="AD" clId="Web-{AA09DF4B-E7A2-4CED-A4D4-EC71CF670AE9}" dt="2022-12-14T07:19:37.380" v="70" actId="20577"/>
          <ac:spMkLst>
            <pc:docMk/>
            <pc:sldMk cId="4024555406" sldId="281"/>
            <ac:spMk id="2" creationId="{5E347E53-3E9B-5AB1-B90C-F3955D6257A7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19:43.318" v="71" actId="20577"/>
        <pc:sldMkLst>
          <pc:docMk/>
          <pc:sldMk cId="1053444880" sldId="282"/>
        </pc:sldMkLst>
        <pc:spChg chg="mod">
          <ac:chgData name="Sha, Zhiqing" userId="S::s.zhiqing@wustl.edu::4ac64e3e-9318-46aa-8c60-cf7db518687b" providerId="AD" clId="Web-{AA09DF4B-E7A2-4CED-A4D4-EC71CF670AE9}" dt="2022-12-14T07:19:43.318" v="71" actId="20577"/>
          <ac:spMkLst>
            <pc:docMk/>
            <pc:sldMk cId="1053444880" sldId="282"/>
            <ac:spMk id="2" creationId="{5E347E53-3E9B-5AB1-B90C-F3955D6257A7}"/>
          </ac:spMkLst>
        </pc:spChg>
      </pc:sldChg>
      <pc:sldChg chg="modSp">
        <pc:chgData name="Sha, Zhiqing" userId="S::s.zhiqing@wustl.edu::4ac64e3e-9318-46aa-8c60-cf7db518687b" providerId="AD" clId="Web-{AA09DF4B-E7A2-4CED-A4D4-EC71CF670AE9}" dt="2022-12-14T07:20:30.880" v="77"/>
        <pc:sldMkLst>
          <pc:docMk/>
          <pc:sldMk cId="3237876260" sldId="283"/>
        </pc:sldMkLst>
        <pc:spChg chg="mod">
          <ac:chgData name="Sha, Zhiqing" userId="S::s.zhiqing@wustl.edu::4ac64e3e-9318-46aa-8c60-cf7db518687b" providerId="AD" clId="Web-{AA09DF4B-E7A2-4CED-A4D4-EC71CF670AE9}" dt="2022-12-14T07:20:30.880" v="77"/>
          <ac:spMkLst>
            <pc:docMk/>
            <pc:sldMk cId="3237876260" sldId="283"/>
            <ac:spMk id="2" creationId="{A082E792-1AC3-C6B9-C3FA-1BE01C2CC058}"/>
          </ac:spMkLst>
        </pc:spChg>
      </pc:sldChg>
    </pc:docChg>
  </pc:docChgLst>
  <pc:docChgLst>
    <pc:chgData name="Sha, Zhiqing" userId="S::s.zhiqing@wustl.edu::4ac64e3e-9318-46aa-8c60-cf7db518687b" providerId="AD" clId="Web-{9BDC3A19-FD99-4A78-B0AF-DFE778F538E4}"/>
    <pc:docChg chg="modSld">
      <pc:chgData name="Sha, Zhiqing" userId="S::s.zhiqing@wustl.edu::4ac64e3e-9318-46aa-8c60-cf7db518687b" providerId="AD" clId="Web-{9BDC3A19-FD99-4A78-B0AF-DFE778F538E4}" dt="2022-12-14T23:47:24.936" v="0" actId="1076"/>
      <pc:docMkLst>
        <pc:docMk/>
      </pc:docMkLst>
      <pc:sldChg chg="modSp">
        <pc:chgData name="Sha, Zhiqing" userId="S::s.zhiqing@wustl.edu::4ac64e3e-9318-46aa-8c60-cf7db518687b" providerId="AD" clId="Web-{9BDC3A19-FD99-4A78-B0AF-DFE778F538E4}" dt="2022-12-14T23:47:24.936" v="0" actId="1076"/>
        <pc:sldMkLst>
          <pc:docMk/>
          <pc:sldMk cId="4024555406" sldId="281"/>
        </pc:sldMkLst>
        <pc:spChg chg="mod">
          <ac:chgData name="Sha, Zhiqing" userId="S::s.zhiqing@wustl.edu::4ac64e3e-9318-46aa-8c60-cf7db518687b" providerId="AD" clId="Web-{9BDC3A19-FD99-4A78-B0AF-DFE778F538E4}" dt="2022-12-14T23:47:24.936" v="0" actId="1076"/>
          <ac:spMkLst>
            <pc:docMk/>
            <pc:sldMk cId="4024555406" sldId="281"/>
            <ac:spMk id="172" creationId="{19B87E74-8CD8-4B6C-85B8-9F082C23327C}"/>
          </ac:spMkLst>
        </pc:spChg>
      </pc:sldChg>
    </pc:docChg>
  </pc:docChgLst>
  <pc:docChgLst>
    <pc:chgData name="Sha, Zhiqing" userId="S::s.zhiqing@wustl.edu::4ac64e3e-9318-46aa-8c60-cf7db518687b" providerId="AD" clId="Web-{2628A369-B540-4189-905E-A8108294347E}"/>
    <pc:docChg chg="addSld delSld modSld sldOrd">
      <pc:chgData name="Sha, Zhiqing" userId="S::s.zhiqing@wustl.edu::4ac64e3e-9318-46aa-8c60-cf7db518687b" providerId="AD" clId="Web-{2628A369-B540-4189-905E-A8108294347E}" dt="2022-12-14T06:59:00.025" v="2163"/>
      <pc:docMkLst>
        <pc:docMk/>
      </pc:docMkLst>
      <pc:sldChg chg="del">
        <pc:chgData name="Sha, Zhiqing" userId="S::s.zhiqing@wustl.edu::4ac64e3e-9318-46aa-8c60-cf7db518687b" providerId="AD" clId="Web-{2628A369-B540-4189-905E-A8108294347E}" dt="2022-12-14T06:06:26.199" v="1636"/>
        <pc:sldMkLst>
          <pc:docMk/>
          <pc:sldMk cId="3046554086" sldId="259"/>
        </pc:sldMkLst>
      </pc:sldChg>
      <pc:sldChg chg="del">
        <pc:chgData name="Sha, Zhiqing" userId="S::s.zhiqing@wustl.edu::4ac64e3e-9318-46aa-8c60-cf7db518687b" providerId="AD" clId="Web-{2628A369-B540-4189-905E-A8108294347E}" dt="2022-12-14T06:06:27.511" v="1637"/>
        <pc:sldMkLst>
          <pc:docMk/>
          <pc:sldMk cId="1572551762" sldId="264"/>
        </pc:sldMkLst>
      </pc:sldChg>
      <pc:sldChg chg="modSp">
        <pc:chgData name="Sha, Zhiqing" userId="S::s.zhiqing@wustl.edu::4ac64e3e-9318-46aa-8c60-cf7db518687b" providerId="AD" clId="Web-{2628A369-B540-4189-905E-A8108294347E}" dt="2022-12-14T06:49:18.335" v="2013" actId="20577"/>
        <pc:sldMkLst>
          <pc:docMk/>
          <pc:sldMk cId="2962604943" sldId="266"/>
        </pc:sldMkLst>
        <pc:spChg chg="mod">
          <ac:chgData name="Sha, Zhiqing" userId="S::s.zhiqing@wustl.edu::4ac64e3e-9318-46aa-8c60-cf7db518687b" providerId="AD" clId="Web-{2628A369-B540-4189-905E-A8108294347E}" dt="2022-12-14T06:49:18.335" v="2013" actId="20577"/>
          <ac:spMkLst>
            <pc:docMk/>
            <pc:sldMk cId="2962604943" sldId="266"/>
            <ac:spMk id="2" creationId="{06782D21-42A5-DA9A-C28F-0CB10DAACDA6}"/>
          </ac:spMkLst>
        </pc:spChg>
        <pc:graphicFrameChg chg="modGraphic">
          <ac:chgData name="Sha, Zhiqing" userId="S::s.zhiqing@wustl.edu::4ac64e3e-9318-46aa-8c60-cf7db518687b" providerId="AD" clId="Web-{2628A369-B540-4189-905E-A8108294347E}" dt="2022-12-14T06:09:14.846" v="1709" actId="20577"/>
          <ac:graphicFrameMkLst>
            <pc:docMk/>
            <pc:sldMk cId="2962604943" sldId="266"/>
            <ac:graphicFrameMk id="373" creationId="{9AEEFB02-7515-EA9A-8E2A-E7EDC6759EA4}"/>
          </ac:graphicFrameMkLst>
        </pc:graphicFrameChg>
      </pc:sldChg>
      <pc:sldChg chg="modSp">
        <pc:chgData name="Sha, Zhiqing" userId="S::s.zhiqing@wustl.edu::4ac64e3e-9318-46aa-8c60-cf7db518687b" providerId="AD" clId="Web-{2628A369-B540-4189-905E-A8108294347E}" dt="2022-12-14T06:49:43.461" v="2015" actId="20577"/>
        <pc:sldMkLst>
          <pc:docMk/>
          <pc:sldMk cId="2539711755" sldId="267"/>
        </pc:sldMkLst>
        <pc:spChg chg="mod">
          <ac:chgData name="Sha, Zhiqing" userId="S::s.zhiqing@wustl.edu::4ac64e3e-9318-46aa-8c60-cf7db518687b" providerId="AD" clId="Web-{2628A369-B540-4189-905E-A8108294347E}" dt="2022-12-14T06:49:43.461" v="2015" actId="20577"/>
          <ac:spMkLst>
            <pc:docMk/>
            <pc:sldMk cId="2539711755" sldId="267"/>
            <ac:spMk id="2" creationId="{8C044A21-D2DA-154A-1215-C98B4B72319F}"/>
          </ac:spMkLst>
        </pc:spChg>
        <pc:graphicFrameChg chg="modGraphic">
          <ac:chgData name="Sha, Zhiqing" userId="S::s.zhiqing@wustl.edu::4ac64e3e-9318-46aa-8c60-cf7db518687b" providerId="AD" clId="Web-{2628A369-B540-4189-905E-A8108294347E}" dt="2022-12-14T06:11:20.085" v="1760" actId="20577"/>
          <ac:graphicFrameMkLst>
            <pc:docMk/>
            <pc:sldMk cId="2539711755" sldId="267"/>
            <ac:graphicFrameMk id="27" creationId="{9BD0B81D-9D35-1987-D9EA-2EAE44505A23}"/>
          </ac:graphicFrameMkLst>
        </pc:graphicFrameChg>
      </pc:sldChg>
      <pc:sldChg chg="addSp delSp modSp">
        <pc:chgData name="Sha, Zhiqing" userId="S::s.zhiqing@wustl.edu::4ac64e3e-9318-46aa-8c60-cf7db518687b" providerId="AD" clId="Web-{2628A369-B540-4189-905E-A8108294347E}" dt="2022-12-14T06:58:27.477" v="2153" actId="20577"/>
        <pc:sldMkLst>
          <pc:docMk/>
          <pc:sldMk cId="1940576191" sldId="268"/>
        </pc:sldMkLst>
        <pc:spChg chg="mod">
          <ac:chgData name="Sha, Zhiqing" userId="S::s.zhiqing@wustl.edu::4ac64e3e-9318-46aa-8c60-cf7db518687b" providerId="AD" clId="Web-{2628A369-B540-4189-905E-A8108294347E}" dt="2022-12-14T06:53:49.320" v="2056"/>
          <ac:spMkLst>
            <pc:docMk/>
            <pc:sldMk cId="1940576191" sldId="268"/>
            <ac:spMk id="2" creationId="{BA2FC5DB-6E6A-BB83-121B-BE7C6B263322}"/>
          </ac:spMkLst>
        </pc:spChg>
        <pc:spChg chg="add del">
          <ac:chgData name="Sha, Zhiqing" userId="S::s.zhiqing@wustl.edu::4ac64e3e-9318-46aa-8c60-cf7db518687b" providerId="AD" clId="Web-{2628A369-B540-4189-905E-A8108294347E}" dt="2022-12-14T06:53:49.320" v="2056"/>
          <ac:spMkLst>
            <pc:docMk/>
            <pc:sldMk cId="1940576191" sldId="268"/>
            <ac:spMk id="82" creationId="{6C4028FD-8BAA-4A19-BFDE-594D991B7552}"/>
          </ac:spMkLst>
        </pc:spChg>
        <pc:spChg chg="add del">
          <ac:chgData name="Sha, Zhiqing" userId="S::s.zhiqing@wustl.edu::4ac64e3e-9318-46aa-8c60-cf7db518687b" providerId="AD" clId="Web-{2628A369-B540-4189-905E-A8108294347E}" dt="2022-12-14T06:53:49.320" v="2056"/>
          <ac:spMkLst>
            <pc:docMk/>
            <pc:sldMk cId="1940576191" sldId="268"/>
            <ac:spMk id="87" creationId="{6C4028FD-8BAA-4A19-BFDE-594D991B7552}"/>
          </ac:spMkLst>
        </pc:spChg>
        <pc:graphicFrameChg chg="mod modGraphic">
          <ac:chgData name="Sha, Zhiqing" userId="S::s.zhiqing@wustl.edu::4ac64e3e-9318-46aa-8c60-cf7db518687b" providerId="AD" clId="Web-{2628A369-B540-4189-905E-A8108294347E}" dt="2022-12-14T06:58:27.477" v="2153" actId="20577"/>
          <ac:graphicFrameMkLst>
            <pc:docMk/>
            <pc:sldMk cId="1940576191" sldId="268"/>
            <ac:graphicFrameMk id="33" creationId="{B41F45DE-4066-BF1C-E8FC-54971E99DA78}"/>
          </ac:graphicFrameMkLst>
        </pc:graphicFrameChg>
      </pc:sldChg>
      <pc:sldChg chg="modSp">
        <pc:chgData name="Sha, Zhiqing" userId="S::s.zhiqing@wustl.edu::4ac64e3e-9318-46aa-8c60-cf7db518687b" providerId="AD" clId="Web-{2628A369-B540-4189-905E-A8108294347E}" dt="2022-12-14T06:10:33.693" v="1746" actId="20577"/>
        <pc:sldMkLst>
          <pc:docMk/>
          <pc:sldMk cId="1858172670" sldId="270"/>
        </pc:sldMkLst>
        <pc:graphicFrameChg chg="modGraphic">
          <ac:chgData name="Sha, Zhiqing" userId="S::s.zhiqing@wustl.edu::4ac64e3e-9318-46aa-8c60-cf7db518687b" providerId="AD" clId="Web-{2628A369-B540-4189-905E-A8108294347E}" dt="2022-12-14T06:10:33.693" v="1746" actId="20577"/>
          <ac:graphicFrameMkLst>
            <pc:docMk/>
            <pc:sldMk cId="1858172670" sldId="270"/>
            <ac:graphicFrameMk id="4" creationId="{CE207A97-3E03-B99C-14FA-87AD53C5736E}"/>
          </ac:graphicFrameMkLst>
        </pc:graphicFrameChg>
      </pc:sldChg>
      <pc:sldChg chg="modSp">
        <pc:chgData name="Sha, Zhiqing" userId="S::s.zhiqing@wustl.edu::4ac64e3e-9318-46aa-8c60-cf7db518687b" providerId="AD" clId="Web-{2628A369-B540-4189-905E-A8108294347E}" dt="2022-12-14T06:51:17.543" v="2025" actId="20577"/>
        <pc:sldMkLst>
          <pc:docMk/>
          <pc:sldMk cId="263280802" sldId="271"/>
        </pc:sldMkLst>
        <pc:spChg chg="mod">
          <ac:chgData name="Sha, Zhiqing" userId="S::s.zhiqing@wustl.edu::4ac64e3e-9318-46aa-8c60-cf7db518687b" providerId="AD" clId="Web-{2628A369-B540-4189-905E-A8108294347E}" dt="2022-12-14T06:49:46.414" v="2017" actId="20577"/>
          <ac:spMkLst>
            <pc:docMk/>
            <pc:sldMk cId="263280802" sldId="271"/>
            <ac:spMk id="2" creationId="{29E6F7E9-43AF-D701-D973-2227651729E4}"/>
          </ac:spMkLst>
        </pc:spChg>
        <pc:graphicFrameChg chg="modGraphic">
          <ac:chgData name="Sha, Zhiqing" userId="S::s.zhiqing@wustl.edu::4ac64e3e-9318-46aa-8c60-cf7db518687b" providerId="AD" clId="Web-{2628A369-B540-4189-905E-A8108294347E}" dt="2022-12-14T06:51:17.543" v="2025" actId="20577"/>
          <ac:graphicFrameMkLst>
            <pc:docMk/>
            <pc:sldMk cId="263280802" sldId="271"/>
            <ac:graphicFrameMk id="23" creationId="{361D9B58-B490-67B5-CD75-6D3ED01BA07D}"/>
          </ac:graphicFrameMkLst>
        </pc:graphicFrameChg>
      </pc:sldChg>
      <pc:sldChg chg="modSp">
        <pc:chgData name="Sha, Zhiqing" userId="S::s.zhiqing@wustl.edu::4ac64e3e-9318-46aa-8c60-cf7db518687b" providerId="AD" clId="Web-{2628A369-B540-4189-905E-A8108294347E}" dt="2022-12-14T06:50:42.135" v="2023" actId="20577"/>
        <pc:sldMkLst>
          <pc:docMk/>
          <pc:sldMk cId="386324528" sldId="272"/>
        </pc:sldMkLst>
        <pc:spChg chg="mod">
          <ac:chgData name="Sha, Zhiqing" userId="S::s.zhiqing@wustl.edu::4ac64e3e-9318-46aa-8c60-cf7db518687b" providerId="AD" clId="Web-{2628A369-B540-4189-905E-A8108294347E}" dt="2022-12-14T06:49:53.477" v="2019" actId="20577"/>
          <ac:spMkLst>
            <pc:docMk/>
            <pc:sldMk cId="386324528" sldId="272"/>
            <ac:spMk id="2" creationId="{DAA33E95-7E2D-B28D-3518-29821449D772}"/>
          </ac:spMkLst>
        </pc:spChg>
        <pc:graphicFrameChg chg="modGraphic">
          <ac:chgData name="Sha, Zhiqing" userId="S::s.zhiqing@wustl.edu::4ac64e3e-9318-46aa-8c60-cf7db518687b" providerId="AD" clId="Web-{2628A369-B540-4189-905E-A8108294347E}" dt="2022-12-14T06:50:42.135" v="2023" actId="20577"/>
          <ac:graphicFrameMkLst>
            <pc:docMk/>
            <pc:sldMk cId="386324528" sldId="272"/>
            <ac:graphicFrameMk id="5" creationId="{FF772CD3-6844-C898-7D6E-B868952B0482}"/>
          </ac:graphicFrameMkLst>
        </pc:graphicFrameChg>
      </pc:sldChg>
      <pc:sldChg chg="addSp delSp modSp">
        <pc:chgData name="Sha, Zhiqing" userId="S::s.zhiqing@wustl.edu::4ac64e3e-9318-46aa-8c60-cf7db518687b" providerId="AD" clId="Web-{2628A369-B540-4189-905E-A8108294347E}" dt="2022-12-14T06:32:24.221" v="1894" actId="20577"/>
        <pc:sldMkLst>
          <pc:docMk/>
          <pc:sldMk cId="3466062995" sldId="273"/>
        </pc:sldMkLst>
        <pc:spChg chg="add del mod">
          <ac:chgData name="Sha, Zhiqing" userId="S::s.zhiqing@wustl.edu::4ac64e3e-9318-46aa-8c60-cf7db518687b" providerId="AD" clId="Web-{2628A369-B540-4189-905E-A8108294347E}" dt="2022-12-14T06:25:01.721" v="1823"/>
          <ac:spMkLst>
            <pc:docMk/>
            <pc:sldMk cId="3466062995" sldId="273"/>
            <ac:spMk id="476" creationId="{D8322263-B800-ABA8-1F3D-862DDF5EB433}"/>
          </ac:spMkLst>
        </pc:spChg>
        <pc:graphicFrameChg chg="add del modGraphic">
          <ac:chgData name="Sha, Zhiqing" userId="S::s.zhiqing@wustl.edu::4ac64e3e-9318-46aa-8c60-cf7db518687b" providerId="AD" clId="Web-{2628A369-B540-4189-905E-A8108294347E}" dt="2022-12-14T06:32:24.221" v="1894" actId="20577"/>
          <ac:graphicFrameMkLst>
            <pc:docMk/>
            <pc:sldMk cId="3466062995" sldId="273"/>
            <ac:graphicFrameMk id="4" creationId="{CE207A97-3E03-B99C-14FA-87AD53C5736E}"/>
          </ac:graphicFrameMkLst>
        </pc:graphicFrameChg>
        <pc:picChg chg="add del mod">
          <ac:chgData name="Sha, Zhiqing" userId="S::s.zhiqing@wustl.edu::4ac64e3e-9318-46aa-8c60-cf7db518687b" providerId="AD" clId="Web-{2628A369-B540-4189-905E-A8108294347E}" dt="2022-12-14T06:26:39.870" v="1824"/>
          <ac:picMkLst>
            <pc:docMk/>
            <pc:sldMk cId="3466062995" sldId="273"/>
            <ac:picMk id="475" creationId="{337FAC36-059E-3B8A-6D4E-A2CF14353D1F}"/>
          </ac:picMkLst>
        </pc:picChg>
      </pc:sldChg>
      <pc:sldChg chg="add del">
        <pc:chgData name="Sha, Zhiqing" userId="S::s.zhiqing@wustl.edu::4ac64e3e-9318-46aa-8c60-cf7db518687b" providerId="AD" clId="Web-{2628A369-B540-4189-905E-A8108294347E}" dt="2022-12-14T06:59:00.025" v="2163"/>
        <pc:sldMkLst>
          <pc:docMk/>
          <pc:sldMk cId="3419945255" sldId="274"/>
        </pc:sldMkLst>
      </pc:sldChg>
      <pc:sldChg chg="addSp delSp modSp add ord replId">
        <pc:chgData name="Sha, Zhiqing" userId="S::s.zhiqing@wustl.edu::4ac64e3e-9318-46aa-8c60-cf7db518687b" providerId="AD" clId="Web-{2628A369-B540-4189-905E-A8108294347E}" dt="2022-12-14T06:36:49.871" v="1907"/>
        <pc:sldMkLst>
          <pc:docMk/>
          <pc:sldMk cId="2810620" sldId="280"/>
        </pc:sldMkLst>
        <pc:spChg chg="mod">
          <ac:chgData name="Sha, Zhiqing" userId="S::s.zhiqing@wustl.edu::4ac64e3e-9318-46aa-8c60-cf7db518687b" providerId="AD" clId="Web-{2628A369-B540-4189-905E-A8108294347E}" dt="2022-12-14T06:35:08.195" v="1896" actId="20577"/>
          <ac:spMkLst>
            <pc:docMk/>
            <pc:sldMk cId="2810620" sldId="280"/>
            <ac:spMk id="2" creationId="{5E347E53-3E9B-5AB1-B90C-F3955D6257A7}"/>
          </ac:spMkLst>
        </pc:spChg>
        <pc:spChg chg="del">
          <ac:chgData name="Sha, Zhiqing" userId="S::s.zhiqing@wustl.edu::4ac64e3e-9318-46aa-8c60-cf7db518687b" providerId="AD" clId="Web-{2628A369-B540-4189-905E-A8108294347E}" dt="2022-12-14T05:11:40.329" v="346"/>
          <ac:spMkLst>
            <pc:docMk/>
            <pc:sldMk cId="2810620" sldId="280"/>
            <ac:spMk id="14" creationId="{6C4028FD-8BAA-4A19-BFDE-594D991B7552}"/>
          </ac:spMkLst>
        </pc:spChg>
        <pc:spChg chg="add del">
          <ac:chgData name="Sha, Zhiqing" userId="S::s.zhiqing@wustl.edu::4ac64e3e-9318-46aa-8c60-cf7db518687b" providerId="AD" clId="Web-{2628A369-B540-4189-905E-A8108294347E}" dt="2022-12-14T05:22:51.213" v="962"/>
          <ac:spMkLst>
            <pc:docMk/>
            <pc:sldMk cId="2810620" sldId="280"/>
            <ac:spMk id="20" creationId="{BCED4D40-4B67-4331-AC48-79B82B4A47D8}"/>
          </ac:spMkLst>
        </pc:spChg>
        <pc:spChg chg="add del">
          <ac:chgData name="Sha, Zhiqing" userId="S::s.zhiqing@wustl.edu::4ac64e3e-9318-46aa-8c60-cf7db518687b" providerId="AD" clId="Web-{2628A369-B540-4189-905E-A8108294347E}" dt="2022-12-14T05:22:51.213" v="962"/>
          <ac:spMkLst>
            <pc:docMk/>
            <pc:sldMk cId="2810620" sldId="280"/>
            <ac:spMk id="22" creationId="{670CEDEF-4F34-412E-84EE-329C1E936AF5}"/>
          </ac:spMkLst>
        </pc:spChg>
        <pc:spChg chg="add del">
          <ac:chgData name="Sha, Zhiqing" userId="S::s.zhiqing@wustl.edu::4ac64e3e-9318-46aa-8c60-cf7db518687b" providerId="AD" clId="Web-{2628A369-B540-4189-905E-A8108294347E}" dt="2022-12-14T05:22:53.369" v="964"/>
          <ac:spMkLst>
            <pc:docMk/>
            <pc:sldMk cId="2810620" sldId="280"/>
            <ac:spMk id="24" creationId="{53F29798-D584-4792-9B62-3F5F5C36D619}"/>
          </ac:spMkLst>
        </pc:spChg>
        <pc:spChg chg="add mod ord">
          <ac:chgData name="Sha, Zhiqing" userId="S::s.zhiqing@wustl.edu::4ac64e3e-9318-46aa-8c60-cf7db518687b" providerId="AD" clId="Web-{2628A369-B540-4189-905E-A8108294347E}" dt="2022-12-14T05:40:11.360" v="1257" actId="1076"/>
          <ac:spMkLst>
            <pc:docMk/>
            <pc:sldMk cId="2810620" sldId="280"/>
            <ac:spMk id="54" creationId="{4D78AA69-5D0B-DFD4-224C-5DB88D126583}"/>
          </ac:spMkLst>
        </pc:spChg>
        <pc:spChg chg="add mod">
          <ac:chgData name="Sha, Zhiqing" userId="S::s.zhiqing@wustl.edu::4ac64e3e-9318-46aa-8c60-cf7db518687b" providerId="AD" clId="Web-{2628A369-B540-4189-905E-A8108294347E}" dt="2022-12-14T05:40:02.266" v="1255" actId="1076"/>
          <ac:spMkLst>
            <pc:docMk/>
            <pc:sldMk cId="2810620" sldId="280"/>
            <ac:spMk id="55" creationId="{169E0AFA-36D9-25D6-73C0-8F772ED51C5F}"/>
          </ac:spMkLst>
        </pc:spChg>
        <pc:spChg chg="add mod">
          <ac:chgData name="Sha, Zhiqing" userId="S::s.zhiqing@wustl.edu::4ac64e3e-9318-46aa-8c60-cf7db518687b" providerId="AD" clId="Web-{2628A369-B540-4189-905E-A8108294347E}" dt="2022-12-14T05:33:17.986" v="1168" actId="1076"/>
          <ac:spMkLst>
            <pc:docMk/>
            <pc:sldMk cId="2810620" sldId="280"/>
            <ac:spMk id="58" creationId="{25E4B73F-7F20-84A3-B131-A7F239937C7A}"/>
          </ac:spMkLst>
        </pc:spChg>
        <pc:spChg chg="add mod">
          <ac:chgData name="Sha, Zhiqing" userId="S::s.zhiqing@wustl.edu::4ac64e3e-9318-46aa-8c60-cf7db518687b" providerId="AD" clId="Web-{2628A369-B540-4189-905E-A8108294347E}" dt="2022-12-14T05:33:14.970" v="1167" actId="1076"/>
          <ac:spMkLst>
            <pc:docMk/>
            <pc:sldMk cId="2810620" sldId="280"/>
            <ac:spMk id="59" creationId="{8129E7DF-8043-3788-5C90-17BA909091DB}"/>
          </ac:spMkLst>
        </pc:spChg>
        <pc:spChg chg="add mod">
          <ac:chgData name="Sha, Zhiqing" userId="S::s.zhiqing@wustl.edu::4ac64e3e-9318-46aa-8c60-cf7db518687b" providerId="AD" clId="Web-{2628A369-B540-4189-905E-A8108294347E}" dt="2022-12-14T05:39:40.202" v="1221" actId="20577"/>
          <ac:spMkLst>
            <pc:docMk/>
            <pc:sldMk cId="2810620" sldId="280"/>
            <ac:spMk id="60" creationId="{32B5DF78-0DCF-55B6-94A7-26711148AC90}"/>
          </ac:spMkLst>
        </pc:spChg>
        <pc:spChg chg="add mod">
          <ac:chgData name="Sha, Zhiqing" userId="S::s.zhiqing@wustl.edu::4ac64e3e-9318-46aa-8c60-cf7db518687b" providerId="AD" clId="Web-{2628A369-B540-4189-905E-A8108294347E}" dt="2022-12-14T05:40:14.938" v="1258" actId="1076"/>
          <ac:spMkLst>
            <pc:docMk/>
            <pc:sldMk cId="2810620" sldId="280"/>
            <ac:spMk id="61" creationId="{5975295E-B132-3DEB-3697-4FCF9060C7A5}"/>
          </ac:spMkLst>
        </pc:spChg>
        <pc:spChg chg="add del mod">
          <ac:chgData name="Sha, Zhiqing" userId="S::s.zhiqing@wustl.edu::4ac64e3e-9318-46aa-8c60-cf7db518687b" providerId="AD" clId="Web-{2628A369-B540-4189-905E-A8108294347E}" dt="2022-12-14T06:36:49.871" v="1907"/>
          <ac:spMkLst>
            <pc:docMk/>
            <pc:sldMk cId="2810620" sldId="280"/>
            <ac:spMk id="62" creationId="{8EA2D755-DD4A-04A4-C3A3-183DF5293021}"/>
          </ac:spMkLst>
        </pc:spChg>
        <pc:graphicFrameChg chg="del">
          <ac:chgData name="Sha, Zhiqing" userId="S::s.zhiqing@wustl.edu::4ac64e3e-9318-46aa-8c60-cf7db518687b" providerId="AD" clId="Web-{2628A369-B540-4189-905E-A8108294347E}" dt="2022-12-14T05:03:36.687" v="1"/>
          <ac:graphicFrameMkLst>
            <pc:docMk/>
            <pc:sldMk cId="2810620" sldId="280"/>
            <ac:graphicFrameMk id="4" creationId="{CE207A97-3E03-B99C-14FA-87AD53C5736E}"/>
          </ac:graphicFrameMkLst>
        </pc:graphicFrameChg>
        <pc:graphicFrameChg chg="add mod modGraphic">
          <ac:chgData name="Sha, Zhiqing" userId="S::s.zhiqing@wustl.edu::4ac64e3e-9318-46aa-8c60-cf7db518687b" providerId="AD" clId="Web-{2628A369-B540-4189-905E-A8108294347E}" dt="2022-12-14T05:35:28.881" v="1173"/>
          <ac:graphicFrameMkLst>
            <pc:docMk/>
            <pc:sldMk cId="2810620" sldId="280"/>
            <ac:graphicFrameMk id="15" creationId="{4FB17299-D106-C68A-40EA-A969683F70F5}"/>
          </ac:graphicFrameMkLst>
        </pc:graphicFrameChg>
        <pc:graphicFrameChg chg="add del mod">
          <ac:chgData name="Sha, Zhiqing" userId="S::s.zhiqing@wustl.edu::4ac64e3e-9318-46aa-8c60-cf7db518687b" providerId="AD" clId="Web-{2628A369-B540-4189-905E-A8108294347E}" dt="2022-12-14T05:25:14.874" v="1063"/>
          <ac:graphicFrameMkLst>
            <pc:docMk/>
            <pc:sldMk cId="2810620" sldId="280"/>
            <ac:graphicFrameMk id="17" creationId="{BBDAAB81-399F-90F7-09E6-16F8364531E6}"/>
          </ac:graphicFrameMkLst>
        </pc:graphicFrameChg>
        <pc:graphicFrameChg chg="add del">
          <ac:chgData name="Sha, Zhiqing" userId="S::s.zhiqing@wustl.edu::4ac64e3e-9318-46aa-8c60-cf7db518687b" providerId="AD" clId="Web-{2628A369-B540-4189-905E-A8108294347E}" dt="2022-12-14T05:24:49.358" v="1035"/>
          <ac:graphicFrameMkLst>
            <pc:docMk/>
            <pc:sldMk cId="2810620" sldId="280"/>
            <ac:graphicFrameMk id="29" creationId="{4415D8E5-8C62-7D47-6B3F-0D6AF30FFCF0}"/>
          </ac:graphicFrameMkLst>
        </pc:graphicFrameChg>
        <pc:cxnChg chg="add del mod">
          <ac:chgData name="Sha, Zhiqing" userId="S::s.zhiqing@wustl.edu::4ac64e3e-9318-46aa-8c60-cf7db518687b" providerId="AD" clId="Web-{2628A369-B540-4189-905E-A8108294347E}" dt="2022-12-14T05:29:07.883" v="1136"/>
          <ac:cxnSpMkLst>
            <pc:docMk/>
            <pc:sldMk cId="2810620" sldId="280"/>
            <ac:cxnSpMk id="56" creationId="{1BB0133E-B62C-F004-16D5-8DD3EF48A216}"/>
          </ac:cxnSpMkLst>
        </pc:cxnChg>
        <pc:cxnChg chg="add del">
          <ac:chgData name="Sha, Zhiqing" userId="S::s.zhiqing@wustl.edu::4ac64e3e-9318-46aa-8c60-cf7db518687b" providerId="AD" clId="Web-{2628A369-B540-4189-905E-A8108294347E}" dt="2022-12-14T05:28:14.147" v="1128"/>
          <ac:cxnSpMkLst>
            <pc:docMk/>
            <pc:sldMk cId="2810620" sldId="280"/>
            <ac:cxnSpMk id="57" creationId="{1E41731E-AC33-FCE3-E48D-4F309DBF1384}"/>
          </ac:cxnSpMkLst>
        </pc:cxnChg>
      </pc:sldChg>
      <pc:sldChg chg="addSp delSp modSp add replId">
        <pc:chgData name="Sha, Zhiqing" userId="S::s.zhiqing@wustl.edu::4ac64e3e-9318-46aa-8c60-cf7db518687b" providerId="AD" clId="Web-{2628A369-B540-4189-905E-A8108294347E}" dt="2022-12-14T06:46:33.595" v="2011" actId="1076"/>
        <pc:sldMkLst>
          <pc:docMk/>
          <pc:sldMk cId="4024555406" sldId="281"/>
        </pc:sldMkLst>
        <pc:spChg chg="mod">
          <ac:chgData name="Sha, Zhiqing" userId="S::s.zhiqing@wustl.edu::4ac64e3e-9318-46aa-8c60-cf7db518687b" providerId="AD" clId="Web-{2628A369-B540-4189-905E-A8108294347E}" dt="2022-12-14T05:46:13.080" v="1270"/>
          <ac:spMkLst>
            <pc:docMk/>
            <pc:sldMk cId="4024555406" sldId="281"/>
            <ac:spMk id="2" creationId="{5E347E53-3E9B-5AB1-B90C-F3955D6257A7}"/>
          </ac:spMkLst>
        </pc:spChg>
        <pc:spChg chg="add del mod">
          <ac:chgData name="Sha, Zhiqing" userId="S::s.zhiqing@wustl.edu::4ac64e3e-9318-46aa-8c60-cf7db518687b" providerId="AD" clId="Web-{2628A369-B540-4189-905E-A8108294347E}" dt="2022-12-14T06:44:41.044" v="1996"/>
          <ac:spMkLst>
            <pc:docMk/>
            <pc:sldMk cId="4024555406" sldId="281"/>
            <ac:spMk id="6" creationId="{4D45532B-69B7-5DA9-8417-7B849BF43510}"/>
          </ac:spMkLst>
        </pc:spChg>
        <pc:spChg chg="add del">
          <ac:chgData name="Sha, Zhiqing" userId="S::s.zhiqing@wustl.edu::4ac64e3e-9318-46aa-8c60-cf7db518687b" providerId="AD" clId="Web-{2628A369-B540-4189-905E-A8108294347E}" dt="2022-12-14T05:46:13.080" v="1269"/>
          <ac:spMkLst>
            <pc:docMk/>
            <pc:sldMk cId="4024555406" sldId="281"/>
            <ac:spMk id="11" creationId="{823AC064-BC96-4F32-8AE1-B2FD38754823}"/>
          </ac:spMkLst>
        </pc:spChg>
        <pc:spChg chg="add">
          <ac:chgData name="Sha, Zhiqing" userId="S::s.zhiqing@wustl.edu::4ac64e3e-9318-46aa-8c60-cf7db518687b" providerId="AD" clId="Web-{2628A369-B540-4189-905E-A8108294347E}" dt="2022-12-14T05:46:13.080" v="1270"/>
          <ac:spMkLst>
            <pc:docMk/>
            <pc:sldMk cId="4024555406" sldId="281"/>
            <ac:spMk id="16" creationId="{99ED5833-B85B-4103-8A3B-CAB0308E6C15}"/>
          </ac:spMkLst>
        </pc:spChg>
        <pc:graphicFrameChg chg="add del mod modGraphic">
          <ac:chgData name="Sha, Zhiqing" userId="S::s.zhiqing@wustl.edu::4ac64e3e-9318-46aa-8c60-cf7db518687b" providerId="AD" clId="Web-{2628A369-B540-4189-905E-A8108294347E}" dt="2022-12-14T06:37:55.389" v="1913"/>
          <ac:graphicFrameMkLst>
            <pc:docMk/>
            <pc:sldMk cId="4024555406" sldId="281"/>
            <ac:graphicFrameMk id="7" creationId="{E79FFECE-E0C6-0737-F937-3F2A884C8010}"/>
          </ac:graphicFrameMkLst>
        </pc:graphicFrameChg>
        <pc:graphicFrameChg chg="del mod modGraphic">
          <ac:chgData name="Sha, Zhiqing" userId="S::s.zhiqing@wustl.edu::4ac64e3e-9318-46aa-8c60-cf7db518687b" providerId="AD" clId="Web-{2628A369-B540-4189-905E-A8108294347E}" dt="2022-12-14T05:21:32.960" v="927"/>
          <ac:graphicFrameMkLst>
            <pc:docMk/>
            <pc:sldMk cId="4024555406" sldId="281"/>
            <ac:graphicFrameMk id="15" creationId="{4FB17299-D106-C68A-40EA-A969683F70F5}"/>
          </ac:graphicFrameMkLst>
        </pc:graphicFrameChg>
        <pc:graphicFrameChg chg="add mod modGraphic">
          <ac:chgData name="Sha, Zhiqing" userId="S::s.zhiqing@wustl.edu::4ac64e3e-9318-46aa-8c60-cf7db518687b" providerId="AD" clId="Web-{2628A369-B540-4189-905E-A8108294347E}" dt="2022-12-14T06:46:33.595" v="2011" actId="1076"/>
          <ac:graphicFrameMkLst>
            <pc:docMk/>
            <pc:sldMk cId="4024555406" sldId="281"/>
            <ac:graphicFrameMk id="18" creationId="{AC171401-5EC0-AB6F-B581-53F54125FE3B}"/>
          </ac:graphicFrameMkLst>
        </pc:graphicFrameChg>
        <pc:picChg chg="add del mod">
          <ac:chgData name="Sha, Zhiqing" userId="S::s.zhiqing@wustl.edu::4ac64e3e-9318-46aa-8c60-cf7db518687b" providerId="AD" clId="Web-{2628A369-B540-4189-905E-A8108294347E}" dt="2022-12-14T06:03:39.426" v="1617"/>
          <ac:picMkLst>
            <pc:docMk/>
            <pc:sldMk cId="4024555406" sldId="281"/>
            <ac:picMk id="3" creationId="{112B94A6-315C-3BF3-CCA1-05155B051B32}"/>
          </ac:picMkLst>
        </pc:picChg>
        <pc:picChg chg="add mod ord">
          <ac:chgData name="Sha, Zhiqing" userId="S::s.zhiqing@wustl.edu::4ac64e3e-9318-46aa-8c60-cf7db518687b" providerId="AD" clId="Web-{2628A369-B540-4189-905E-A8108294347E}" dt="2022-12-14T06:45:11.420" v="2001" actId="1076"/>
          <ac:picMkLst>
            <pc:docMk/>
            <pc:sldMk cId="4024555406" sldId="281"/>
            <ac:picMk id="4" creationId="{2DAB9363-3AE4-D410-3F5C-C35FFE6EBAFB}"/>
          </ac:picMkLst>
        </pc:picChg>
        <pc:picChg chg="add del mod">
          <ac:chgData name="Sha, Zhiqing" userId="S::s.zhiqing@wustl.edu::4ac64e3e-9318-46aa-8c60-cf7db518687b" providerId="AD" clId="Web-{2628A369-B540-4189-905E-A8108294347E}" dt="2022-12-14T05:57:18.521" v="1282"/>
          <ac:picMkLst>
            <pc:docMk/>
            <pc:sldMk cId="4024555406" sldId="281"/>
            <ac:picMk id="5" creationId="{B0337482-12FF-844D-7CF6-9B84D1F67FCE}"/>
          </ac:picMkLst>
        </pc:picChg>
        <pc:cxnChg chg="add del">
          <ac:chgData name="Sha, Zhiqing" userId="S::s.zhiqing@wustl.edu::4ac64e3e-9318-46aa-8c60-cf7db518687b" providerId="AD" clId="Web-{2628A369-B540-4189-905E-A8108294347E}" dt="2022-12-14T05:46:13.080" v="1269"/>
          <ac:cxnSpMkLst>
            <pc:docMk/>
            <pc:sldMk cId="4024555406" sldId="281"/>
            <ac:cxnSpMk id="9" creationId="{DB146403-F3D6-484B-B2ED-97F9565D0370}"/>
          </ac:cxnSpMkLst>
        </pc:cxnChg>
        <pc:cxnChg chg="add del">
          <ac:chgData name="Sha, Zhiqing" userId="S::s.zhiqing@wustl.edu::4ac64e3e-9318-46aa-8c60-cf7db518687b" providerId="AD" clId="Web-{2628A369-B540-4189-905E-A8108294347E}" dt="2022-12-14T05:46:13.080" v="1269"/>
          <ac:cxnSpMkLst>
            <pc:docMk/>
            <pc:sldMk cId="4024555406" sldId="281"/>
            <ac:cxnSpMk id="13" creationId="{7E7C77BC-7138-40B1-A15B-20F57A494629}"/>
          </ac:cxnSpMkLst>
        </pc:cxnChg>
      </pc:sldChg>
      <pc:sldChg chg="addSp delSp modSp add mod replId setBg">
        <pc:chgData name="Sha, Zhiqing" userId="S::s.zhiqing@wustl.edu::4ac64e3e-9318-46aa-8c60-cf7db518687b" providerId="AD" clId="Web-{2628A369-B540-4189-905E-A8108294347E}" dt="2022-12-14T06:06:04.417" v="1635" actId="1076"/>
        <pc:sldMkLst>
          <pc:docMk/>
          <pc:sldMk cId="1053444880" sldId="282"/>
        </pc:sldMkLst>
        <pc:graphicFrameChg chg="add mod modGraphic">
          <ac:chgData name="Sha, Zhiqing" userId="S::s.zhiqing@wustl.edu::4ac64e3e-9318-46aa-8c60-cf7db518687b" providerId="AD" clId="Web-{2628A369-B540-4189-905E-A8108294347E}" dt="2022-12-14T06:05:32.994" v="1625"/>
          <ac:graphicFrameMkLst>
            <pc:docMk/>
            <pc:sldMk cId="1053444880" sldId="282"/>
            <ac:graphicFrameMk id="5" creationId="{425379A6-9C37-BE30-0909-4A287BBD591D}"/>
          </ac:graphicFrameMkLst>
        </pc:graphicFrameChg>
        <pc:picChg chg="mod">
          <ac:chgData name="Sha, Zhiqing" userId="S::s.zhiqing@wustl.edu::4ac64e3e-9318-46aa-8c60-cf7db518687b" providerId="AD" clId="Web-{2628A369-B540-4189-905E-A8108294347E}" dt="2022-12-14T06:06:04.417" v="1635" actId="1076"/>
          <ac:picMkLst>
            <pc:docMk/>
            <pc:sldMk cId="1053444880" sldId="282"/>
            <ac:picMk id="3" creationId="{112B94A6-315C-3BF3-CCA1-05155B051B32}"/>
          </ac:picMkLst>
        </pc:picChg>
        <pc:picChg chg="del">
          <ac:chgData name="Sha, Zhiqing" userId="S::s.zhiqing@wustl.edu::4ac64e3e-9318-46aa-8c60-cf7db518687b" providerId="AD" clId="Web-{2628A369-B540-4189-905E-A8108294347E}" dt="2022-12-14T05:57:25.256" v="1284"/>
          <ac:picMkLst>
            <pc:docMk/>
            <pc:sldMk cId="1053444880" sldId="282"/>
            <ac:picMk id="4" creationId="{2DAB9363-3AE4-D410-3F5C-C35FFE6EBAFB}"/>
          </ac:picMkLst>
        </pc:picChg>
      </pc:sldChg>
      <pc:sldChg chg="add del replId">
        <pc:chgData name="Sha, Zhiqing" userId="S::s.zhiqing@wustl.edu::4ac64e3e-9318-46aa-8c60-cf7db518687b" providerId="AD" clId="Web-{2628A369-B540-4189-905E-A8108294347E}" dt="2022-12-14T05:57:51.975" v="1288"/>
        <pc:sldMkLst>
          <pc:docMk/>
          <pc:sldMk cId="410448985" sldId="283"/>
        </pc:sldMkLst>
      </pc:sldChg>
      <pc:sldChg chg="modSp add replId">
        <pc:chgData name="Sha, Zhiqing" userId="S::s.zhiqing@wustl.edu::4ac64e3e-9318-46aa-8c60-cf7db518687b" providerId="AD" clId="Web-{2628A369-B540-4189-905E-A8108294347E}" dt="2022-12-14T06:58:45.212" v="2160" actId="20577"/>
        <pc:sldMkLst>
          <pc:docMk/>
          <pc:sldMk cId="3237876260" sldId="283"/>
        </pc:sldMkLst>
        <pc:spChg chg="mod">
          <ac:chgData name="Sha, Zhiqing" userId="S::s.zhiqing@wustl.edu::4ac64e3e-9318-46aa-8c60-cf7db518687b" providerId="AD" clId="Web-{2628A369-B540-4189-905E-A8108294347E}" dt="2022-12-14T06:58:45.212" v="2160" actId="20577"/>
          <ac:spMkLst>
            <pc:docMk/>
            <pc:sldMk cId="3237876260" sldId="283"/>
            <ac:spMk id="2" creationId="{A082E792-1AC3-C6B9-C3FA-1BE01C2CC058}"/>
          </ac:spMkLst>
        </pc:spChg>
      </pc:sldChg>
    </pc:docChg>
  </pc:docChgLst>
  <pc:docChgLst>
    <pc:chgData name="Chen, Fanxi" userId="S::c.fanxi@wustl.edu::7b458473-d051-4124-a974-de3ea550155d" providerId="AD" clId="Web-{B057B58A-2EC4-4BDD-A48C-5790A1BF44C9}"/>
    <pc:docChg chg="addSld modSld sldOrd">
      <pc:chgData name="Chen, Fanxi" userId="S::c.fanxi@wustl.edu::7b458473-d051-4124-a974-de3ea550155d" providerId="AD" clId="Web-{B057B58A-2EC4-4BDD-A48C-5790A1BF44C9}" dt="2022-12-13T22:42:22.595" v="200" actId="20577"/>
      <pc:docMkLst>
        <pc:docMk/>
      </pc:docMkLst>
      <pc:sldChg chg="modSp">
        <pc:chgData name="Chen, Fanxi" userId="S::c.fanxi@wustl.edu::7b458473-d051-4124-a974-de3ea550155d" providerId="AD" clId="Web-{B057B58A-2EC4-4BDD-A48C-5790A1BF44C9}" dt="2022-12-13T21:28:22.379" v="7"/>
        <pc:sldMkLst>
          <pc:docMk/>
          <pc:sldMk cId="487378207" sldId="256"/>
        </pc:sldMkLst>
        <pc:spChg chg="mod">
          <ac:chgData name="Chen, Fanxi" userId="S::c.fanxi@wustl.edu::7b458473-d051-4124-a974-de3ea550155d" providerId="AD" clId="Web-{B057B58A-2EC4-4BDD-A48C-5790A1BF44C9}" dt="2022-12-13T21:28:22.379" v="7"/>
          <ac:spMkLst>
            <pc:docMk/>
            <pc:sldMk cId="487378207" sldId="256"/>
            <ac:spMk id="3" creationId="{63967219-329A-A10E-611B-D5C2D3BDA5F3}"/>
          </ac:spMkLst>
        </pc:spChg>
      </pc:sldChg>
      <pc:sldChg chg="modSp">
        <pc:chgData name="Chen, Fanxi" userId="S::c.fanxi@wustl.edu::7b458473-d051-4124-a974-de3ea550155d" providerId="AD" clId="Web-{B057B58A-2EC4-4BDD-A48C-5790A1BF44C9}" dt="2022-12-13T21:28:58.803" v="13" actId="1076"/>
        <pc:sldMkLst>
          <pc:docMk/>
          <pc:sldMk cId="3046554086" sldId="259"/>
        </pc:sldMkLst>
        <pc:spChg chg="mod">
          <ac:chgData name="Chen, Fanxi" userId="S::c.fanxi@wustl.edu::7b458473-d051-4124-a974-de3ea550155d" providerId="AD" clId="Web-{B057B58A-2EC4-4BDD-A48C-5790A1BF44C9}" dt="2022-12-13T21:28:58.803" v="13" actId="1076"/>
          <ac:spMkLst>
            <pc:docMk/>
            <pc:sldMk cId="3046554086" sldId="259"/>
            <ac:spMk id="2" creationId="{18D46D08-BA32-EE8B-5784-7A349A91CCCE}"/>
          </ac:spMkLst>
        </pc:spChg>
        <pc:spChg chg="mod">
          <ac:chgData name="Chen, Fanxi" userId="S::c.fanxi@wustl.edu::7b458473-d051-4124-a974-de3ea550155d" providerId="AD" clId="Web-{B057B58A-2EC4-4BDD-A48C-5790A1BF44C9}" dt="2022-12-13T21:28:53.709" v="12" actId="20577"/>
          <ac:spMkLst>
            <pc:docMk/>
            <pc:sldMk cId="3046554086" sldId="259"/>
            <ac:spMk id="3" creationId="{3551C0E3-2843-3CAB-0C0F-44BA724691F3}"/>
          </ac:spMkLst>
        </pc:spChg>
      </pc:sldChg>
      <pc:sldChg chg="modSp">
        <pc:chgData name="Chen, Fanxi" userId="S::c.fanxi@wustl.edu::7b458473-d051-4124-a974-de3ea550155d" providerId="AD" clId="Web-{B057B58A-2EC4-4BDD-A48C-5790A1BF44C9}" dt="2022-12-13T21:29:14.663" v="14" actId="20577"/>
        <pc:sldMkLst>
          <pc:docMk/>
          <pc:sldMk cId="1572551762" sldId="264"/>
        </pc:sldMkLst>
        <pc:spChg chg="mod">
          <ac:chgData name="Chen, Fanxi" userId="S::c.fanxi@wustl.edu::7b458473-d051-4124-a974-de3ea550155d" providerId="AD" clId="Web-{B057B58A-2EC4-4BDD-A48C-5790A1BF44C9}" dt="2022-12-13T21:29:14.663" v="14" actId="20577"/>
          <ac:spMkLst>
            <pc:docMk/>
            <pc:sldMk cId="1572551762" sldId="264"/>
            <ac:spMk id="3" creationId="{3551C0E3-2843-3CAB-0C0F-44BA724691F3}"/>
          </ac:spMkLst>
        </pc:spChg>
      </pc:sldChg>
      <pc:sldChg chg="modSp">
        <pc:chgData name="Chen, Fanxi" userId="S::c.fanxi@wustl.edu::7b458473-d051-4124-a974-de3ea550155d" providerId="AD" clId="Web-{B057B58A-2EC4-4BDD-A48C-5790A1BF44C9}" dt="2022-12-13T21:32:27.920" v="53" actId="20577"/>
        <pc:sldMkLst>
          <pc:docMk/>
          <pc:sldMk cId="3570262916" sldId="265"/>
        </pc:sldMkLst>
        <pc:spChg chg="mod">
          <ac:chgData name="Chen, Fanxi" userId="S::c.fanxi@wustl.edu::7b458473-d051-4124-a974-de3ea550155d" providerId="AD" clId="Web-{B057B58A-2EC4-4BDD-A48C-5790A1BF44C9}" dt="2022-12-13T21:32:27.920" v="53" actId="20577"/>
          <ac:spMkLst>
            <pc:docMk/>
            <pc:sldMk cId="3570262916" sldId="265"/>
            <ac:spMk id="3" creationId="{1515A903-C8EE-4C6B-8893-5DD0E358F222}"/>
          </ac:spMkLst>
        </pc:spChg>
      </pc:sldChg>
      <pc:sldChg chg="addSp delSp modSp">
        <pc:chgData name="Chen, Fanxi" userId="S::c.fanxi@wustl.edu::7b458473-d051-4124-a974-de3ea550155d" providerId="AD" clId="Web-{B057B58A-2EC4-4BDD-A48C-5790A1BF44C9}" dt="2022-12-13T22:41:48.516" v="181" actId="20577"/>
        <pc:sldMkLst>
          <pc:docMk/>
          <pc:sldMk cId="2962604943" sldId="266"/>
        </pc:sldMkLst>
        <pc:spChg chg="mod">
          <ac:chgData name="Chen, Fanxi" userId="S::c.fanxi@wustl.edu::7b458473-d051-4124-a974-de3ea550155d" providerId="AD" clId="Web-{B057B58A-2EC4-4BDD-A48C-5790A1BF44C9}" dt="2022-12-13T22:41:48.516" v="181" actId="20577"/>
          <ac:spMkLst>
            <pc:docMk/>
            <pc:sldMk cId="2962604943" sldId="266"/>
            <ac:spMk id="2" creationId="{06782D21-42A5-DA9A-C28F-0CB10DAACDA6}"/>
          </ac:spMkLst>
        </pc:spChg>
        <pc:spChg chg="del">
          <ac:chgData name="Chen, Fanxi" userId="S::c.fanxi@wustl.edu::7b458473-d051-4124-a974-de3ea550155d" providerId="AD" clId="Web-{B057B58A-2EC4-4BDD-A48C-5790A1BF44C9}" dt="2022-12-13T21:30:14.462" v="15"/>
          <ac:spMkLst>
            <pc:docMk/>
            <pc:sldMk cId="2962604943" sldId="266"/>
            <ac:spMk id="3" creationId="{54F8A10B-97D8-6A71-37A4-6B9CA94097FA}"/>
          </ac:spMkLst>
        </pc:spChg>
        <pc:graphicFrameChg chg="add modGraphic">
          <ac:chgData name="Chen, Fanxi" userId="S::c.fanxi@wustl.edu::7b458473-d051-4124-a974-de3ea550155d" providerId="AD" clId="Web-{B057B58A-2EC4-4BDD-A48C-5790A1BF44C9}" dt="2022-12-13T22:38:04.079" v="143" actId="20577"/>
          <ac:graphicFrameMkLst>
            <pc:docMk/>
            <pc:sldMk cId="2962604943" sldId="266"/>
            <ac:graphicFrameMk id="16" creationId="{9DEDB572-7175-B678-E1BB-1A9031F62A18}"/>
          </ac:graphicFrameMkLst>
        </pc:graphicFrameChg>
      </pc:sldChg>
      <pc:sldChg chg="modSp">
        <pc:chgData name="Chen, Fanxi" userId="S::c.fanxi@wustl.edu::7b458473-d051-4124-a974-de3ea550155d" providerId="AD" clId="Web-{B057B58A-2EC4-4BDD-A48C-5790A1BF44C9}" dt="2022-12-13T21:39:01.670" v="126" actId="20577"/>
        <pc:sldMkLst>
          <pc:docMk/>
          <pc:sldMk cId="2539711755" sldId="267"/>
        </pc:sldMkLst>
        <pc:spChg chg="mod">
          <ac:chgData name="Chen, Fanxi" userId="S::c.fanxi@wustl.edu::7b458473-d051-4124-a974-de3ea550155d" providerId="AD" clId="Web-{B057B58A-2EC4-4BDD-A48C-5790A1BF44C9}" dt="2022-12-13T21:39:01.670" v="126" actId="20577"/>
          <ac:spMkLst>
            <pc:docMk/>
            <pc:sldMk cId="2539711755" sldId="267"/>
            <ac:spMk id="3" creationId="{A1470DB3-BBAD-D8F8-D97F-F9B0D408C991}"/>
          </ac:spMkLst>
        </pc:spChg>
      </pc:sldChg>
      <pc:sldChg chg="modSp new">
        <pc:chgData name="Chen, Fanxi" userId="S::c.fanxi@wustl.edu::7b458473-d051-4124-a974-de3ea550155d" providerId="AD" clId="Web-{B057B58A-2EC4-4BDD-A48C-5790A1BF44C9}" dt="2022-12-13T21:39:29.092" v="134" actId="20577"/>
        <pc:sldMkLst>
          <pc:docMk/>
          <pc:sldMk cId="1940576191" sldId="268"/>
        </pc:sldMkLst>
        <pc:spChg chg="mod">
          <ac:chgData name="Chen, Fanxi" userId="S::c.fanxi@wustl.edu::7b458473-d051-4124-a974-de3ea550155d" providerId="AD" clId="Web-{B057B58A-2EC4-4BDD-A48C-5790A1BF44C9}" dt="2022-12-13T21:39:29.092" v="134" actId="20577"/>
          <ac:spMkLst>
            <pc:docMk/>
            <pc:sldMk cId="1940576191" sldId="268"/>
            <ac:spMk id="3" creationId="{6389DDC7-2CEF-FD29-82A9-B2651F264FF1}"/>
          </ac:spMkLst>
        </pc:spChg>
      </pc:sldChg>
      <pc:sldChg chg="modSp new ord">
        <pc:chgData name="Chen, Fanxi" userId="S::c.fanxi@wustl.edu::7b458473-d051-4124-a974-de3ea550155d" providerId="AD" clId="Web-{B057B58A-2EC4-4BDD-A48C-5790A1BF44C9}" dt="2022-12-13T22:42:22.595" v="200" actId="20577"/>
        <pc:sldMkLst>
          <pc:docMk/>
          <pc:sldMk cId="1858172670" sldId="270"/>
        </pc:sldMkLst>
        <pc:spChg chg="mod">
          <ac:chgData name="Chen, Fanxi" userId="S::c.fanxi@wustl.edu::7b458473-d051-4124-a974-de3ea550155d" providerId="AD" clId="Web-{B057B58A-2EC4-4BDD-A48C-5790A1BF44C9}" dt="2022-12-13T22:41:05.376" v="172" actId="20577"/>
          <ac:spMkLst>
            <pc:docMk/>
            <pc:sldMk cId="1858172670" sldId="270"/>
            <ac:spMk id="2" creationId="{5E347E53-3E9B-5AB1-B90C-F3955D6257A7}"/>
          </ac:spMkLst>
        </pc:spChg>
        <pc:spChg chg="mod">
          <ac:chgData name="Chen, Fanxi" userId="S::c.fanxi@wustl.edu::7b458473-d051-4124-a974-de3ea550155d" providerId="AD" clId="Web-{B057B58A-2EC4-4BDD-A48C-5790A1BF44C9}" dt="2022-12-13T22:42:22.595" v="200" actId="20577"/>
          <ac:spMkLst>
            <pc:docMk/>
            <pc:sldMk cId="1858172670" sldId="270"/>
            <ac:spMk id="3" creationId="{A37EC057-CB64-0649-6FF9-0995E41ACA11}"/>
          </ac:spMkLst>
        </pc:spChg>
      </pc:sldChg>
    </pc:docChg>
  </pc:docChgLst>
  <pc:docChgLst>
    <pc:chgData name="Chen, Fanxi" userId="S::c.fanxi@wustl.edu::7b458473-d051-4124-a974-de3ea550155d" providerId="AD" clId="Web-{A1B792E2-F019-4025-A27A-A661628CF776}"/>
    <pc:docChg chg="modSld">
      <pc:chgData name="Chen, Fanxi" userId="S::c.fanxi@wustl.edu::7b458473-d051-4124-a974-de3ea550155d" providerId="AD" clId="Web-{A1B792E2-F019-4025-A27A-A661628CF776}" dt="2022-12-13T22:43:18.847" v="2" actId="1076"/>
      <pc:docMkLst>
        <pc:docMk/>
      </pc:docMkLst>
      <pc:sldChg chg="addSp delSp modSp">
        <pc:chgData name="Chen, Fanxi" userId="S::c.fanxi@wustl.edu::7b458473-d051-4124-a974-de3ea550155d" providerId="AD" clId="Web-{A1B792E2-F019-4025-A27A-A661628CF776}" dt="2022-12-13T22:43:18.847" v="2" actId="1076"/>
        <pc:sldMkLst>
          <pc:docMk/>
          <pc:sldMk cId="1858172670" sldId="270"/>
        </pc:sldMkLst>
        <pc:spChg chg="del">
          <ac:chgData name="Chen, Fanxi" userId="S::c.fanxi@wustl.edu::7b458473-d051-4124-a974-de3ea550155d" providerId="AD" clId="Web-{A1B792E2-F019-4025-A27A-A661628CF776}" dt="2022-12-13T22:43:13.409" v="0"/>
          <ac:spMkLst>
            <pc:docMk/>
            <pc:sldMk cId="1858172670" sldId="270"/>
            <ac:spMk id="3" creationId="{A37EC057-CB64-0649-6FF9-0995E41ACA11}"/>
          </ac:spMkLst>
        </pc:spChg>
        <pc:graphicFrameChg chg="add mod">
          <ac:chgData name="Chen, Fanxi" userId="S::c.fanxi@wustl.edu::7b458473-d051-4124-a974-de3ea550155d" providerId="AD" clId="Web-{A1B792E2-F019-4025-A27A-A661628CF776}" dt="2022-12-13T22:43:18.847" v="2" actId="1076"/>
          <ac:graphicFrameMkLst>
            <pc:docMk/>
            <pc:sldMk cId="1858172670" sldId="270"/>
            <ac:graphicFrameMk id="4" creationId="{CE207A97-3E03-B99C-14FA-87AD53C5736E}"/>
          </ac:graphicFrameMkLst>
        </pc:graphicFrameChg>
      </pc:sldChg>
    </pc:docChg>
  </pc:docChgLst>
  <pc:docChgLst>
    <pc:chgData name="Sha, Zhiqing" userId="S::s.zhiqing@wustl.edu::4ac64e3e-9318-46aa-8c60-cf7db518687b" providerId="AD" clId="Web-{52081512-AC6D-4A05-8B10-5F90A59A6F10}"/>
    <pc:docChg chg="modSld">
      <pc:chgData name="Sha, Zhiqing" userId="S::s.zhiqing@wustl.edu::4ac64e3e-9318-46aa-8c60-cf7db518687b" providerId="AD" clId="Web-{52081512-AC6D-4A05-8B10-5F90A59A6F10}" dt="2022-12-14T21:06:14.388" v="10"/>
      <pc:docMkLst>
        <pc:docMk/>
      </pc:docMkLst>
      <pc:sldChg chg="modNotes">
        <pc:chgData name="Sha, Zhiqing" userId="S::s.zhiqing@wustl.edu::4ac64e3e-9318-46aa-8c60-cf7db518687b" providerId="AD" clId="Web-{52081512-AC6D-4A05-8B10-5F90A59A6F10}" dt="2022-12-14T21:06:14.388" v="10"/>
        <pc:sldMkLst>
          <pc:docMk/>
          <pc:sldMk cId="3466062995" sldId="273"/>
        </pc:sldMkLst>
      </pc:sldChg>
    </pc:docChg>
  </pc:docChgLst>
  <pc:docChgLst>
    <pc:chgData name="Sha, Zhiqing" userId="4ac64e3e-9318-46aa-8c60-cf7db518687b" providerId="ADAL" clId="{DA286545-00F4-794E-83D1-95E4DAB9DC77}"/>
    <pc:docChg chg="custSel modSld">
      <pc:chgData name="Sha, Zhiqing" userId="4ac64e3e-9318-46aa-8c60-cf7db518687b" providerId="ADAL" clId="{DA286545-00F4-794E-83D1-95E4DAB9DC77}" dt="2022-12-14T07:42:24.356" v="7"/>
      <pc:docMkLst>
        <pc:docMk/>
      </pc:docMkLst>
      <pc:sldChg chg="delSp modSp mod">
        <pc:chgData name="Sha, Zhiqing" userId="4ac64e3e-9318-46aa-8c60-cf7db518687b" providerId="ADAL" clId="{DA286545-00F4-794E-83D1-95E4DAB9DC77}" dt="2022-12-14T07:40:48.182" v="3" actId="478"/>
        <pc:sldMkLst>
          <pc:docMk/>
          <pc:sldMk cId="2962604943" sldId="266"/>
        </pc:sldMkLst>
        <pc:graphicFrameChg chg="mod">
          <ac:chgData name="Sha, Zhiqing" userId="4ac64e3e-9318-46aa-8c60-cf7db518687b" providerId="ADAL" clId="{DA286545-00F4-794E-83D1-95E4DAB9DC77}" dt="2022-12-14T07:40:45.949" v="2"/>
          <ac:graphicFrameMkLst>
            <pc:docMk/>
            <pc:sldMk cId="2962604943" sldId="266"/>
            <ac:graphicFrameMk id="373" creationId="{9AEEFB02-7515-EA9A-8E2A-E7EDC6759EA4}"/>
          </ac:graphicFrameMkLst>
        </pc:graphicFrameChg>
        <pc:picChg chg="del">
          <ac:chgData name="Sha, Zhiqing" userId="4ac64e3e-9318-46aa-8c60-cf7db518687b" providerId="ADAL" clId="{DA286545-00F4-794E-83D1-95E4DAB9DC77}" dt="2022-12-14T07:40:48.182" v="3" actId="478"/>
          <ac:picMkLst>
            <pc:docMk/>
            <pc:sldMk cId="2962604943" sldId="266"/>
            <ac:picMk id="16" creationId="{ADB1F19E-E425-64BA-FB02-2E9674CA1A83}"/>
          </ac:picMkLst>
        </pc:picChg>
      </pc:sldChg>
      <pc:sldChg chg="modSp">
        <pc:chgData name="Sha, Zhiqing" userId="4ac64e3e-9318-46aa-8c60-cf7db518687b" providerId="ADAL" clId="{DA286545-00F4-794E-83D1-95E4DAB9DC77}" dt="2022-12-14T07:42:24.356" v="7"/>
        <pc:sldMkLst>
          <pc:docMk/>
          <pc:sldMk cId="3466062995" sldId="273"/>
        </pc:sldMkLst>
        <pc:graphicFrameChg chg="mod">
          <ac:chgData name="Sha, Zhiqing" userId="4ac64e3e-9318-46aa-8c60-cf7db518687b" providerId="ADAL" clId="{DA286545-00F4-794E-83D1-95E4DAB9DC77}" dt="2022-12-14T07:42:24.356" v="7"/>
          <ac:graphicFrameMkLst>
            <pc:docMk/>
            <pc:sldMk cId="3466062995" sldId="273"/>
            <ac:graphicFrameMk id="4" creationId="{CE207A97-3E03-B99C-14FA-87AD53C5736E}"/>
          </ac:graphicFrameMkLst>
        </pc:graphicFrameChg>
      </pc:sldChg>
    </pc:docChg>
  </pc:docChgLst>
  <pc:docChgLst>
    <pc:chgData name="Sha, Zhiqing" userId="S::s.zhiqing@wustl.edu::4ac64e3e-9318-46aa-8c60-cf7db518687b" providerId="AD" clId="Web-{60AF9A26-CDAC-442D-B101-1193CD117920}"/>
    <pc:docChg chg="modSld">
      <pc:chgData name="Sha, Zhiqing" userId="S::s.zhiqing@wustl.edu::4ac64e3e-9318-46aa-8c60-cf7db518687b" providerId="AD" clId="Web-{60AF9A26-CDAC-442D-B101-1193CD117920}" dt="2022-12-14T07:36:52.967" v="10" actId="20577"/>
      <pc:docMkLst>
        <pc:docMk/>
      </pc:docMkLst>
      <pc:sldChg chg="addSp delSp modSp">
        <pc:chgData name="Sha, Zhiqing" userId="S::s.zhiqing@wustl.edu::4ac64e3e-9318-46aa-8c60-cf7db518687b" providerId="AD" clId="Web-{60AF9A26-CDAC-442D-B101-1193CD117920}" dt="2022-12-14T07:36:52.967" v="10" actId="20577"/>
        <pc:sldMkLst>
          <pc:docMk/>
          <pc:sldMk cId="2962604943" sldId="266"/>
        </pc:sldMkLst>
        <pc:graphicFrameChg chg="add del modGraphic">
          <ac:chgData name="Sha, Zhiqing" userId="S::s.zhiqing@wustl.edu::4ac64e3e-9318-46aa-8c60-cf7db518687b" providerId="AD" clId="Web-{60AF9A26-CDAC-442D-B101-1193CD117920}" dt="2022-12-14T07:36:52.967" v="10" actId="20577"/>
          <ac:graphicFrameMkLst>
            <pc:docMk/>
            <pc:sldMk cId="2962604943" sldId="266"/>
            <ac:graphicFrameMk id="373" creationId="{9AEEFB02-7515-EA9A-8E2A-E7EDC6759EA4}"/>
          </ac:graphicFrameMkLst>
        </pc:graphicFrameChg>
        <pc:picChg chg="add mod">
          <ac:chgData name="Sha, Zhiqing" userId="S::s.zhiqing@wustl.edu::4ac64e3e-9318-46aa-8c60-cf7db518687b" providerId="AD" clId="Web-{60AF9A26-CDAC-442D-B101-1193CD117920}" dt="2022-12-14T07:36:08.357" v="6" actId="1076"/>
          <ac:picMkLst>
            <pc:docMk/>
            <pc:sldMk cId="2962604943" sldId="266"/>
            <ac:picMk id="16" creationId="{ADB1F19E-E425-64BA-FB02-2E9674CA1A83}"/>
          </ac:picMkLst>
        </pc:picChg>
      </pc:sldChg>
    </pc:docChg>
  </pc:docChgLst>
  <pc:docChgLst>
    <pc:chgData name="Guo, Sophie" userId="S::g.yuzhen@wustl.edu::d6663d67-87b8-45f0-b7c5-1a83c9d7b555" providerId="AD" clId="Web-{DE064D13-250E-4E5A-8A2E-18E4B11EF25D}"/>
    <pc:docChg chg="modSld sldOrd">
      <pc:chgData name="Guo, Sophie" userId="S::g.yuzhen@wustl.edu::d6663d67-87b8-45f0-b7c5-1a83c9d7b555" providerId="AD" clId="Web-{DE064D13-250E-4E5A-8A2E-18E4B11EF25D}" dt="2022-12-14T00:11:34.863" v="59" actId="20577"/>
      <pc:docMkLst>
        <pc:docMk/>
      </pc:docMkLst>
      <pc:sldChg chg="modSp">
        <pc:chgData name="Guo, Sophie" userId="S::g.yuzhen@wustl.edu::d6663d67-87b8-45f0-b7c5-1a83c9d7b555" providerId="AD" clId="Web-{DE064D13-250E-4E5A-8A2E-18E4B11EF25D}" dt="2022-12-14T00:11:34.863" v="59" actId="20577"/>
        <pc:sldMkLst>
          <pc:docMk/>
          <pc:sldMk cId="1761184949" sldId="261"/>
        </pc:sldMkLst>
        <pc:spChg chg="mod">
          <ac:chgData name="Guo, Sophie" userId="S::g.yuzhen@wustl.edu::d6663d67-87b8-45f0-b7c5-1a83c9d7b555" providerId="AD" clId="Web-{DE064D13-250E-4E5A-8A2E-18E4B11EF25D}" dt="2022-12-14T00:11:34.863" v="59" actId="20577"/>
          <ac:spMkLst>
            <pc:docMk/>
            <pc:sldMk cId="1761184949" sldId="261"/>
            <ac:spMk id="3" creationId="{882CA66E-C079-E391-56FA-7FCC14586251}"/>
          </ac:spMkLst>
        </pc:spChg>
      </pc:sldChg>
      <pc:sldChg chg="ord">
        <pc:chgData name="Guo, Sophie" userId="S::g.yuzhen@wustl.edu::d6663d67-87b8-45f0-b7c5-1a83c9d7b555" providerId="AD" clId="Web-{DE064D13-250E-4E5A-8A2E-18E4B11EF25D}" dt="2022-12-13T22:45:13.810" v="15"/>
        <pc:sldMkLst>
          <pc:docMk/>
          <pc:sldMk cId="3570262916" sldId="265"/>
        </pc:sldMkLst>
      </pc:sldChg>
      <pc:sldChg chg="modSp">
        <pc:chgData name="Guo, Sophie" userId="S::g.yuzhen@wustl.edu::d6663d67-87b8-45f0-b7c5-1a83c9d7b555" providerId="AD" clId="Web-{DE064D13-250E-4E5A-8A2E-18E4B11EF25D}" dt="2022-12-13T22:32:34.543" v="13" actId="20577"/>
        <pc:sldMkLst>
          <pc:docMk/>
          <pc:sldMk cId="2539711755" sldId="267"/>
        </pc:sldMkLst>
        <pc:spChg chg="mod">
          <ac:chgData name="Guo, Sophie" userId="S::g.yuzhen@wustl.edu::d6663d67-87b8-45f0-b7c5-1a83c9d7b555" providerId="AD" clId="Web-{DE064D13-250E-4E5A-8A2E-18E4B11EF25D}" dt="2022-12-13T22:32:34.543" v="13" actId="20577"/>
          <ac:spMkLst>
            <pc:docMk/>
            <pc:sldMk cId="2539711755" sldId="267"/>
            <ac:spMk id="2" creationId="{8C044A21-D2DA-154A-1215-C98B4B72319F}"/>
          </ac:spMkLst>
        </pc:spChg>
      </pc:sldChg>
      <pc:sldChg chg="modSp">
        <pc:chgData name="Guo, Sophie" userId="S::g.yuzhen@wustl.edu::d6663d67-87b8-45f0-b7c5-1a83c9d7b555" providerId="AD" clId="Web-{DE064D13-250E-4E5A-8A2E-18E4B11EF25D}" dt="2022-12-13T23:49:36.087" v="58" actId="20577"/>
        <pc:sldMkLst>
          <pc:docMk/>
          <pc:sldMk cId="1940576191" sldId="268"/>
        </pc:sldMkLst>
        <pc:spChg chg="mod">
          <ac:chgData name="Guo, Sophie" userId="S::g.yuzhen@wustl.edu::d6663d67-87b8-45f0-b7c5-1a83c9d7b555" providerId="AD" clId="Web-{DE064D13-250E-4E5A-8A2E-18E4B11EF25D}" dt="2022-12-13T23:49:36.087" v="58" actId="20577"/>
          <ac:spMkLst>
            <pc:docMk/>
            <pc:sldMk cId="1940576191" sldId="268"/>
            <ac:spMk id="3" creationId="{6389DDC7-2CEF-FD29-82A9-B2651F264FF1}"/>
          </ac:spMkLst>
        </pc:spChg>
      </pc:sldChg>
      <pc:sldChg chg="modSp">
        <pc:chgData name="Guo, Sophie" userId="S::g.yuzhen@wustl.edu::d6663d67-87b8-45f0-b7c5-1a83c9d7b555" providerId="AD" clId="Web-{DE064D13-250E-4E5A-8A2E-18E4B11EF25D}" dt="2022-12-13T23:45:56.676" v="54" actId="20577"/>
        <pc:sldMkLst>
          <pc:docMk/>
          <pc:sldMk cId="263280802" sldId="271"/>
        </pc:sldMkLst>
        <pc:spChg chg="mod">
          <ac:chgData name="Guo, Sophie" userId="S::g.yuzhen@wustl.edu::d6663d67-87b8-45f0-b7c5-1a83c9d7b555" providerId="AD" clId="Web-{DE064D13-250E-4E5A-8A2E-18E4B11EF25D}" dt="2022-12-13T23:45:56.676" v="54" actId="20577"/>
          <ac:spMkLst>
            <pc:docMk/>
            <pc:sldMk cId="263280802" sldId="271"/>
            <ac:spMk id="3" creationId="{4A949F3D-35D4-27ED-2F4F-CD16E085BE3F}"/>
          </ac:spMkLst>
        </pc:spChg>
      </pc:sldChg>
    </pc:docChg>
  </pc:docChgLst>
  <pc:docChgLst>
    <pc:chgData name="Sha, Zhiqing" userId="S::s.zhiqing@wustl.edu::4ac64e3e-9318-46aa-8c60-cf7db518687b" providerId="AD" clId="Web-{A70B2262-C023-4E24-A03C-73CE9713EBA0}"/>
    <pc:docChg chg="modSld">
      <pc:chgData name="Sha, Zhiqing" userId="S::s.zhiqing@wustl.edu::4ac64e3e-9318-46aa-8c60-cf7db518687b" providerId="AD" clId="Web-{A70B2262-C023-4E24-A03C-73CE9713EBA0}" dt="2022-12-14T20:26:29.247" v="18"/>
      <pc:docMkLst>
        <pc:docMk/>
      </pc:docMkLst>
      <pc:sldChg chg="modNotes">
        <pc:chgData name="Sha, Zhiqing" userId="S::s.zhiqing@wustl.edu::4ac64e3e-9318-46aa-8c60-cf7db518687b" providerId="AD" clId="Web-{A70B2262-C023-4E24-A03C-73CE9713EBA0}" dt="2022-12-14T20:26:29.247" v="18"/>
        <pc:sldMkLst>
          <pc:docMk/>
          <pc:sldMk cId="3466062995" sldId="273"/>
        </pc:sldMkLst>
      </pc:sldChg>
    </pc:docChg>
  </pc:docChgLst>
  <pc:docChgLst>
    <pc:chgData clId="Web-{9F905FCE-3C9F-4649-9BEC-2929E4B57785}"/>
    <pc:docChg chg="modSld">
      <pc:chgData name="" userId="" providerId="" clId="Web-{9F905FCE-3C9F-4649-9BEC-2929E4B57785}" dt="2022-12-15T00:13:24.840" v="1" actId="20577"/>
      <pc:docMkLst>
        <pc:docMk/>
      </pc:docMkLst>
      <pc:sldChg chg="modSp">
        <pc:chgData name="" userId="" providerId="" clId="Web-{9F905FCE-3C9F-4649-9BEC-2929E4B57785}" dt="2022-12-15T00:13:24.840" v="1" actId="20577"/>
        <pc:sldMkLst>
          <pc:docMk/>
          <pc:sldMk cId="4024555406" sldId="281"/>
        </pc:sldMkLst>
        <pc:graphicFrameChg chg="modGraphic">
          <ac:chgData name="" userId="" providerId="" clId="Web-{9F905FCE-3C9F-4649-9BEC-2929E4B57785}" dt="2022-12-15T00:13:24.840" v="1" actId="20577"/>
          <ac:graphicFrameMkLst>
            <pc:docMk/>
            <pc:sldMk cId="4024555406" sldId="281"/>
            <ac:graphicFrameMk id="18" creationId="{AC171401-5EC0-AB6F-B581-53F54125FE3B}"/>
          </ac:graphicFrameMkLst>
        </pc:graphicFrameChg>
      </pc:sldChg>
    </pc:docChg>
  </pc:docChgLst>
  <pc:docChgLst>
    <pc:chgData name="Zhao, Yitong" userId="S::yitong.z@wustl.edu::0f12fcc7-1339-4200-9324-49bc7ef38a79" providerId="AD" clId="Web-{A94DAA66-4C9A-426C-ACDC-DE5367864DB4}"/>
    <pc:docChg chg="modSld">
      <pc:chgData name="Zhao, Yitong" userId="S::yitong.z@wustl.edu::0f12fcc7-1339-4200-9324-49bc7ef38a79" providerId="AD" clId="Web-{A94DAA66-4C9A-426C-ACDC-DE5367864DB4}" dt="2022-12-13T11:17:14.504" v="1" actId="20577"/>
      <pc:docMkLst>
        <pc:docMk/>
      </pc:docMkLst>
      <pc:sldChg chg="modSp">
        <pc:chgData name="Zhao, Yitong" userId="S::yitong.z@wustl.edu::0f12fcc7-1339-4200-9324-49bc7ef38a79" providerId="AD" clId="Web-{A94DAA66-4C9A-426C-ACDC-DE5367864DB4}" dt="2022-12-13T11:17:14.504" v="1" actId="20577"/>
        <pc:sldMkLst>
          <pc:docMk/>
          <pc:sldMk cId="3570262916" sldId="265"/>
        </pc:sldMkLst>
        <pc:spChg chg="mod">
          <ac:chgData name="Zhao, Yitong" userId="S::yitong.z@wustl.edu::0f12fcc7-1339-4200-9324-49bc7ef38a79" providerId="AD" clId="Web-{A94DAA66-4C9A-426C-ACDC-DE5367864DB4}" dt="2022-12-13T11:17:14.504" v="1" actId="20577"/>
          <ac:spMkLst>
            <pc:docMk/>
            <pc:sldMk cId="3570262916" sldId="265"/>
            <ac:spMk id="3" creationId="{1515A903-C8EE-4C6B-8893-5DD0E358F222}"/>
          </ac:spMkLst>
        </pc:spChg>
      </pc:sldChg>
    </pc:docChg>
  </pc:docChgLst>
  <pc:docChgLst>
    <pc:chgData name="Zhao, Yitong" userId="S::yitong.z@wustl.edu::0f12fcc7-1339-4200-9324-49bc7ef38a79" providerId="AD" clId="Web-{007CA4E7-EC2B-4D6B-98E7-00D43ADB3962}"/>
    <pc:docChg chg="modSld">
      <pc:chgData name="Zhao, Yitong" userId="S::yitong.z@wustl.edu::0f12fcc7-1339-4200-9324-49bc7ef38a79" providerId="AD" clId="Web-{007CA4E7-EC2B-4D6B-98E7-00D43ADB3962}" dt="2022-12-14T05:30:40.681" v="333"/>
      <pc:docMkLst>
        <pc:docMk/>
      </pc:docMkLst>
      <pc:sldChg chg="modSp">
        <pc:chgData name="Zhao, Yitong" userId="S::yitong.z@wustl.edu::0f12fcc7-1339-4200-9324-49bc7ef38a79" providerId="AD" clId="Web-{007CA4E7-EC2B-4D6B-98E7-00D43ADB3962}" dt="2022-12-14T05:30:40.681" v="333"/>
        <pc:sldMkLst>
          <pc:docMk/>
          <pc:sldMk cId="1761184949" sldId="261"/>
        </pc:sldMkLst>
        <pc:graphicFrameChg chg="mod modGraphic">
          <ac:chgData name="Zhao, Yitong" userId="S::yitong.z@wustl.edu::0f12fcc7-1339-4200-9324-49bc7ef38a79" providerId="AD" clId="Web-{007CA4E7-EC2B-4D6B-98E7-00D43ADB3962}" dt="2022-12-14T05:30:40.681" v="333"/>
          <ac:graphicFrameMkLst>
            <pc:docMk/>
            <pc:sldMk cId="1761184949" sldId="261"/>
            <ac:graphicFrameMk id="4" creationId="{86472D61-528C-0080-6D7D-8D78518DA966}"/>
          </ac:graphicFrameMkLst>
        </pc:graphicFrameChg>
      </pc:sldChg>
      <pc:sldChg chg="modSp">
        <pc:chgData name="Zhao, Yitong" userId="S::yitong.z@wustl.edu::0f12fcc7-1339-4200-9324-49bc7ef38a79" providerId="AD" clId="Web-{007CA4E7-EC2B-4D6B-98E7-00D43ADB3962}" dt="2022-12-14T03:22:16.235" v="200" actId="20577"/>
        <pc:sldMkLst>
          <pc:docMk/>
          <pc:sldMk cId="1865501895" sldId="262"/>
        </pc:sldMkLst>
        <pc:spChg chg="mod">
          <ac:chgData name="Zhao, Yitong" userId="S::yitong.z@wustl.edu::0f12fcc7-1339-4200-9324-49bc7ef38a79" providerId="AD" clId="Web-{007CA4E7-EC2B-4D6B-98E7-00D43ADB3962}" dt="2022-12-14T03:22:16.235" v="200" actId="20577"/>
          <ac:spMkLst>
            <pc:docMk/>
            <pc:sldMk cId="1865501895" sldId="262"/>
            <ac:spMk id="3" creationId="{79E2E755-C0BD-A49E-A60C-A6DFF66D19D2}"/>
          </ac:spMkLst>
        </pc:spChg>
      </pc:sldChg>
      <pc:sldChg chg="modSp">
        <pc:chgData name="Zhao, Yitong" userId="S::yitong.z@wustl.edu::0f12fcc7-1339-4200-9324-49bc7ef38a79" providerId="AD" clId="Web-{007CA4E7-EC2B-4D6B-98E7-00D43ADB3962}" dt="2022-12-14T02:07:50.365" v="11" actId="20577"/>
        <pc:sldMkLst>
          <pc:docMk/>
          <pc:sldMk cId="3493861750" sldId="263"/>
        </pc:sldMkLst>
        <pc:spChg chg="mod">
          <ac:chgData name="Zhao, Yitong" userId="S::yitong.z@wustl.edu::0f12fcc7-1339-4200-9324-49bc7ef38a79" providerId="AD" clId="Web-{007CA4E7-EC2B-4D6B-98E7-00D43ADB3962}" dt="2022-12-14T02:07:50.365" v="11" actId="20577"/>
          <ac:spMkLst>
            <pc:docMk/>
            <pc:sldMk cId="3493861750" sldId="263"/>
            <ac:spMk id="3" creationId="{42CDAD62-B750-0C90-D986-5139AF4FF050}"/>
          </ac:spMkLst>
        </pc:spChg>
      </pc:sldChg>
      <pc:sldChg chg="modSp">
        <pc:chgData name="Zhao, Yitong" userId="S::yitong.z@wustl.edu::0f12fcc7-1339-4200-9324-49bc7ef38a79" providerId="AD" clId="Web-{007CA4E7-EC2B-4D6B-98E7-00D43ADB3962}" dt="2022-12-14T05:09:41.736" v="299" actId="20577"/>
        <pc:sldMkLst>
          <pc:docMk/>
          <pc:sldMk cId="2539711755" sldId="267"/>
        </pc:sldMkLst>
        <pc:spChg chg="mod">
          <ac:chgData name="Zhao, Yitong" userId="S::yitong.z@wustl.edu::0f12fcc7-1339-4200-9324-49bc7ef38a79" providerId="AD" clId="Web-{007CA4E7-EC2B-4D6B-98E7-00D43ADB3962}" dt="2022-12-14T04:19:28.982" v="298" actId="20577"/>
          <ac:spMkLst>
            <pc:docMk/>
            <pc:sldMk cId="2539711755" sldId="267"/>
            <ac:spMk id="3" creationId="{A1470DB3-BBAD-D8F8-D97F-F9B0D408C991}"/>
          </ac:spMkLst>
        </pc:spChg>
        <pc:spChg chg="mod">
          <ac:chgData name="Zhao, Yitong" userId="S::yitong.z@wustl.edu::0f12fcc7-1339-4200-9324-49bc7ef38a79" providerId="AD" clId="Web-{007CA4E7-EC2B-4D6B-98E7-00D43ADB3962}" dt="2022-12-14T05:09:41.736" v="299" actId="20577"/>
          <ac:spMkLst>
            <pc:docMk/>
            <pc:sldMk cId="2539711755" sldId="267"/>
            <ac:spMk id="7" creationId="{F78FE52B-984B-AE18-70D8-4821EA175680}"/>
          </ac:spMkLst>
        </pc:spChg>
      </pc:sldChg>
      <pc:sldChg chg="modSp">
        <pc:chgData name="Zhao, Yitong" userId="S::yitong.z@wustl.edu::0f12fcc7-1339-4200-9324-49bc7ef38a79" providerId="AD" clId="Web-{007CA4E7-EC2B-4D6B-98E7-00D43ADB3962}" dt="2022-12-14T02:37:43.932" v="179" actId="20577"/>
        <pc:sldMkLst>
          <pc:docMk/>
          <pc:sldMk cId="1940576191" sldId="268"/>
        </pc:sldMkLst>
        <pc:spChg chg="mod">
          <ac:chgData name="Zhao, Yitong" userId="S::yitong.z@wustl.edu::0f12fcc7-1339-4200-9324-49bc7ef38a79" providerId="AD" clId="Web-{007CA4E7-EC2B-4D6B-98E7-00D43ADB3962}" dt="2022-12-14T02:37:43.932" v="179" actId="20577"/>
          <ac:spMkLst>
            <pc:docMk/>
            <pc:sldMk cId="1940576191" sldId="268"/>
            <ac:spMk id="3" creationId="{6389DDC7-2CEF-FD29-82A9-B2651F264FF1}"/>
          </ac:spMkLst>
        </pc:spChg>
      </pc:sldChg>
      <pc:sldChg chg="modSp">
        <pc:chgData name="Zhao, Yitong" userId="S::yitong.z@wustl.edu::0f12fcc7-1339-4200-9324-49bc7ef38a79" providerId="AD" clId="Web-{007CA4E7-EC2B-4D6B-98E7-00D43ADB3962}" dt="2022-12-13T23:52:44.018" v="6" actId="20577"/>
        <pc:sldMkLst>
          <pc:docMk/>
          <pc:sldMk cId="263280802" sldId="271"/>
        </pc:sldMkLst>
        <pc:spChg chg="mod">
          <ac:chgData name="Zhao, Yitong" userId="S::yitong.z@wustl.edu::0f12fcc7-1339-4200-9324-49bc7ef38a79" providerId="AD" clId="Web-{007CA4E7-EC2B-4D6B-98E7-00D43ADB3962}" dt="2022-12-13T23:52:44.018" v="6" actId="20577"/>
          <ac:spMkLst>
            <pc:docMk/>
            <pc:sldMk cId="263280802" sldId="271"/>
            <ac:spMk id="3" creationId="{4A949F3D-35D4-27ED-2F4F-CD16E085BE3F}"/>
          </ac:spMkLst>
        </pc:spChg>
      </pc:sldChg>
    </pc:docChg>
  </pc:docChgLst>
  <pc:docChgLst>
    <pc:chgData name="Guo, Sophie" userId="S::g.yuzhen@wustl.edu::d6663d67-87b8-45f0-b7c5-1a83c9d7b555" providerId="AD" clId="Web-{29C81ACB-BCB8-42CC-A074-B3A3FC9B7823}"/>
    <pc:docChg chg="modSld">
      <pc:chgData name="Guo, Sophie" userId="S::g.yuzhen@wustl.edu::d6663d67-87b8-45f0-b7c5-1a83c9d7b555" providerId="AD" clId="Web-{29C81ACB-BCB8-42CC-A074-B3A3FC9B7823}" dt="2022-12-14T22:27:13.791" v="0" actId="1076"/>
      <pc:docMkLst>
        <pc:docMk/>
      </pc:docMkLst>
      <pc:sldChg chg="modSp">
        <pc:chgData name="Guo, Sophie" userId="S::g.yuzhen@wustl.edu::d6663d67-87b8-45f0-b7c5-1a83c9d7b555" providerId="AD" clId="Web-{29C81ACB-BCB8-42CC-A074-B3A3FC9B7823}" dt="2022-12-14T22:27:13.791" v="0" actId="1076"/>
        <pc:sldMkLst>
          <pc:docMk/>
          <pc:sldMk cId="263280802" sldId="271"/>
        </pc:sldMkLst>
        <pc:graphicFrameChg chg="mod">
          <ac:chgData name="Guo, Sophie" userId="S::g.yuzhen@wustl.edu::d6663d67-87b8-45f0-b7c5-1a83c9d7b555" providerId="AD" clId="Web-{29C81ACB-BCB8-42CC-A074-B3A3FC9B7823}" dt="2022-12-14T22:27:13.791" v="0" actId="1076"/>
          <ac:graphicFrameMkLst>
            <pc:docMk/>
            <pc:sldMk cId="263280802" sldId="271"/>
            <ac:graphicFrameMk id="23" creationId="{361D9B58-B490-67B5-CD75-6D3ED01BA07D}"/>
          </ac:graphicFrameMkLst>
        </pc:graphicFrameChg>
      </pc:sldChg>
    </pc:docChg>
  </pc:docChgLst>
  <pc:docChgLst>
    <pc:chgData name="Sha, Zhiqing" userId="S::s.zhiqing@wustl.edu::4ac64e3e-9318-46aa-8c60-cf7db518687b" providerId="AD" clId="Web-{AA3E3DEE-C084-4CE7-B790-A271B7F1512A}"/>
    <pc:docChg chg="modSld">
      <pc:chgData name="Sha, Zhiqing" userId="S::s.zhiqing@wustl.edu::4ac64e3e-9318-46aa-8c60-cf7db518687b" providerId="AD" clId="Web-{AA3E3DEE-C084-4CE7-B790-A271B7F1512A}" dt="2022-12-15T02:35:19.797" v="51" actId="20577"/>
      <pc:docMkLst>
        <pc:docMk/>
      </pc:docMkLst>
      <pc:sldChg chg="modSp">
        <pc:chgData name="Sha, Zhiqing" userId="S::s.zhiqing@wustl.edu::4ac64e3e-9318-46aa-8c60-cf7db518687b" providerId="AD" clId="Web-{AA3E3DEE-C084-4CE7-B790-A271B7F1512A}" dt="2022-12-15T02:35:19.797" v="51" actId="20577"/>
        <pc:sldMkLst>
          <pc:docMk/>
          <pc:sldMk cId="1865501895" sldId="262"/>
        </pc:sldMkLst>
        <pc:spChg chg="mod">
          <ac:chgData name="Sha, Zhiqing" userId="S::s.zhiqing@wustl.edu::4ac64e3e-9318-46aa-8c60-cf7db518687b" providerId="AD" clId="Web-{AA3E3DEE-C084-4CE7-B790-A271B7F1512A}" dt="2022-12-15T02:35:19.797" v="51" actId="20577"/>
          <ac:spMkLst>
            <pc:docMk/>
            <pc:sldMk cId="1865501895" sldId="262"/>
            <ac:spMk id="5" creationId="{C4F498C5-02D6-9C9B-DF85-845F0263F063}"/>
          </ac:spMkLst>
        </pc:spChg>
      </pc:sldChg>
      <pc:sldChg chg="modSp">
        <pc:chgData name="Sha, Zhiqing" userId="S::s.zhiqing@wustl.edu::4ac64e3e-9318-46aa-8c60-cf7db518687b" providerId="AD" clId="Web-{AA3E3DEE-C084-4CE7-B790-A271B7F1512A}" dt="2022-12-15T02:34:08.873" v="13" actId="20577"/>
        <pc:sldMkLst>
          <pc:docMk/>
          <pc:sldMk cId="1053444880" sldId="282"/>
        </pc:sldMkLst>
        <pc:spChg chg="mod">
          <ac:chgData name="Sha, Zhiqing" userId="S::s.zhiqing@wustl.edu::4ac64e3e-9318-46aa-8c60-cf7db518687b" providerId="AD" clId="Web-{AA3E3DEE-C084-4CE7-B790-A271B7F1512A}" dt="2022-12-15T02:34:08.873" v="13" actId="20577"/>
          <ac:spMkLst>
            <pc:docMk/>
            <pc:sldMk cId="1053444880" sldId="282"/>
            <ac:spMk id="6" creationId="{7423485A-B51F-1771-E17E-92B4CF980ABD}"/>
          </ac:spMkLst>
        </pc:spChg>
        <pc:picChg chg="mod">
          <ac:chgData name="Sha, Zhiqing" userId="S::s.zhiqing@wustl.edu::4ac64e3e-9318-46aa-8c60-cf7db518687b" providerId="AD" clId="Web-{AA3E3DEE-C084-4CE7-B790-A271B7F1512A}" dt="2022-12-15T02:33:50.919" v="9"/>
          <ac:picMkLst>
            <pc:docMk/>
            <pc:sldMk cId="1053444880" sldId="282"/>
            <ac:picMk id="3" creationId="{112B94A6-315C-3BF3-CCA1-05155B051B32}"/>
          </ac:picMkLst>
        </pc:picChg>
      </pc:sldChg>
    </pc:docChg>
  </pc:docChgLst>
  <pc:docChgLst>
    <pc:chgData name="Zhao, Yitong" userId="S::yitong.z@wustl.edu::0f12fcc7-1339-4200-9324-49bc7ef38a79" providerId="AD" clId="Web-{C2FDE136-D35D-4937-8A9D-D93B79090BFD}"/>
    <pc:docChg chg="modSld">
      <pc:chgData name="Zhao, Yitong" userId="S::yitong.z@wustl.edu::0f12fcc7-1339-4200-9324-49bc7ef38a79" providerId="AD" clId="Web-{C2FDE136-D35D-4937-8A9D-D93B79090BFD}" dt="2022-12-14T06:04:05.917" v="47" actId="20577"/>
      <pc:docMkLst>
        <pc:docMk/>
      </pc:docMkLst>
      <pc:sldChg chg="modSp">
        <pc:chgData name="Zhao, Yitong" userId="S::yitong.z@wustl.edu::0f12fcc7-1339-4200-9324-49bc7ef38a79" providerId="AD" clId="Web-{C2FDE136-D35D-4937-8A9D-D93B79090BFD}" dt="2022-12-14T06:04:05.917" v="47" actId="20577"/>
        <pc:sldMkLst>
          <pc:docMk/>
          <pc:sldMk cId="3493861750" sldId="263"/>
        </pc:sldMkLst>
        <pc:spChg chg="mod">
          <ac:chgData name="Zhao, Yitong" userId="S::yitong.z@wustl.edu::0f12fcc7-1339-4200-9324-49bc7ef38a79" providerId="AD" clId="Web-{C2FDE136-D35D-4937-8A9D-D93B79090BFD}" dt="2022-12-14T06:04:05.917" v="47" actId="20577"/>
          <ac:spMkLst>
            <pc:docMk/>
            <pc:sldMk cId="3493861750" sldId="263"/>
            <ac:spMk id="3" creationId="{42CDAD62-B750-0C90-D986-5139AF4FF050}"/>
          </ac:spMkLst>
        </pc:spChg>
      </pc:sldChg>
    </pc:docChg>
  </pc:docChgLst>
  <pc:docChgLst>
    <pc:chgData clId="Web-{007CA4E7-EC2B-4D6B-98E7-00D43ADB3962}"/>
    <pc:docChg chg="modSld">
      <pc:chgData name="" userId="" providerId="" clId="Web-{007CA4E7-EC2B-4D6B-98E7-00D43ADB3962}" dt="2022-12-14T04:02:45.332" v="2" actId="20577"/>
      <pc:docMkLst>
        <pc:docMk/>
      </pc:docMkLst>
      <pc:sldChg chg="modSp">
        <pc:chgData name="" userId="" providerId="" clId="Web-{007CA4E7-EC2B-4D6B-98E7-00D43ADB3962}" dt="2022-12-14T04:02:45.332" v="2" actId="20577"/>
        <pc:sldMkLst>
          <pc:docMk/>
          <pc:sldMk cId="2539711755" sldId="267"/>
        </pc:sldMkLst>
        <pc:spChg chg="mod">
          <ac:chgData name="" userId="" providerId="" clId="Web-{007CA4E7-EC2B-4D6B-98E7-00D43ADB3962}" dt="2022-12-14T04:02:45.332" v="2" actId="20577"/>
          <ac:spMkLst>
            <pc:docMk/>
            <pc:sldMk cId="2539711755" sldId="267"/>
            <ac:spMk id="3" creationId="{A1470DB3-BBAD-D8F8-D97F-F9B0D408C991}"/>
          </ac:spMkLst>
        </pc:spChg>
      </pc:sldChg>
    </pc:docChg>
  </pc:docChgLst>
  <pc:docChgLst>
    <pc:chgData name="Chen, Fanxi" userId="S::c.fanxi@wustl.edu::7b458473-d051-4124-a974-de3ea550155d" providerId="AD" clId="Web-{48DAD0DA-D252-4FEC-AC26-CAB1108E82DC}"/>
    <pc:docChg chg="modSld">
      <pc:chgData name="Chen, Fanxi" userId="S::c.fanxi@wustl.edu::7b458473-d051-4124-a974-de3ea550155d" providerId="AD" clId="Web-{48DAD0DA-D252-4FEC-AC26-CAB1108E82DC}" dt="2022-12-14T04:26:34.149" v="13" actId="1076"/>
      <pc:docMkLst>
        <pc:docMk/>
      </pc:docMkLst>
      <pc:sldChg chg="addSp delSp modSp">
        <pc:chgData name="Chen, Fanxi" userId="S::c.fanxi@wustl.edu::7b458473-d051-4124-a974-de3ea550155d" providerId="AD" clId="Web-{48DAD0DA-D252-4FEC-AC26-CAB1108E82DC}" dt="2022-12-14T04:26:34.149" v="13" actId="1076"/>
        <pc:sldMkLst>
          <pc:docMk/>
          <pc:sldMk cId="1940576191" sldId="268"/>
        </pc:sldMkLst>
        <pc:spChg chg="mod">
          <ac:chgData name="Chen, Fanxi" userId="S::c.fanxi@wustl.edu::7b458473-d051-4124-a974-de3ea550155d" providerId="AD" clId="Web-{48DAD0DA-D252-4FEC-AC26-CAB1108E82DC}" dt="2022-12-14T04:26:34.149" v="13" actId="1076"/>
          <ac:spMkLst>
            <pc:docMk/>
            <pc:sldMk cId="1940576191" sldId="268"/>
            <ac:spMk id="2" creationId="{BA2FC5DB-6E6A-BB83-121B-BE7C6B263322}"/>
          </ac:spMkLst>
        </pc:spChg>
        <pc:spChg chg="del">
          <ac:chgData name="Chen, Fanxi" userId="S::c.fanxi@wustl.edu::7b458473-d051-4124-a974-de3ea550155d" providerId="AD" clId="Web-{48DAD0DA-D252-4FEC-AC26-CAB1108E82DC}" dt="2022-12-14T04:26:00.617" v="7"/>
          <ac:spMkLst>
            <pc:docMk/>
            <pc:sldMk cId="1940576191" sldId="268"/>
            <ac:spMk id="70" creationId="{08953E74-D241-4DDF-8508-F0365EA13A92}"/>
          </ac:spMkLst>
        </pc:spChg>
        <pc:spChg chg="del">
          <ac:chgData name="Chen, Fanxi" userId="S::c.fanxi@wustl.edu::7b458473-d051-4124-a974-de3ea550155d" providerId="AD" clId="Web-{48DAD0DA-D252-4FEC-AC26-CAB1108E82DC}" dt="2022-12-14T04:26:00.617" v="7"/>
          <ac:spMkLst>
            <pc:docMk/>
            <pc:sldMk cId="1940576191" sldId="268"/>
            <ac:spMk id="72" creationId="{5C3C901A-B2F4-4A3C-BCDD-7C8D587ECA2E}"/>
          </ac:spMkLst>
        </pc:spChg>
        <pc:spChg chg="add del">
          <ac:chgData name="Chen, Fanxi" userId="S::c.fanxi@wustl.edu::7b458473-d051-4124-a974-de3ea550155d" providerId="AD" clId="Web-{48DAD0DA-D252-4FEC-AC26-CAB1108E82DC}" dt="2022-12-14T04:26:11.304" v="8"/>
          <ac:spMkLst>
            <pc:docMk/>
            <pc:sldMk cId="1940576191" sldId="268"/>
            <ac:spMk id="77" creationId="{955A2079-FA98-4876-80F0-72364A7D2EA4}"/>
          </ac:spMkLst>
        </pc:spChg>
        <pc:spChg chg="add">
          <ac:chgData name="Chen, Fanxi" userId="S::c.fanxi@wustl.edu::7b458473-d051-4124-a974-de3ea550155d" providerId="AD" clId="Web-{48DAD0DA-D252-4FEC-AC26-CAB1108E82DC}" dt="2022-12-14T04:26:11.304" v="8"/>
          <ac:spMkLst>
            <pc:docMk/>
            <pc:sldMk cId="1940576191" sldId="268"/>
            <ac:spMk id="82" creationId="{6C4028FD-8BAA-4A19-BFDE-594D991B7552}"/>
          </ac:spMkLst>
        </pc:spChg>
        <pc:graphicFrameChg chg="mod modGraphic">
          <ac:chgData name="Chen, Fanxi" userId="S::c.fanxi@wustl.edu::7b458473-d051-4124-a974-de3ea550155d" providerId="AD" clId="Web-{48DAD0DA-D252-4FEC-AC26-CAB1108E82DC}" dt="2022-12-14T04:26:29.180" v="12" actId="14100"/>
          <ac:graphicFrameMkLst>
            <pc:docMk/>
            <pc:sldMk cId="1940576191" sldId="268"/>
            <ac:graphicFrameMk id="33" creationId="{B41F45DE-4066-BF1C-E8FC-54971E99DA78}"/>
          </ac:graphicFrameMkLst>
        </pc:graphicFrameChg>
      </pc:sldChg>
    </pc:docChg>
  </pc:docChgLst>
  <pc:docChgLst>
    <pc:chgData name="Chen, Fanxi" userId="S::c.fanxi@wustl.edu::7b458473-d051-4124-a974-de3ea550155d" providerId="AD" clId="Web-{DDFB6CAF-B57B-4549-AA0B-2A76C2031394}"/>
    <pc:docChg chg="modSld">
      <pc:chgData name="Chen, Fanxi" userId="S::c.fanxi@wustl.edu::7b458473-d051-4124-a974-de3ea550155d" providerId="AD" clId="Web-{DDFB6CAF-B57B-4549-AA0B-2A76C2031394}" dt="2022-12-13T22:48:21.240" v="16"/>
      <pc:docMkLst>
        <pc:docMk/>
      </pc:docMkLst>
      <pc:sldChg chg="modSp delAnim modAnim">
        <pc:chgData name="Chen, Fanxi" userId="S::c.fanxi@wustl.edu::7b458473-d051-4124-a974-de3ea550155d" providerId="AD" clId="Web-{DDFB6CAF-B57B-4549-AA0B-2A76C2031394}" dt="2022-12-13T22:48:21.240" v="16"/>
        <pc:sldMkLst>
          <pc:docMk/>
          <pc:sldMk cId="487378207" sldId="256"/>
        </pc:sldMkLst>
        <pc:spChg chg="mod">
          <ac:chgData name="Chen, Fanxi" userId="S::c.fanxi@wustl.edu::7b458473-d051-4124-a974-de3ea550155d" providerId="AD" clId="Web-{DDFB6CAF-B57B-4549-AA0B-2A76C2031394}" dt="2022-12-13T22:47:16.925" v="13" actId="14100"/>
          <ac:spMkLst>
            <pc:docMk/>
            <pc:sldMk cId="487378207" sldId="256"/>
            <ac:spMk id="3" creationId="{63967219-329A-A10E-611B-D5C2D3BDA5F3}"/>
          </ac:spMkLst>
        </pc:spChg>
      </pc:sldChg>
      <pc:sldChg chg="modSp mod modClrScheme chgLayout">
        <pc:chgData name="Chen, Fanxi" userId="S::c.fanxi@wustl.edu::7b458473-d051-4124-a974-de3ea550155d" providerId="AD" clId="Web-{DDFB6CAF-B57B-4549-AA0B-2A76C2031394}" dt="2022-12-13T22:45:08.374" v="12"/>
        <pc:sldMkLst>
          <pc:docMk/>
          <pc:sldMk cId="694270141" sldId="260"/>
        </pc:sldMkLst>
        <pc:spChg chg="mod ord">
          <ac:chgData name="Chen, Fanxi" userId="S::c.fanxi@wustl.edu::7b458473-d051-4124-a974-de3ea550155d" providerId="AD" clId="Web-{DDFB6CAF-B57B-4549-AA0B-2A76C2031394}" dt="2022-12-13T22:45:08.374" v="12"/>
          <ac:spMkLst>
            <pc:docMk/>
            <pc:sldMk cId="694270141" sldId="260"/>
            <ac:spMk id="2" creationId="{A082E792-1AC3-C6B9-C3FA-1BE01C2CC058}"/>
          </ac:spMkLst>
        </pc:spChg>
        <pc:spChg chg="mod ord">
          <ac:chgData name="Chen, Fanxi" userId="S::c.fanxi@wustl.edu::7b458473-d051-4124-a974-de3ea550155d" providerId="AD" clId="Web-{DDFB6CAF-B57B-4549-AA0B-2A76C2031394}" dt="2022-12-13T22:45:08.374" v="12"/>
          <ac:spMkLst>
            <pc:docMk/>
            <pc:sldMk cId="694270141" sldId="260"/>
            <ac:spMk id="3" creationId="{1515A903-C8EE-4C6B-8893-5DD0E358F222}"/>
          </ac:spMkLst>
        </pc:spChg>
      </pc:sldChg>
      <pc:sldChg chg="modSp">
        <pc:chgData name="Chen, Fanxi" userId="S::c.fanxi@wustl.edu::7b458473-d051-4124-a974-de3ea550155d" providerId="AD" clId="Web-{DDFB6CAF-B57B-4549-AA0B-2A76C2031394}" dt="2022-12-13T22:44:22.888" v="4" actId="1076"/>
        <pc:sldMkLst>
          <pc:docMk/>
          <pc:sldMk cId="2962604943" sldId="266"/>
        </pc:sldMkLst>
        <pc:spChg chg="mod">
          <ac:chgData name="Chen, Fanxi" userId="S::c.fanxi@wustl.edu::7b458473-d051-4124-a974-de3ea550155d" providerId="AD" clId="Web-{DDFB6CAF-B57B-4549-AA0B-2A76C2031394}" dt="2022-12-13T22:44:22.888" v="4" actId="1076"/>
          <ac:spMkLst>
            <pc:docMk/>
            <pc:sldMk cId="2962604943" sldId="266"/>
            <ac:spMk id="2" creationId="{06782D21-42A5-DA9A-C28F-0CB10DAACDA6}"/>
          </ac:spMkLst>
        </pc:spChg>
      </pc:sldChg>
      <pc:sldChg chg="addSp modSp mod setBg">
        <pc:chgData name="Chen, Fanxi" userId="S::c.fanxi@wustl.edu::7b458473-d051-4124-a974-de3ea550155d" providerId="AD" clId="Web-{DDFB6CAF-B57B-4549-AA0B-2A76C2031394}" dt="2022-12-13T22:44:14.997" v="2" actId="14100"/>
        <pc:sldMkLst>
          <pc:docMk/>
          <pc:sldMk cId="1858172670" sldId="270"/>
        </pc:sldMkLst>
        <pc:spChg chg="mod">
          <ac:chgData name="Chen, Fanxi" userId="S::c.fanxi@wustl.edu::7b458473-d051-4124-a974-de3ea550155d" providerId="AD" clId="Web-{DDFB6CAF-B57B-4549-AA0B-2A76C2031394}" dt="2022-12-13T22:44:14.997" v="2" actId="14100"/>
          <ac:spMkLst>
            <pc:docMk/>
            <pc:sldMk cId="1858172670" sldId="270"/>
            <ac:spMk id="2" creationId="{5E347E53-3E9B-5AB1-B90C-F3955D6257A7}"/>
          </ac:spMkLst>
        </pc:spChg>
        <pc:spChg chg="add">
          <ac:chgData name="Chen, Fanxi" userId="S::c.fanxi@wustl.edu::7b458473-d051-4124-a974-de3ea550155d" providerId="AD" clId="Web-{DDFB6CAF-B57B-4549-AA0B-2A76C2031394}" dt="2022-12-13T22:44:06.434" v="0"/>
          <ac:spMkLst>
            <pc:docMk/>
            <pc:sldMk cId="1858172670" sldId="270"/>
            <ac:spMk id="9" creationId="{DC8C3900-B8A1-4965-88E6-CBCBFE067207}"/>
          </ac:spMkLst>
        </pc:spChg>
        <pc:graphicFrameChg chg="mod modGraphic">
          <ac:chgData name="Chen, Fanxi" userId="S::c.fanxi@wustl.edu::7b458473-d051-4124-a974-de3ea550155d" providerId="AD" clId="Web-{DDFB6CAF-B57B-4549-AA0B-2A76C2031394}" dt="2022-12-13T22:44:06.434" v="0"/>
          <ac:graphicFrameMkLst>
            <pc:docMk/>
            <pc:sldMk cId="1858172670" sldId="270"/>
            <ac:graphicFrameMk id="4" creationId="{CE207A97-3E03-B99C-14FA-87AD53C5736E}"/>
          </ac:graphicFrameMkLst>
        </pc:graphicFrameChg>
      </pc:sldChg>
    </pc:docChg>
  </pc:docChgLst>
  <pc:docChgLst>
    <pc:chgData name="Sha, Zhiqing" userId="S::s.zhiqing@wustl.edu::4ac64e3e-9318-46aa-8c60-cf7db518687b" providerId="AD" clId="Web-{9F905FCE-3C9F-4649-9BEC-2929E4B57785}"/>
    <pc:docChg chg="modSld">
      <pc:chgData name="Sha, Zhiqing" userId="S::s.zhiqing@wustl.edu::4ac64e3e-9318-46aa-8c60-cf7db518687b" providerId="AD" clId="Web-{9F905FCE-3C9F-4649-9BEC-2929E4B57785}" dt="2022-12-15T01:09:28.832" v="36"/>
      <pc:docMkLst>
        <pc:docMk/>
      </pc:docMkLst>
      <pc:sldChg chg="modSp">
        <pc:chgData name="Sha, Zhiqing" userId="S::s.zhiqing@wustl.edu::4ac64e3e-9318-46aa-8c60-cf7db518687b" providerId="AD" clId="Web-{9F905FCE-3C9F-4649-9BEC-2929E4B57785}" dt="2022-12-15T00:23:36.972" v="34" actId="20577"/>
        <pc:sldMkLst>
          <pc:docMk/>
          <pc:sldMk cId="2390520812" sldId="278"/>
        </pc:sldMkLst>
        <pc:spChg chg="mod">
          <ac:chgData name="Sha, Zhiqing" userId="S::s.zhiqing@wustl.edu::4ac64e3e-9318-46aa-8c60-cf7db518687b" providerId="AD" clId="Web-{9F905FCE-3C9F-4649-9BEC-2929E4B57785}" dt="2022-12-15T00:23:36.972" v="34" actId="20577"/>
          <ac:spMkLst>
            <pc:docMk/>
            <pc:sldMk cId="2390520812" sldId="278"/>
            <ac:spMk id="3" creationId="{F1DA3F0B-6BA3-B15F-AF43-D853A576A722}"/>
          </ac:spMkLst>
        </pc:spChg>
      </pc:sldChg>
      <pc:sldChg chg="modSp">
        <pc:chgData name="Sha, Zhiqing" userId="S::s.zhiqing@wustl.edu::4ac64e3e-9318-46aa-8c60-cf7db518687b" providerId="AD" clId="Web-{9F905FCE-3C9F-4649-9BEC-2929E4B57785}" dt="2022-12-15T00:13:25.981" v="1" actId="20577"/>
        <pc:sldMkLst>
          <pc:docMk/>
          <pc:sldMk cId="4024555406" sldId="281"/>
        </pc:sldMkLst>
        <pc:graphicFrameChg chg="modGraphic">
          <ac:chgData name="Sha, Zhiqing" userId="S::s.zhiqing@wustl.edu::4ac64e3e-9318-46aa-8c60-cf7db518687b" providerId="AD" clId="Web-{9F905FCE-3C9F-4649-9BEC-2929E4B57785}" dt="2022-12-15T00:13:25.981" v="1" actId="20577"/>
          <ac:graphicFrameMkLst>
            <pc:docMk/>
            <pc:sldMk cId="4024555406" sldId="281"/>
            <ac:graphicFrameMk id="18" creationId="{AC171401-5EC0-AB6F-B581-53F54125FE3B}"/>
          </ac:graphicFrameMkLst>
        </pc:graphicFrameChg>
      </pc:sldChg>
      <pc:sldChg chg="modSp">
        <pc:chgData name="Sha, Zhiqing" userId="S::s.zhiqing@wustl.edu::4ac64e3e-9318-46aa-8c60-cf7db518687b" providerId="AD" clId="Web-{9F905FCE-3C9F-4649-9BEC-2929E4B57785}" dt="2022-12-15T01:09:28.832" v="36"/>
        <pc:sldMkLst>
          <pc:docMk/>
          <pc:sldMk cId="1053444880" sldId="282"/>
        </pc:sldMkLst>
        <pc:graphicFrameChg chg="modGraphic">
          <ac:chgData name="Sha, Zhiqing" userId="S::s.zhiqing@wustl.edu::4ac64e3e-9318-46aa-8c60-cf7db518687b" providerId="AD" clId="Web-{9F905FCE-3C9F-4649-9BEC-2929E4B57785}" dt="2022-12-15T01:09:28.832" v="36"/>
          <ac:graphicFrameMkLst>
            <pc:docMk/>
            <pc:sldMk cId="1053444880" sldId="282"/>
            <ac:graphicFrameMk id="5" creationId="{425379A6-9C37-BE30-0909-4A287BBD591D}"/>
          </ac:graphicFrameMkLst>
        </pc:graphicFrameChg>
      </pc:sldChg>
    </pc:docChg>
  </pc:docChgLst>
  <pc:docChgLst>
    <pc:chgData name="Sha, Zhiqing" userId="S::s.zhiqing@wustl.edu::4ac64e3e-9318-46aa-8c60-cf7db518687b" providerId="AD" clId="Web-{FBCDE52F-4717-4E6E-BB2F-4B5CE4DA2386}"/>
    <pc:docChg chg="addSld delSld modSld">
      <pc:chgData name="Sha, Zhiqing" userId="S::s.zhiqing@wustl.edu::4ac64e3e-9318-46aa-8c60-cf7db518687b" providerId="AD" clId="Web-{FBCDE52F-4717-4E6E-BB2F-4B5CE4DA2386}" dt="2022-12-14T02:29:35.357" v="70"/>
      <pc:docMkLst>
        <pc:docMk/>
      </pc:docMkLst>
      <pc:sldChg chg="modSp">
        <pc:chgData name="Sha, Zhiqing" userId="S::s.zhiqing@wustl.edu::4ac64e3e-9318-46aa-8c60-cf7db518687b" providerId="AD" clId="Web-{FBCDE52F-4717-4E6E-BB2F-4B5CE4DA2386}" dt="2022-12-14T02:19:18.762" v="6" actId="20577"/>
        <pc:sldMkLst>
          <pc:docMk/>
          <pc:sldMk cId="487378207" sldId="256"/>
        </pc:sldMkLst>
        <pc:spChg chg="mod">
          <ac:chgData name="Sha, Zhiqing" userId="S::s.zhiqing@wustl.edu::4ac64e3e-9318-46aa-8c60-cf7db518687b" providerId="AD" clId="Web-{FBCDE52F-4717-4E6E-BB2F-4B5CE4DA2386}" dt="2022-12-14T02:19:18.762" v="6" actId="20577"/>
          <ac:spMkLst>
            <pc:docMk/>
            <pc:sldMk cId="487378207" sldId="256"/>
            <ac:spMk id="2" creationId="{B735779E-6777-8870-4225-6A2353ED6D77}"/>
          </ac:spMkLst>
        </pc:spChg>
      </pc:sldChg>
      <pc:sldChg chg="modSp del">
        <pc:chgData name="Sha, Zhiqing" userId="S::s.zhiqing@wustl.edu::4ac64e3e-9318-46aa-8c60-cf7db518687b" providerId="AD" clId="Web-{FBCDE52F-4717-4E6E-BB2F-4B5CE4DA2386}" dt="2022-12-14T02:29:35.357" v="70"/>
        <pc:sldMkLst>
          <pc:docMk/>
          <pc:sldMk cId="3651048812" sldId="257"/>
        </pc:sldMkLst>
        <pc:spChg chg="mod">
          <ac:chgData name="Sha, Zhiqing" userId="S::s.zhiqing@wustl.edu::4ac64e3e-9318-46aa-8c60-cf7db518687b" providerId="AD" clId="Web-{FBCDE52F-4717-4E6E-BB2F-4B5CE4DA2386}" dt="2022-12-14T02:27:01.071" v="45" actId="20577"/>
          <ac:spMkLst>
            <pc:docMk/>
            <pc:sldMk cId="3651048812" sldId="257"/>
            <ac:spMk id="3" creationId="{4A95C35A-17BE-2715-194E-12EE1B216F39}"/>
          </ac:spMkLst>
        </pc:spChg>
      </pc:sldChg>
      <pc:sldChg chg="addSp delSp modSp">
        <pc:chgData name="Sha, Zhiqing" userId="S::s.zhiqing@wustl.edu::4ac64e3e-9318-46aa-8c60-cf7db518687b" providerId="AD" clId="Web-{FBCDE52F-4717-4E6E-BB2F-4B5CE4DA2386}" dt="2022-12-14T02:24:15.864" v="8"/>
        <pc:sldMkLst>
          <pc:docMk/>
          <pc:sldMk cId="3046554086" sldId="259"/>
        </pc:sldMkLst>
        <pc:spChg chg="mod">
          <ac:chgData name="Sha, Zhiqing" userId="S::s.zhiqing@wustl.edu::4ac64e3e-9318-46aa-8c60-cf7db518687b" providerId="AD" clId="Web-{FBCDE52F-4717-4E6E-BB2F-4B5CE4DA2386}" dt="2022-12-14T02:24:15.864" v="8"/>
          <ac:spMkLst>
            <pc:docMk/>
            <pc:sldMk cId="3046554086" sldId="259"/>
            <ac:spMk id="2" creationId="{18D46D08-BA32-EE8B-5784-7A349A91CCCE}"/>
          </ac:spMkLst>
        </pc:spChg>
        <pc:spChg chg="mod">
          <ac:chgData name="Sha, Zhiqing" userId="S::s.zhiqing@wustl.edu::4ac64e3e-9318-46aa-8c60-cf7db518687b" providerId="AD" clId="Web-{FBCDE52F-4717-4E6E-BB2F-4B5CE4DA2386}" dt="2022-12-14T02:24:15.864" v="8"/>
          <ac:spMkLst>
            <pc:docMk/>
            <pc:sldMk cId="3046554086" sldId="259"/>
            <ac:spMk id="3" creationId="{3551C0E3-2843-3CAB-0C0F-44BA724691F3}"/>
          </ac:spMkLst>
        </pc:spChg>
        <pc:spChg chg="add del">
          <ac:chgData name="Sha, Zhiqing" userId="S::s.zhiqing@wustl.edu::4ac64e3e-9318-46aa-8c60-cf7db518687b" providerId="AD" clId="Web-{FBCDE52F-4717-4E6E-BB2F-4B5CE4DA2386}" dt="2022-12-14T02:24:15.864" v="8"/>
          <ac:spMkLst>
            <pc:docMk/>
            <pc:sldMk cId="3046554086" sldId="259"/>
            <ac:spMk id="9" creationId="{C232B152-3720-4D3B-97ED-45CE5483F16F}"/>
          </ac:spMkLst>
        </pc:spChg>
        <pc:spChg chg="add del">
          <ac:chgData name="Sha, Zhiqing" userId="S::s.zhiqing@wustl.edu::4ac64e3e-9318-46aa-8c60-cf7db518687b" providerId="AD" clId="Web-{FBCDE52F-4717-4E6E-BB2F-4B5CE4DA2386}" dt="2022-12-14T02:24:15.864" v="8"/>
          <ac:spMkLst>
            <pc:docMk/>
            <pc:sldMk cId="3046554086" sldId="259"/>
            <ac:spMk id="11" creationId="{11BAB570-FF10-4E96-8A3F-FA9804702B89}"/>
          </ac:spMkLst>
        </pc:spChg>
        <pc:spChg chg="add del">
          <ac:chgData name="Sha, Zhiqing" userId="S::s.zhiqing@wustl.edu::4ac64e3e-9318-46aa-8c60-cf7db518687b" providerId="AD" clId="Web-{FBCDE52F-4717-4E6E-BB2F-4B5CE4DA2386}" dt="2022-12-14T02:24:15.864" v="8"/>
          <ac:spMkLst>
            <pc:docMk/>
            <pc:sldMk cId="3046554086" sldId="259"/>
            <ac:spMk id="13" creationId="{4B9FAFB2-BEB5-4848-8018-BCAD99E2E1AA}"/>
          </ac:spMkLst>
        </pc:spChg>
        <pc:spChg chg="add del">
          <ac:chgData name="Sha, Zhiqing" userId="S::s.zhiqing@wustl.edu::4ac64e3e-9318-46aa-8c60-cf7db518687b" providerId="AD" clId="Web-{FBCDE52F-4717-4E6E-BB2F-4B5CE4DA2386}" dt="2022-12-14T02:24:15.864" v="8"/>
          <ac:spMkLst>
            <pc:docMk/>
            <pc:sldMk cId="3046554086" sldId="259"/>
            <ac:spMk id="18" creationId="{131BAD53-4E89-4F62-BBB7-26359763ED39}"/>
          </ac:spMkLst>
        </pc:spChg>
        <pc:spChg chg="add del">
          <ac:chgData name="Sha, Zhiqing" userId="S::s.zhiqing@wustl.edu::4ac64e3e-9318-46aa-8c60-cf7db518687b" providerId="AD" clId="Web-{FBCDE52F-4717-4E6E-BB2F-4B5CE4DA2386}" dt="2022-12-14T02:24:15.864" v="8"/>
          <ac:spMkLst>
            <pc:docMk/>
            <pc:sldMk cId="3046554086" sldId="259"/>
            <ac:spMk id="20" creationId="{62756DA2-40EB-4C6F-B962-5822FFB54FB6}"/>
          </ac:spMkLst>
        </pc:spChg>
        <pc:picChg chg="mod">
          <ac:chgData name="Sha, Zhiqing" userId="S::s.zhiqing@wustl.edu::4ac64e3e-9318-46aa-8c60-cf7db518687b" providerId="AD" clId="Web-{FBCDE52F-4717-4E6E-BB2F-4B5CE4DA2386}" dt="2022-12-14T02:24:15.864" v="8"/>
          <ac:picMkLst>
            <pc:docMk/>
            <pc:sldMk cId="3046554086" sldId="259"/>
            <ac:picMk id="4" creationId="{8F304A7D-76F1-CA8F-1250-7C9D24A5ECAE}"/>
          </ac:picMkLst>
        </pc:picChg>
      </pc:sldChg>
      <pc:sldChg chg="modSp">
        <pc:chgData name="Sha, Zhiqing" userId="S::s.zhiqing@wustl.edu::4ac64e3e-9318-46aa-8c60-cf7db518687b" providerId="AD" clId="Web-{FBCDE52F-4717-4E6E-BB2F-4B5CE4DA2386}" dt="2022-12-14T02:26:14.039" v="38" actId="20577"/>
        <pc:sldMkLst>
          <pc:docMk/>
          <pc:sldMk cId="1572551762" sldId="264"/>
        </pc:sldMkLst>
        <pc:spChg chg="mod">
          <ac:chgData name="Sha, Zhiqing" userId="S::s.zhiqing@wustl.edu::4ac64e3e-9318-46aa-8c60-cf7db518687b" providerId="AD" clId="Web-{FBCDE52F-4717-4E6E-BB2F-4B5CE4DA2386}" dt="2022-12-14T02:26:14.039" v="38" actId="20577"/>
          <ac:spMkLst>
            <pc:docMk/>
            <pc:sldMk cId="1572551762" sldId="264"/>
            <ac:spMk id="3" creationId="{3551C0E3-2843-3CAB-0C0F-44BA724691F3}"/>
          </ac:spMkLst>
        </pc:spChg>
      </pc:sldChg>
      <pc:sldChg chg="addSp delSp modSp add replId">
        <pc:chgData name="Sha, Zhiqing" userId="S::s.zhiqing@wustl.edu::4ac64e3e-9318-46aa-8c60-cf7db518687b" providerId="AD" clId="Web-{FBCDE52F-4717-4E6E-BB2F-4B5CE4DA2386}" dt="2022-12-14T02:29:31.951" v="69" actId="20577"/>
        <pc:sldMkLst>
          <pc:docMk/>
          <pc:sldMk cId="3466062995" sldId="273"/>
        </pc:sldMkLst>
        <pc:spChg chg="mod">
          <ac:chgData name="Sha, Zhiqing" userId="S::s.zhiqing@wustl.edu::4ac64e3e-9318-46aa-8c60-cf7db518687b" providerId="AD" clId="Web-{FBCDE52F-4717-4E6E-BB2F-4B5CE4DA2386}" dt="2022-12-14T02:29:11.497" v="61"/>
          <ac:spMkLst>
            <pc:docMk/>
            <pc:sldMk cId="3466062995" sldId="273"/>
            <ac:spMk id="2" creationId="{5E347E53-3E9B-5AB1-B90C-F3955D6257A7}"/>
          </ac:spMkLst>
        </pc:spChg>
        <pc:spChg chg="del">
          <ac:chgData name="Sha, Zhiqing" userId="S::s.zhiqing@wustl.edu::4ac64e3e-9318-46aa-8c60-cf7db518687b" providerId="AD" clId="Web-{FBCDE52F-4717-4E6E-BB2F-4B5CE4DA2386}" dt="2022-12-14T02:29:11.497" v="61"/>
          <ac:spMkLst>
            <pc:docMk/>
            <pc:sldMk cId="3466062995" sldId="273"/>
            <ac:spMk id="9" creationId="{DC8C3900-B8A1-4965-88E6-CBCBFE067207}"/>
          </ac:spMkLst>
        </pc:spChg>
        <pc:spChg chg="add">
          <ac:chgData name="Sha, Zhiqing" userId="S::s.zhiqing@wustl.edu::4ac64e3e-9318-46aa-8c60-cf7db518687b" providerId="AD" clId="Web-{FBCDE52F-4717-4E6E-BB2F-4B5CE4DA2386}" dt="2022-12-14T02:29:11.497" v="61"/>
          <ac:spMkLst>
            <pc:docMk/>
            <pc:sldMk cId="3466062995" sldId="273"/>
            <ac:spMk id="14" creationId="{6C4028FD-8BAA-4A19-BFDE-594D991B7552}"/>
          </ac:spMkLst>
        </pc:spChg>
        <pc:graphicFrameChg chg="mod modGraphic">
          <ac:chgData name="Sha, Zhiqing" userId="S::s.zhiqing@wustl.edu::4ac64e3e-9318-46aa-8c60-cf7db518687b" providerId="AD" clId="Web-{FBCDE52F-4717-4E6E-BB2F-4B5CE4DA2386}" dt="2022-12-14T02:29:31.951" v="69" actId="20577"/>
          <ac:graphicFrameMkLst>
            <pc:docMk/>
            <pc:sldMk cId="3466062995" sldId="273"/>
            <ac:graphicFrameMk id="4" creationId="{CE207A97-3E03-B99C-14FA-87AD53C5736E}"/>
          </ac:graphicFrameMkLst>
        </pc:graphicFrameChg>
      </pc:sldChg>
    </pc:docChg>
  </pc:docChgLst>
  <pc:docChgLst>
    <pc:chgData name="Guo, Sophie" userId="S::g.yuzhen@wustl.edu::d6663d67-87b8-45f0-b7c5-1a83c9d7b555" providerId="AD" clId="Web-{FEF35FCA-B4C8-4381-9EE4-ECFF4811F4A8}"/>
    <pc:docChg chg="modSld sldOrd">
      <pc:chgData name="Guo, Sophie" userId="S::g.yuzhen@wustl.edu::d6663d67-87b8-45f0-b7c5-1a83c9d7b555" providerId="AD" clId="Web-{FEF35FCA-B4C8-4381-9EE4-ECFF4811F4A8}" dt="2022-12-14T05:38:09.707" v="274" actId="20577"/>
      <pc:docMkLst>
        <pc:docMk/>
      </pc:docMkLst>
      <pc:sldChg chg="modSp">
        <pc:chgData name="Guo, Sophie" userId="S::g.yuzhen@wustl.edu::d6663d67-87b8-45f0-b7c5-1a83c9d7b555" providerId="AD" clId="Web-{FEF35FCA-B4C8-4381-9EE4-ECFF4811F4A8}" dt="2022-12-14T05:20:51.446" v="268"/>
        <pc:sldMkLst>
          <pc:docMk/>
          <pc:sldMk cId="1761184949" sldId="261"/>
        </pc:sldMkLst>
        <pc:graphicFrameChg chg="mod modGraphic">
          <ac:chgData name="Guo, Sophie" userId="S::g.yuzhen@wustl.edu::d6663d67-87b8-45f0-b7c5-1a83c9d7b555" providerId="AD" clId="Web-{FEF35FCA-B4C8-4381-9EE4-ECFF4811F4A8}" dt="2022-12-14T05:20:51.446" v="268"/>
          <ac:graphicFrameMkLst>
            <pc:docMk/>
            <pc:sldMk cId="1761184949" sldId="261"/>
            <ac:graphicFrameMk id="4" creationId="{86472D61-528C-0080-6D7D-8D78518DA966}"/>
          </ac:graphicFrameMkLst>
        </pc:graphicFrameChg>
      </pc:sldChg>
      <pc:sldChg chg="modSp">
        <pc:chgData name="Guo, Sophie" userId="S::g.yuzhen@wustl.edu::d6663d67-87b8-45f0-b7c5-1a83c9d7b555" providerId="AD" clId="Web-{FEF35FCA-B4C8-4381-9EE4-ECFF4811F4A8}" dt="2022-12-14T03:48:29.392" v="132" actId="20577"/>
        <pc:sldMkLst>
          <pc:docMk/>
          <pc:sldMk cId="1865501895" sldId="262"/>
        </pc:sldMkLst>
        <pc:spChg chg="mod">
          <ac:chgData name="Guo, Sophie" userId="S::g.yuzhen@wustl.edu::d6663d67-87b8-45f0-b7c5-1a83c9d7b555" providerId="AD" clId="Web-{FEF35FCA-B4C8-4381-9EE4-ECFF4811F4A8}" dt="2022-12-14T03:24:44.757" v="106" actId="20577"/>
          <ac:spMkLst>
            <pc:docMk/>
            <pc:sldMk cId="1865501895" sldId="262"/>
            <ac:spMk id="3" creationId="{79E2E755-C0BD-A49E-A60C-A6DFF66D19D2}"/>
          </ac:spMkLst>
        </pc:spChg>
        <pc:spChg chg="mod">
          <ac:chgData name="Guo, Sophie" userId="S::g.yuzhen@wustl.edu::d6663d67-87b8-45f0-b7c5-1a83c9d7b555" providerId="AD" clId="Web-{FEF35FCA-B4C8-4381-9EE4-ECFF4811F4A8}" dt="2022-12-14T03:48:29.392" v="132" actId="20577"/>
          <ac:spMkLst>
            <pc:docMk/>
            <pc:sldMk cId="1865501895" sldId="262"/>
            <ac:spMk id="5" creationId="{C4F498C5-02D6-9C9B-DF85-845F0263F063}"/>
          </ac:spMkLst>
        </pc:spChg>
      </pc:sldChg>
      <pc:sldChg chg="modSp">
        <pc:chgData name="Guo, Sophie" userId="S::g.yuzhen@wustl.edu::d6663d67-87b8-45f0-b7c5-1a83c9d7b555" providerId="AD" clId="Web-{FEF35FCA-B4C8-4381-9EE4-ECFF4811F4A8}" dt="2022-12-14T05:38:09.707" v="274" actId="20577"/>
        <pc:sldMkLst>
          <pc:docMk/>
          <pc:sldMk cId="3493861750" sldId="263"/>
        </pc:sldMkLst>
        <pc:spChg chg="mod">
          <ac:chgData name="Guo, Sophie" userId="S::g.yuzhen@wustl.edu::d6663d67-87b8-45f0-b7c5-1a83c9d7b555" providerId="AD" clId="Web-{FEF35FCA-B4C8-4381-9EE4-ECFF4811F4A8}" dt="2022-12-14T05:38:09.707" v="274" actId="20577"/>
          <ac:spMkLst>
            <pc:docMk/>
            <pc:sldMk cId="3493861750" sldId="263"/>
            <ac:spMk id="3" creationId="{42CDAD62-B750-0C90-D986-5139AF4FF050}"/>
          </ac:spMkLst>
        </pc:spChg>
      </pc:sldChg>
      <pc:sldChg chg="modSp">
        <pc:chgData name="Guo, Sophie" userId="S::g.yuzhen@wustl.edu::d6663d67-87b8-45f0-b7c5-1a83c9d7b555" providerId="AD" clId="Web-{FEF35FCA-B4C8-4381-9EE4-ECFF4811F4A8}" dt="2022-12-14T05:10:33.227" v="260" actId="20577"/>
        <pc:sldMkLst>
          <pc:docMk/>
          <pc:sldMk cId="2539711755" sldId="267"/>
        </pc:sldMkLst>
        <pc:spChg chg="mod">
          <ac:chgData name="Guo, Sophie" userId="S::g.yuzhen@wustl.edu::d6663d67-87b8-45f0-b7c5-1a83c9d7b555" providerId="AD" clId="Web-{FEF35FCA-B4C8-4381-9EE4-ECFF4811F4A8}" dt="2022-12-14T04:03:40.946" v="137" actId="20577"/>
          <ac:spMkLst>
            <pc:docMk/>
            <pc:sldMk cId="2539711755" sldId="267"/>
            <ac:spMk id="3" creationId="{A1470DB3-BBAD-D8F8-D97F-F9B0D408C991}"/>
          </ac:spMkLst>
        </pc:spChg>
        <pc:spChg chg="mod">
          <ac:chgData name="Guo, Sophie" userId="S::g.yuzhen@wustl.edu::d6663d67-87b8-45f0-b7c5-1a83c9d7b555" providerId="AD" clId="Web-{FEF35FCA-B4C8-4381-9EE4-ECFF4811F4A8}" dt="2022-12-14T05:10:33.227" v="260" actId="20577"/>
          <ac:spMkLst>
            <pc:docMk/>
            <pc:sldMk cId="2539711755" sldId="267"/>
            <ac:spMk id="7" creationId="{F78FE52B-984B-AE18-70D8-4821EA175680}"/>
          </ac:spMkLst>
        </pc:spChg>
      </pc:sldChg>
      <pc:sldChg chg="modSp">
        <pc:chgData name="Guo, Sophie" userId="S::g.yuzhen@wustl.edu::d6663d67-87b8-45f0-b7c5-1a83c9d7b555" providerId="AD" clId="Web-{FEF35FCA-B4C8-4381-9EE4-ECFF4811F4A8}" dt="2022-12-14T04:19:08.420" v="242" actId="1076"/>
        <pc:sldMkLst>
          <pc:docMk/>
          <pc:sldMk cId="1940576191" sldId="268"/>
        </pc:sldMkLst>
        <pc:spChg chg="mod">
          <ac:chgData name="Guo, Sophie" userId="S::g.yuzhen@wustl.edu::d6663d67-87b8-45f0-b7c5-1a83c9d7b555" providerId="AD" clId="Web-{FEF35FCA-B4C8-4381-9EE4-ECFF4811F4A8}" dt="2022-12-14T02:44:51.489" v="85" actId="20577"/>
          <ac:spMkLst>
            <pc:docMk/>
            <pc:sldMk cId="1940576191" sldId="268"/>
            <ac:spMk id="3" creationId="{6389DDC7-2CEF-FD29-82A9-B2651F264FF1}"/>
          </ac:spMkLst>
        </pc:spChg>
        <pc:graphicFrameChg chg="mod modGraphic">
          <ac:chgData name="Guo, Sophie" userId="S::g.yuzhen@wustl.edu::d6663d67-87b8-45f0-b7c5-1a83c9d7b555" providerId="AD" clId="Web-{FEF35FCA-B4C8-4381-9EE4-ECFF4811F4A8}" dt="2022-12-14T04:19:08.420" v="242" actId="1076"/>
          <ac:graphicFrameMkLst>
            <pc:docMk/>
            <pc:sldMk cId="1940576191" sldId="268"/>
            <ac:graphicFrameMk id="33" creationId="{B41F45DE-4066-BF1C-E8FC-54971E99DA78}"/>
          </ac:graphicFrameMkLst>
        </pc:graphicFrameChg>
      </pc:sldChg>
      <pc:sldChg chg="ord">
        <pc:chgData name="Guo, Sophie" userId="S::g.yuzhen@wustl.edu::d6663d67-87b8-45f0-b7c5-1a83c9d7b555" providerId="AD" clId="Web-{FEF35FCA-B4C8-4381-9EE4-ECFF4811F4A8}" dt="2022-12-14T02:11:49.835" v="0"/>
        <pc:sldMkLst>
          <pc:docMk/>
          <pc:sldMk cId="263280802" sldId="271"/>
        </pc:sldMkLst>
      </pc:sldChg>
    </pc:docChg>
  </pc:docChgLst>
  <pc:docChgLst>
    <pc:chgData name="Guo, Sophie" userId="S::g.yuzhen@wustl.edu::d6663d67-87b8-45f0-b7c5-1a83c9d7b555" providerId="AD" clId="Web-{65AEF880-30A5-4FFE-BD1F-EDAF56FAFBDE}"/>
    <pc:docChg chg="addSld modSld sldOrd">
      <pc:chgData name="Guo, Sophie" userId="S::g.yuzhen@wustl.edu::d6663d67-87b8-45f0-b7c5-1a83c9d7b555" providerId="AD" clId="Web-{65AEF880-30A5-4FFE-BD1F-EDAF56FAFBDE}" dt="2022-12-13T22:19:54.583" v="17" actId="20577"/>
      <pc:docMkLst>
        <pc:docMk/>
      </pc:docMkLst>
      <pc:sldChg chg="modSp">
        <pc:chgData name="Guo, Sophie" userId="S::g.yuzhen@wustl.edu::d6663d67-87b8-45f0-b7c5-1a83c9d7b555" providerId="AD" clId="Web-{65AEF880-30A5-4FFE-BD1F-EDAF56FAFBDE}" dt="2022-12-13T22:19:54.583" v="17" actId="20577"/>
        <pc:sldMkLst>
          <pc:docMk/>
          <pc:sldMk cId="2539711755" sldId="267"/>
        </pc:sldMkLst>
        <pc:spChg chg="mod">
          <ac:chgData name="Guo, Sophie" userId="S::g.yuzhen@wustl.edu::d6663d67-87b8-45f0-b7c5-1a83c9d7b555" providerId="AD" clId="Web-{65AEF880-30A5-4FFE-BD1F-EDAF56FAFBDE}" dt="2022-12-13T22:19:54.583" v="17" actId="20577"/>
          <ac:spMkLst>
            <pc:docMk/>
            <pc:sldMk cId="2539711755" sldId="267"/>
            <ac:spMk id="2" creationId="{8C044A21-D2DA-154A-1215-C98B4B72319F}"/>
          </ac:spMkLst>
        </pc:spChg>
      </pc:sldChg>
      <pc:sldChg chg="ord">
        <pc:chgData name="Guo, Sophie" userId="S::g.yuzhen@wustl.edu::d6663d67-87b8-45f0-b7c5-1a83c9d7b555" providerId="AD" clId="Web-{65AEF880-30A5-4FFE-BD1F-EDAF56FAFBDE}" dt="2022-12-13T22:19:29.629" v="1"/>
        <pc:sldMkLst>
          <pc:docMk/>
          <pc:sldMk cId="1940576191" sldId="268"/>
        </pc:sldMkLst>
      </pc:sldChg>
      <pc:sldChg chg="add replId">
        <pc:chgData name="Guo, Sophie" userId="S::g.yuzhen@wustl.edu::d6663d67-87b8-45f0-b7c5-1a83c9d7b555" providerId="AD" clId="Web-{65AEF880-30A5-4FFE-BD1F-EDAF56FAFBDE}" dt="2022-12-13T22:19:24.707" v="0"/>
        <pc:sldMkLst>
          <pc:docMk/>
          <pc:sldMk cId="1162695537" sldId="269"/>
        </pc:sldMkLst>
      </pc:sldChg>
    </pc:docChg>
  </pc:docChgLst>
  <pc:docChgLst>
    <pc:chgData name="Chen, Fanxi" userId="S::c.fanxi@wustl.edu::7b458473-d051-4124-a974-de3ea550155d" providerId="AD" clId="Web-{2F47439D-D87C-4E96-B8CD-C329EEE4699C}"/>
    <pc:docChg chg="addSld delSld modSld sldOrd">
      <pc:chgData name="Chen, Fanxi" userId="S::c.fanxi@wustl.edu::7b458473-d051-4124-a974-de3ea550155d" providerId="AD" clId="Web-{2F47439D-D87C-4E96-B8CD-C329EEE4699C}" dt="2022-12-14T04:24:33.200" v="1819" actId="14100"/>
      <pc:docMkLst>
        <pc:docMk/>
      </pc:docMkLst>
      <pc:sldChg chg="modSp">
        <pc:chgData name="Chen, Fanxi" userId="S::c.fanxi@wustl.edu::7b458473-d051-4124-a974-de3ea550155d" providerId="AD" clId="Web-{2F47439D-D87C-4E96-B8CD-C329EEE4699C}" dt="2022-12-14T04:20:15.832" v="1740" actId="20577"/>
        <pc:sldMkLst>
          <pc:docMk/>
          <pc:sldMk cId="3406727853" sldId="258"/>
        </pc:sldMkLst>
        <pc:spChg chg="mod">
          <ac:chgData name="Chen, Fanxi" userId="S::c.fanxi@wustl.edu::7b458473-d051-4124-a974-de3ea550155d" providerId="AD" clId="Web-{2F47439D-D87C-4E96-B8CD-C329EEE4699C}" dt="2022-12-14T04:20:15.832" v="1740" actId="20577"/>
          <ac:spMkLst>
            <pc:docMk/>
            <pc:sldMk cId="3406727853" sldId="258"/>
            <ac:spMk id="3" creationId="{64AB06AF-732A-D3AE-9C22-DA17A625571A}"/>
          </ac:spMkLst>
        </pc:spChg>
      </pc:sldChg>
      <pc:sldChg chg="modSp modNotes">
        <pc:chgData name="Chen, Fanxi" userId="S::c.fanxi@wustl.edu::7b458473-d051-4124-a974-de3ea550155d" providerId="AD" clId="Web-{2F47439D-D87C-4E96-B8CD-C329EEE4699C}" dt="2022-12-14T03:25:00.408" v="649" actId="20577"/>
        <pc:sldMkLst>
          <pc:docMk/>
          <pc:sldMk cId="1761184949" sldId="261"/>
        </pc:sldMkLst>
        <pc:spChg chg="mod">
          <ac:chgData name="Chen, Fanxi" userId="S::c.fanxi@wustl.edu::7b458473-d051-4124-a974-de3ea550155d" providerId="AD" clId="Web-{2F47439D-D87C-4E96-B8CD-C329EEE4699C}" dt="2022-12-14T03:25:00.408" v="649" actId="20577"/>
          <ac:spMkLst>
            <pc:docMk/>
            <pc:sldMk cId="1761184949" sldId="261"/>
            <ac:spMk id="3" creationId="{882CA66E-C079-E391-56FA-7FCC14586251}"/>
          </ac:spMkLst>
        </pc:spChg>
      </pc:sldChg>
      <pc:sldChg chg="addSp delSp modSp mod setBg">
        <pc:chgData name="Chen, Fanxi" userId="S::c.fanxi@wustl.edu::7b458473-d051-4124-a974-de3ea550155d" providerId="AD" clId="Web-{2F47439D-D87C-4E96-B8CD-C329EEE4699C}" dt="2022-12-14T03:32:30.407" v="802" actId="20577"/>
        <pc:sldMkLst>
          <pc:docMk/>
          <pc:sldMk cId="1865501895" sldId="262"/>
        </pc:sldMkLst>
        <pc:spChg chg="mod">
          <ac:chgData name="Chen, Fanxi" userId="S::c.fanxi@wustl.edu::7b458473-d051-4124-a974-de3ea550155d" providerId="AD" clId="Web-{2F47439D-D87C-4E96-B8CD-C329EEE4699C}" dt="2022-12-14T03:32:03.453" v="801" actId="20577"/>
          <ac:spMkLst>
            <pc:docMk/>
            <pc:sldMk cId="1865501895" sldId="262"/>
            <ac:spMk id="2" creationId="{D84602BF-9223-576E-B449-511E044FEB33}"/>
          </ac:spMkLst>
        </pc:spChg>
        <pc:spChg chg="del mod">
          <ac:chgData name="Chen, Fanxi" userId="S::c.fanxi@wustl.edu::7b458473-d051-4124-a974-de3ea550155d" providerId="AD" clId="Web-{2F47439D-D87C-4E96-B8CD-C329EEE4699C}" dt="2022-12-14T03:31:12.811" v="789"/>
          <ac:spMkLst>
            <pc:docMk/>
            <pc:sldMk cId="1865501895" sldId="262"/>
            <ac:spMk id="3" creationId="{79E2E755-C0BD-A49E-A60C-A6DFF66D19D2}"/>
          </ac:spMkLst>
        </pc:spChg>
        <pc:spChg chg="add mod">
          <ac:chgData name="Chen, Fanxi" userId="S::c.fanxi@wustl.edu::7b458473-d051-4124-a974-de3ea550155d" providerId="AD" clId="Web-{2F47439D-D87C-4E96-B8CD-C329EEE4699C}" dt="2022-12-14T03:32:30.407" v="802" actId="20577"/>
          <ac:spMkLst>
            <pc:docMk/>
            <pc:sldMk cId="1865501895" sldId="262"/>
            <ac:spMk id="5" creationId="{C4F498C5-02D6-9C9B-DF85-845F0263F063}"/>
          </ac:spMkLst>
        </pc:spChg>
        <pc:spChg chg="add del mod">
          <ac:chgData name="Chen, Fanxi" userId="S::c.fanxi@wustl.edu::7b458473-d051-4124-a974-de3ea550155d" providerId="AD" clId="Web-{2F47439D-D87C-4E96-B8CD-C329EEE4699C}" dt="2022-12-14T03:31:20.374" v="795"/>
          <ac:spMkLst>
            <pc:docMk/>
            <pc:sldMk cId="1865501895" sldId="262"/>
            <ac:spMk id="6" creationId="{EF42FA74-212E-244C-E9DF-6E43C057D4AA}"/>
          </ac:spMkLst>
        </pc:spChg>
        <pc:spChg chg="add del">
          <ac:chgData name="Chen, Fanxi" userId="S::c.fanxi@wustl.edu::7b458473-d051-4124-a974-de3ea550155d" providerId="AD" clId="Web-{2F47439D-D87C-4E96-B8CD-C329EEE4699C}" dt="2022-12-14T03:31:40.515" v="797"/>
          <ac:spMkLst>
            <pc:docMk/>
            <pc:sldMk cId="1865501895" sldId="262"/>
            <ac:spMk id="8" creationId="{429917F3-0560-4C6F-B265-458B218C4B87}"/>
          </ac:spMkLst>
        </pc:spChg>
        <pc:spChg chg="add">
          <ac:chgData name="Chen, Fanxi" userId="S::c.fanxi@wustl.edu::7b458473-d051-4124-a974-de3ea550155d" providerId="AD" clId="Web-{2F47439D-D87C-4E96-B8CD-C329EEE4699C}" dt="2022-12-14T03:31:40.515" v="797"/>
          <ac:spMkLst>
            <pc:docMk/>
            <pc:sldMk cId="1865501895" sldId="262"/>
            <ac:spMk id="17" creationId="{429917F3-0560-4C6F-B265-458B218C4B87}"/>
          </ac:spMkLst>
        </pc:spChg>
        <pc:grpChg chg="add del">
          <ac:chgData name="Chen, Fanxi" userId="S::c.fanxi@wustl.edu::7b458473-d051-4124-a974-de3ea550155d" providerId="AD" clId="Web-{2F47439D-D87C-4E96-B8CD-C329EEE4699C}" dt="2022-12-14T03:31:40.515" v="797"/>
          <ac:grpSpMkLst>
            <pc:docMk/>
            <pc:sldMk cId="1865501895" sldId="262"/>
            <ac:grpSpMk id="10" creationId="{AA39BAE7-7EB8-4E22-BCBB-F00F514DB7EA}"/>
          </ac:grpSpMkLst>
        </pc:grpChg>
        <pc:grpChg chg="add">
          <ac:chgData name="Chen, Fanxi" userId="S::c.fanxi@wustl.edu::7b458473-d051-4124-a974-de3ea550155d" providerId="AD" clId="Web-{2F47439D-D87C-4E96-B8CD-C329EEE4699C}" dt="2022-12-14T03:31:40.515" v="797"/>
          <ac:grpSpMkLst>
            <pc:docMk/>
            <pc:sldMk cId="1865501895" sldId="262"/>
            <ac:grpSpMk id="19" creationId="{AA39BAE7-7EB8-4E22-BCBB-F00F514DB7EA}"/>
          </ac:grpSpMkLst>
        </pc:grpChg>
      </pc:sldChg>
      <pc:sldChg chg="modSp">
        <pc:chgData name="Chen, Fanxi" userId="S::c.fanxi@wustl.edu::7b458473-d051-4124-a974-de3ea550155d" providerId="AD" clId="Web-{2F47439D-D87C-4E96-B8CD-C329EEE4699C}" dt="2022-12-14T04:15:26.729" v="1689" actId="20577"/>
        <pc:sldMkLst>
          <pc:docMk/>
          <pc:sldMk cId="3493861750" sldId="263"/>
        </pc:sldMkLst>
        <pc:spChg chg="mod">
          <ac:chgData name="Chen, Fanxi" userId="S::c.fanxi@wustl.edu::7b458473-d051-4124-a974-de3ea550155d" providerId="AD" clId="Web-{2F47439D-D87C-4E96-B8CD-C329EEE4699C}" dt="2022-12-14T04:15:26.729" v="1689" actId="20577"/>
          <ac:spMkLst>
            <pc:docMk/>
            <pc:sldMk cId="3493861750" sldId="263"/>
            <ac:spMk id="3" creationId="{42CDAD62-B750-0C90-D986-5139AF4FF050}"/>
          </ac:spMkLst>
        </pc:spChg>
      </pc:sldChg>
      <pc:sldChg chg="del">
        <pc:chgData name="Chen, Fanxi" userId="S::c.fanxi@wustl.edu::7b458473-d051-4124-a974-de3ea550155d" providerId="AD" clId="Web-{2F47439D-D87C-4E96-B8CD-C329EEE4699C}" dt="2022-12-14T02:11:31.261" v="402"/>
        <pc:sldMkLst>
          <pc:docMk/>
          <pc:sldMk cId="3570262916" sldId="265"/>
        </pc:sldMkLst>
      </pc:sldChg>
      <pc:sldChg chg="addSp delSp modSp">
        <pc:chgData name="Chen, Fanxi" userId="S::c.fanxi@wustl.edu::7b458473-d051-4124-a974-de3ea550155d" providerId="AD" clId="Web-{2F47439D-D87C-4E96-B8CD-C329EEE4699C}" dt="2022-12-14T04:08:46.638" v="1611" actId="20577"/>
        <pc:sldMkLst>
          <pc:docMk/>
          <pc:sldMk cId="2962604943" sldId="266"/>
        </pc:sldMkLst>
        <pc:spChg chg="mod">
          <ac:chgData name="Chen, Fanxi" userId="S::c.fanxi@wustl.edu::7b458473-d051-4124-a974-de3ea550155d" providerId="AD" clId="Web-{2F47439D-D87C-4E96-B8CD-C329EEE4699C}" dt="2022-12-14T01:53:56.428" v="254"/>
          <ac:spMkLst>
            <pc:docMk/>
            <pc:sldMk cId="2962604943" sldId="266"/>
            <ac:spMk id="2" creationId="{06782D21-42A5-DA9A-C28F-0CB10DAACDA6}"/>
          </ac:spMkLst>
        </pc:spChg>
        <pc:spChg chg="del">
          <ac:chgData name="Chen, Fanxi" userId="S::c.fanxi@wustl.edu::7b458473-d051-4124-a974-de3ea550155d" providerId="AD" clId="Web-{2F47439D-D87C-4E96-B8CD-C329EEE4699C}" dt="2022-12-14T01:50:37.141" v="236"/>
          <ac:spMkLst>
            <pc:docMk/>
            <pc:sldMk cId="2962604943" sldId="266"/>
            <ac:spMk id="8" creationId="{1C799903-48D5-4A31-A1A2-541072D9771E}"/>
          </ac:spMkLst>
        </pc:spChg>
        <pc:spChg chg="del">
          <ac:chgData name="Chen, Fanxi" userId="S::c.fanxi@wustl.edu::7b458473-d051-4124-a974-de3ea550155d" providerId="AD" clId="Web-{2F47439D-D87C-4E96-B8CD-C329EEE4699C}" dt="2022-12-14T01:50:37.141" v="236"/>
          <ac:spMkLst>
            <pc:docMk/>
            <pc:sldMk cId="2962604943" sldId="266"/>
            <ac:spMk id="10" creationId="{8EFFF109-FC58-4FD3-BE05-9775A1310F55}"/>
          </ac:spMkLst>
        </pc:spChg>
        <pc:spChg chg="del">
          <ac:chgData name="Chen, Fanxi" userId="S::c.fanxi@wustl.edu::7b458473-d051-4124-a974-de3ea550155d" providerId="AD" clId="Web-{2F47439D-D87C-4E96-B8CD-C329EEE4699C}" dt="2022-12-14T01:50:37.141" v="236"/>
          <ac:spMkLst>
            <pc:docMk/>
            <pc:sldMk cId="2962604943" sldId="266"/>
            <ac:spMk id="12" creationId="{E1B96AD6-92A9-4273-A62B-96A1C3E0BA95}"/>
          </ac:spMkLst>
        </pc:spChg>
        <pc:spChg chg="del">
          <ac:chgData name="Chen, Fanxi" userId="S::c.fanxi@wustl.edu::7b458473-d051-4124-a974-de3ea550155d" providerId="AD" clId="Web-{2F47439D-D87C-4E96-B8CD-C329EEE4699C}" dt="2022-12-14T01:50:37.141" v="236"/>
          <ac:spMkLst>
            <pc:docMk/>
            <pc:sldMk cId="2962604943" sldId="266"/>
            <ac:spMk id="14" creationId="{463EEC44-1BA3-44ED-81FC-A644B04B2A44}"/>
          </ac:spMkLst>
        </pc:spChg>
        <pc:spChg chg="add del mod">
          <ac:chgData name="Chen, Fanxi" userId="S::c.fanxi@wustl.edu::7b458473-d051-4124-a974-de3ea550155d" providerId="AD" clId="Web-{2F47439D-D87C-4E96-B8CD-C329EEE4699C}" dt="2022-12-14T01:42:38.610" v="25"/>
          <ac:spMkLst>
            <pc:docMk/>
            <pc:sldMk cId="2962604943" sldId="266"/>
            <ac:spMk id="370" creationId="{71E456AF-7675-7008-DDBD-A267A9191D82}"/>
          </ac:spMkLst>
        </pc:spChg>
        <pc:spChg chg="add del mod">
          <ac:chgData name="Chen, Fanxi" userId="S::c.fanxi@wustl.edu::7b458473-d051-4124-a974-de3ea550155d" providerId="AD" clId="Web-{2F47439D-D87C-4E96-B8CD-C329EEE4699C}" dt="2022-12-14T01:50:37.141" v="236"/>
          <ac:spMkLst>
            <pc:docMk/>
            <pc:sldMk cId="2962604943" sldId="266"/>
            <ac:spMk id="371" creationId="{121EAEF6-A3BB-C19A-6523-4E141D5DF954}"/>
          </ac:spMkLst>
        </pc:spChg>
        <pc:spChg chg="add del">
          <ac:chgData name="Chen, Fanxi" userId="S::c.fanxi@wustl.edu::7b458473-d051-4124-a974-de3ea550155d" providerId="AD" clId="Web-{2F47439D-D87C-4E96-B8CD-C329EEE4699C}" dt="2022-12-14T01:50:53.094" v="237"/>
          <ac:spMkLst>
            <pc:docMk/>
            <pc:sldMk cId="2962604943" sldId="266"/>
            <ac:spMk id="377" creationId="{44AD29B6-BF3B-4407-9E75-52DF8E3B29F1}"/>
          </ac:spMkLst>
        </pc:spChg>
        <pc:spChg chg="add del">
          <ac:chgData name="Chen, Fanxi" userId="S::c.fanxi@wustl.edu::7b458473-d051-4124-a974-de3ea550155d" providerId="AD" clId="Web-{2F47439D-D87C-4E96-B8CD-C329EEE4699C}" dt="2022-12-14T01:50:53.094" v="237"/>
          <ac:spMkLst>
            <pc:docMk/>
            <pc:sldMk cId="2962604943" sldId="266"/>
            <ac:spMk id="379" creationId="{55F8BA08-3E38-4B70-B93A-74F08E092206}"/>
          </ac:spMkLst>
        </pc:spChg>
        <pc:spChg chg="add del">
          <ac:chgData name="Chen, Fanxi" userId="S::c.fanxi@wustl.edu::7b458473-d051-4124-a974-de3ea550155d" providerId="AD" clId="Web-{2F47439D-D87C-4E96-B8CD-C329EEE4699C}" dt="2022-12-14T01:50:53.094" v="237"/>
          <ac:spMkLst>
            <pc:docMk/>
            <pc:sldMk cId="2962604943" sldId="266"/>
            <ac:spMk id="381" creationId="{357F1B33-79AB-4A71-8CEC-4546D709B8C8}"/>
          </ac:spMkLst>
        </pc:spChg>
        <pc:spChg chg="add del">
          <ac:chgData name="Chen, Fanxi" userId="S::c.fanxi@wustl.edu::7b458473-d051-4124-a974-de3ea550155d" providerId="AD" clId="Web-{2F47439D-D87C-4E96-B8CD-C329EEE4699C}" dt="2022-12-14T01:51:02.735" v="238"/>
          <ac:spMkLst>
            <pc:docMk/>
            <pc:sldMk cId="2962604943" sldId="266"/>
            <ac:spMk id="386" creationId="{7301F447-EEF7-48F5-AF73-7566EE7F64AD}"/>
          </ac:spMkLst>
        </pc:spChg>
        <pc:spChg chg="add del">
          <ac:chgData name="Chen, Fanxi" userId="S::c.fanxi@wustl.edu::7b458473-d051-4124-a974-de3ea550155d" providerId="AD" clId="Web-{2F47439D-D87C-4E96-B8CD-C329EEE4699C}" dt="2022-12-14T01:51:02.735" v="238"/>
          <ac:spMkLst>
            <pc:docMk/>
            <pc:sldMk cId="2962604943" sldId="266"/>
            <ac:spMk id="388" creationId="{F7117410-A2A4-4085-9ADC-46744551DBDE}"/>
          </ac:spMkLst>
        </pc:spChg>
        <pc:spChg chg="add del">
          <ac:chgData name="Chen, Fanxi" userId="S::c.fanxi@wustl.edu::7b458473-d051-4124-a974-de3ea550155d" providerId="AD" clId="Web-{2F47439D-D87C-4E96-B8CD-C329EEE4699C}" dt="2022-12-14T01:51:02.735" v="238"/>
          <ac:spMkLst>
            <pc:docMk/>
            <pc:sldMk cId="2962604943" sldId="266"/>
            <ac:spMk id="390" creationId="{99F74EB5-E547-4FB4-95F5-BCC788F3C4A0}"/>
          </ac:spMkLst>
        </pc:spChg>
        <pc:spChg chg="add del">
          <ac:chgData name="Chen, Fanxi" userId="S::c.fanxi@wustl.edu::7b458473-d051-4124-a974-de3ea550155d" providerId="AD" clId="Web-{2F47439D-D87C-4E96-B8CD-C329EEE4699C}" dt="2022-12-14T01:51:56.440" v="241"/>
          <ac:spMkLst>
            <pc:docMk/>
            <pc:sldMk cId="2962604943" sldId="266"/>
            <ac:spMk id="395" creationId="{7301F447-EEF7-48F5-AF73-7566EE7F64AD}"/>
          </ac:spMkLst>
        </pc:spChg>
        <pc:spChg chg="add del">
          <ac:chgData name="Chen, Fanxi" userId="S::c.fanxi@wustl.edu::7b458473-d051-4124-a974-de3ea550155d" providerId="AD" clId="Web-{2F47439D-D87C-4E96-B8CD-C329EEE4699C}" dt="2022-12-14T01:51:56.440" v="241"/>
          <ac:spMkLst>
            <pc:docMk/>
            <pc:sldMk cId="2962604943" sldId="266"/>
            <ac:spMk id="397" creationId="{F7117410-A2A4-4085-9ADC-46744551DBDE}"/>
          </ac:spMkLst>
        </pc:spChg>
        <pc:spChg chg="add del">
          <ac:chgData name="Chen, Fanxi" userId="S::c.fanxi@wustl.edu::7b458473-d051-4124-a974-de3ea550155d" providerId="AD" clId="Web-{2F47439D-D87C-4E96-B8CD-C329EEE4699C}" dt="2022-12-14T01:51:56.440" v="241"/>
          <ac:spMkLst>
            <pc:docMk/>
            <pc:sldMk cId="2962604943" sldId="266"/>
            <ac:spMk id="399" creationId="{99F74EB5-E547-4FB4-95F5-BCC788F3C4A0}"/>
          </ac:spMkLst>
        </pc:spChg>
        <pc:spChg chg="add del">
          <ac:chgData name="Chen, Fanxi" userId="S::c.fanxi@wustl.edu::7b458473-d051-4124-a974-de3ea550155d" providerId="AD" clId="Web-{2F47439D-D87C-4E96-B8CD-C329EEE4699C}" dt="2022-12-14T01:51:56.409" v="240"/>
          <ac:spMkLst>
            <pc:docMk/>
            <pc:sldMk cId="2962604943" sldId="266"/>
            <ac:spMk id="404" creationId="{81D377EB-C9D2-4ED0-86A6-740A297E3EAC}"/>
          </ac:spMkLst>
        </pc:spChg>
        <pc:spChg chg="add del">
          <ac:chgData name="Chen, Fanxi" userId="S::c.fanxi@wustl.edu::7b458473-d051-4124-a974-de3ea550155d" providerId="AD" clId="Web-{2F47439D-D87C-4E96-B8CD-C329EEE4699C}" dt="2022-12-14T01:51:56.409" v="240"/>
          <ac:spMkLst>
            <pc:docMk/>
            <pc:sldMk cId="2962604943" sldId="266"/>
            <ac:spMk id="406" creationId="{066346BE-FDB4-4772-A696-0719490ABD64}"/>
          </ac:spMkLst>
        </pc:spChg>
        <pc:spChg chg="add del">
          <ac:chgData name="Chen, Fanxi" userId="S::c.fanxi@wustl.edu::7b458473-d051-4124-a974-de3ea550155d" providerId="AD" clId="Web-{2F47439D-D87C-4E96-B8CD-C329EEE4699C}" dt="2022-12-14T01:51:56.409" v="240"/>
          <ac:spMkLst>
            <pc:docMk/>
            <pc:sldMk cId="2962604943" sldId="266"/>
            <ac:spMk id="408" creationId="{FB92FFCE-0C90-454E-AA25-D4EE9A6C39C5}"/>
          </ac:spMkLst>
        </pc:spChg>
        <pc:spChg chg="add del">
          <ac:chgData name="Chen, Fanxi" userId="S::c.fanxi@wustl.edu::7b458473-d051-4124-a974-de3ea550155d" providerId="AD" clId="Web-{2F47439D-D87C-4E96-B8CD-C329EEE4699C}" dt="2022-12-14T01:52:44.973" v="248"/>
          <ac:spMkLst>
            <pc:docMk/>
            <pc:sldMk cId="2962604943" sldId="266"/>
            <ac:spMk id="410" creationId="{AFF8D2E5-2C4E-47B1-930B-6C82B7C31331}"/>
          </ac:spMkLst>
        </pc:spChg>
        <pc:spChg chg="add del">
          <ac:chgData name="Chen, Fanxi" userId="S::c.fanxi@wustl.edu::7b458473-d051-4124-a974-de3ea550155d" providerId="AD" clId="Web-{2F47439D-D87C-4E96-B8CD-C329EEE4699C}" dt="2022-12-14T01:52:44.973" v="248"/>
          <ac:spMkLst>
            <pc:docMk/>
            <pc:sldMk cId="2962604943" sldId="266"/>
            <ac:spMk id="411" creationId="{801E4ADA-0EA9-4930-846E-3C11E8BED6DD}"/>
          </ac:spMkLst>
        </pc:spChg>
        <pc:spChg chg="add del">
          <ac:chgData name="Chen, Fanxi" userId="S::c.fanxi@wustl.edu::7b458473-d051-4124-a974-de3ea550155d" providerId="AD" clId="Web-{2F47439D-D87C-4E96-B8CD-C329EEE4699C}" dt="2022-12-14T01:52:44.973" v="248"/>
          <ac:spMkLst>
            <pc:docMk/>
            <pc:sldMk cId="2962604943" sldId="266"/>
            <ac:spMk id="412" creationId="{FB92FFCE-0C90-454E-AA25-D4EE9A6C39C5}"/>
          </ac:spMkLst>
        </pc:spChg>
        <pc:spChg chg="add del">
          <ac:chgData name="Chen, Fanxi" userId="S::c.fanxi@wustl.edu::7b458473-d051-4124-a974-de3ea550155d" providerId="AD" clId="Web-{2F47439D-D87C-4E96-B8CD-C329EEE4699C}" dt="2022-12-14T01:52:59.473" v="249"/>
          <ac:spMkLst>
            <pc:docMk/>
            <pc:sldMk cId="2962604943" sldId="266"/>
            <ac:spMk id="417" creationId="{7301F447-EEF7-48F5-AF73-7566EE7F64AD}"/>
          </ac:spMkLst>
        </pc:spChg>
        <pc:spChg chg="add del">
          <ac:chgData name="Chen, Fanxi" userId="S::c.fanxi@wustl.edu::7b458473-d051-4124-a974-de3ea550155d" providerId="AD" clId="Web-{2F47439D-D87C-4E96-B8CD-C329EEE4699C}" dt="2022-12-14T01:52:59.473" v="249"/>
          <ac:spMkLst>
            <pc:docMk/>
            <pc:sldMk cId="2962604943" sldId="266"/>
            <ac:spMk id="419" creationId="{F7117410-A2A4-4085-9ADC-46744551DBDE}"/>
          </ac:spMkLst>
        </pc:spChg>
        <pc:spChg chg="add del">
          <ac:chgData name="Chen, Fanxi" userId="S::c.fanxi@wustl.edu::7b458473-d051-4124-a974-de3ea550155d" providerId="AD" clId="Web-{2F47439D-D87C-4E96-B8CD-C329EEE4699C}" dt="2022-12-14T01:52:59.473" v="249"/>
          <ac:spMkLst>
            <pc:docMk/>
            <pc:sldMk cId="2962604943" sldId="266"/>
            <ac:spMk id="421" creationId="{99F74EB5-E547-4FB4-95F5-BCC788F3C4A0}"/>
          </ac:spMkLst>
        </pc:spChg>
        <pc:spChg chg="add del">
          <ac:chgData name="Chen, Fanxi" userId="S::c.fanxi@wustl.edu::7b458473-d051-4124-a974-de3ea550155d" providerId="AD" clId="Web-{2F47439D-D87C-4E96-B8CD-C329EEE4699C}" dt="2022-12-14T01:53:08.833" v="250"/>
          <ac:spMkLst>
            <pc:docMk/>
            <pc:sldMk cId="2962604943" sldId="266"/>
            <ac:spMk id="426" creationId="{6D1A2CED-DA9B-4CCF-8215-CFC65FE71603}"/>
          </ac:spMkLst>
        </pc:spChg>
        <pc:spChg chg="add del">
          <ac:chgData name="Chen, Fanxi" userId="S::c.fanxi@wustl.edu::7b458473-d051-4124-a974-de3ea550155d" providerId="AD" clId="Web-{2F47439D-D87C-4E96-B8CD-C329EEE4699C}" dt="2022-12-14T01:53:08.833" v="250"/>
          <ac:spMkLst>
            <pc:docMk/>
            <pc:sldMk cId="2962604943" sldId="266"/>
            <ac:spMk id="428" creationId="{562DFC44-A40C-4573-9230-B3EDB3EC8EEB}"/>
          </ac:spMkLst>
        </pc:spChg>
        <pc:spChg chg="add del">
          <ac:chgData name="Chen, Fanxi" userId="S::c.fanxi@wustl.edu::7b458473-d051-4124-a974-de3ea550155d" providerId="AD" clId="Web-{2F47439D-D87C-4E96-B8CD-C329EEE4699C}" dt="2022-12-14T01:53:08.833" v="250"/>
          <ac:spMkLst>
            <pc:docMk/>
            <pc:sldMk cId="2962604943" sldId="266"/>
            <ac:spMk id="430" creationId="{15589D35-CF9F-4DE9-A792-8571A09E9BC9}"/>
          </ac:spMkLst>
        </pc:spChg>
        <pc:spChg chg="add del">
          <ac:chgData name="Chen, Fanxi" userId="S::c.fanxi@wustl.edu::7b458473-d051-4124-a974-de3ea550155d" providerId="AD" clId="Web-{2F47439D-D87C-4E96-B8CD-C329EEE4699C}" dt="2022-12-14T01:53:25.224" v="251"/>
          <ac:spMkLst>
            <pc:docMk/>
            <pc:sldMk cId="2962604943" sldId="266"/>
            <ac:spMk id="435" creationId="{81E1224E-6618-482E-BE87-321A7FC1CDE8}"/>
          </ac:spMkLst>
        </pc:spChg>
        <pc:spChg chg="add del">
          <ac:chgData name="Chen, Fanxi" userId="S::c.fanxi@wustl.edu::7b458473-d051-4124-a974-de3ea550155d" providerId="AD" clId="Web-{2F47439D-D87C-4E96-B8CD-C329EEE4699C}" dt="2022-12-14T01:53:25.224" v="251"/>
          <ac:spMkLst>
            <pc:docMk/>
            <pc:sldMk cId="2962604943" sldId="266"/>
            <ac:spMk id="437" creationId="{066346BE-FDB4-4772-A696-0719490ABD64}"/>
          </ac:spMkLst>
        </pc:spChg>
        <pc:spChg chg="add del">
          <ac:chgData name="Chen, Fanxi" userId="S::c.fanxi@wustl.edu::7b458473-d051-4124-a974-de3ea550155d" providerId="AD" clId="Web-{2F47439D-D87C-4E96-B8CD-C329EEE4699C}" dt="2022-12-14T01:53:25.224" v="251"/>
          <ac:spMkLst>
            <pc:docMk/>
            <pc:sldMk cId="2962604943" sldId="266"/>
            <ac:spMk id="439" creationId="{FB92FFCE-0C90-454E-AA25-D4EE9A6C39C5}"/>
          </ac:spMkLst>
        </pc:spChg>
        <pc:spChg chg="add del">
          <ac:chgData name="Chen, Fanxi" userId="S::c.fanxi@wustl.edu::7b458473-d051-4124-a974-de3ea550155d" providerId="AD" clId="Web-{2F47439D-D87C-4E96-B8CD-C329EEE4699C}" dt="2022-12-14T01:53:34.052" v="252"/>
          <ac:spMkLst>
            <pc:docMk/>
            <pc:sldMk cId="2962604943" sldId="266"/>
            <ac:spMk id="444" creationId="{AFF8D2E5-2C4E-47B1-930B-6C82B7C31331}"/>
          </ac:spMkLst>
        </pc:spChg>
        <pc:spChg chg="add del">
          <ac:chgData name="Chen, Fanxi" userId="S::c.fanxi@wustl.edu::7b458473-d051-4124-a974-de3ea550155d" providerId="AD" clId="Web-{2F47439D-D87C-4E96-B8CD-C329EEE4699C}" dt="2022-12-14T01:53:34.052" v="252"/>
          <ac:spMkLst>
            <pc:docMk/>
            <pc:sldMk cId="2962604943" sldId="266"/>
            <ac:spMk id="446" creationId="{801E4ADA-0EA9-4930-846E-3C11E8BED6DD}"/>
          </ac:spMkLst>
        </pc:spChg>
        <pc:spChg chg="add del">
          <ac:chgData name="Chen, Fanxi" userId="S::c.fanxi@wustl.edu::7b458473-d051-4124-a974-de3ea550155d" providerId="AD" clId="Web-{2F47439D-D87C-4E96-B8CD-C329EEE4699C}" dt="2022-12-14T01:53:34.052" v="252"/>
          <ac:spMkLst>
            <pc:docMk/>
            <pc:sldMk cId="2962604943" sldId="266"/>
            <ac:spMk id="448" creationId="{FB92FFCE-0C90-454E-AA25-D4EE9A6C39C5}"/>
          </ac:spMkLst>
        </pc:spChg>
        <pc:spChg chg="add del">
          <ac:chgData name="Chen, Fanxi" userId="S::c.fanxi@wustl.edu::7b458473-d051-4124-a974-de3ea550155d" providerId="AD" clId="Web-{2F47439D-D87C-4E96-B8CD-C329EEE4699C}" dt="2022-12-14T01:53:44.475" v="253"/>
          <ac:spMkLst>
            <pc:docMk/>
            <pc:sldMk cId="2962604943" sldId="266"/>
            <ac:spMk id="453" creationId="{81D377EB-C9D2-4ED0-86A6-740A297E3EAC}"/>
          </ac:spMkLst>
        </pc:spChg>
        <pc:spChg chg="add del">
          <ac:chgData name="Chen, Fanxi" userId="S::c.fanxi@wustl.edu::7b458473-d051-4124-a974-de3ea550155d" providerId="AD" clId="Web-{2F47439D-D87C-4E96-B8CD-C329EEE4699C}" dt="2022-12-14T01:53:44.475" v="253"/>
          <ac:spMkLst>
            <pc:docMk/>
            <pc:sldMk cId="2962604943" sldId="266"/>
            <ac:spMk id="455" creationId="{066346BE-FDB4-4772-A696-0719490ABD64}"/>
          </ac:spMkLst>
        </pc:spChg>
        <pc:spChg chg="add del">
          <ac:chgData name="Chen, Fanxi" userId="S::c.fanxi@wustl.edu::7b458473-d051-4124-a974-de3ea550155d" providerId="AD" clId="Web-{2F47439D-D87C-4E96-B8CD-C329EEE4699C}" dt="2022-12-14T01:53:44.475" v="253"/>
          <ac:spMkLst>
            <pc:docMk/>
            <pc:sldMk cId="2962604943" sldId="266"/>
            <ac:spMk id="457" creationId="{FB92FFCE-0C90-454E-AA25-D4EE9A6C39C5}"/>
          </ac:spMkLst>
        </pc:spChg>
        <pc:spChg chg="add del">
          <ac:chgData name="Chen, Fanxi" userId="S::c.fanxi@wustl.edu::7b458473-d051-4124-a974-de3ea550155d" providerId="AD" clId="Web-{2F47439D-D87C-4E96-B8CD-C329EEE4699C}" dt="2022-12-14T01:53:56.428" v="254"/>
          <ac:spMkLst>
            <pc:docMk/>
            <pc:sldMk cId="2962604943" sldId="266"/>
            <ac:spMk id="462" creationId="{7301F447-EEF7-48F5-AF73-7566EE7F64AD}"/>
          </ac:spMkLst>
        </pc:spChg>
        <pc:spChg chg="add del">
          <ac:chgData name="Chen, Fanxi" userId="S::c.fanxi@wustl.edu::7b458473-d051-4124-a974-de3ea550155d" providerId="AD" clId="Web-{2F47439D-D87C-4E96-B8CD-C329EEE4699C}" dt="2022-12-14T01:53:56.428" v="254"/>
          <ac:spMkLst>
            <pc:docMk/>
            <pc:sldMk cId="2962604943" sldId="266"/>
            <ac:spMk id="464" creationId="{F7117410-A2A4-4085-9ADC-46744551DBDE}"/>
          </ac:spMkLst>
        </pc:spChg>
        <pc:spChg chg="add del">
          <ac:chgData name="Chen, Fanxi" userId="S::c.fanxi@wustl.edu::7b458473-d051-4124-a974-de3ea550155d" providerId="AD" clId="Web-{2F47439D-D87C-4E96-B8CD-C329EEE4699C}" dt="2022-12-14T01:53:56.428" v="254"/>
          <ac:spMkLst>
            <pc:docMk/>
            <pc:sldMk cId="2962604943" sldId="266"/>
            <ac:spMk id="466" creationId="{99F74EB5-E547-4FB4-95F5-BCC788F3C4A0}"/>
          </ac:spMkLst>
        </pc:spChg>
        <pc:spChg chg="add">
          <ac:chgData name="Chen, Fanxi" userId="S::c.fanxi@wustl.edu::7b458473-d051-4124-a974-de3ea550155d" providerId="AD" clId="Web-{2F47439D-D87C-4E96-B8CD-C329EEE4699C}" dt="2022-12-14T01:53:56.428" v="254"/>
          <ac:spMkLst>
            <pc:docMk/>
            <pc:sldMk cId="2962604943" sldId="266"/>
            <ac:spMk id="471" creationId="{6D1A2CED-DA9B-4CCF-8215-CFC65FE71603}"/>
          </ac:spMkLst>
        </pc:spChg>
        <pc:spChg chg="add">
          <ac:chgData name="Chen, Fanxi" userId="S::c.fanxi@wustl.edu::7b458473-d051-4124-a974-de3ea550155d" providerId="AD" clId="Web-{2F47439D-D87C-4E96-B8CD-C329EEE4699C}" dt="2022-12-14T01:53:56.428" v="254"/>
          <ac:spMkLst>
            <pc:docMk/>
            <pc:sldMk cId="2962604943" sldId="266"/>
            <ac:spMk id="473" creationId="{562DFC44-A40C-4573-9230-B3EDB3EC8EEB}"/>
          </ac:spMkLst>
        </pc:spChg>
        <pc:spChg chg="add">
          <ac:chgData name="Chen, Fanxi" userId="S::c.fanxi@wustl.edu::7b458473-d051-4124-a974-de3ea550155d" providerId="AD" clId="Web-{2F47439D-D87C-4E96-B8CD-C329EEE4699C}" dt="2022-12-14T01:53:56.428" v="254"/>
          <ac:spMkLst>
            <pc:docMk/>
            <pc:sldMk cId="2962604943" sldId="266"/>
            <ac:spMk id="475" creationId="{15589D35-CF9F-4DE9-A792-8571A09E9BC9}"/>
          </ac:spMkLst>
        </pc:spChg>
        <pc:graphicFrameChg chg="del modGraphic">
          <ac:chgData name="Chen, Fanxi" userId="S::c.fanxi@wustl.edu::7b458473-d051-4124-a974-de3ea550155d" providerId="AD" clId="Web-{2F47439D-D87C-4E96-B8CD-C329EEE4699C}" dt="2022-12-14T01:42:35.938" v="22"/>
          <ac:graphicFrameMkLst>
            <pc:docMk/>
            <pc:sldMk cId="2962604943" sldId="266"/>
            <ac:graphicFrameMk id="16" creationId="{9DEDB572-7175-B678-E1BB-1A9031F62A18}"/>
          </ac:graphicFrameMkLst>
        </pc:graphicFrameChg>
        <pc:graphicFrameChg chg="add mod modGraphic">
          <ac:chgData name="Chen, Fanxi" userId="S::c.fanxi@wustl.edu::7b458473-d051-4124-a974-de3ea550155d" providerId="AD" clId="Web-{2F47439D-D87C-4E96-B8CD-C329EEE4699C}" dt="2022-12-14T04:08:46.638" v="1611" actId="20577"/>
          <ac:graphicFrameMkLst>
            <pc:docMk/>
            <pc:sldMk cId="2962604943" sldId="266"/>
            <ac:graphicFrameMk id="373" creationId="{9AEEFB02-7515-EA9A-8E2A-E7EDC6759EA4}"/>
          </ac:graphicFrameMkLst>
        </pc:graphicFrameChg>
      </pc:sldChg>
      <pc:sldChg chg="addSp delSp modSp mod setBg">
        <pc:chgData name="Chen, Fanxi" userId="S::c.fanxi@wustl.edu::7b458473-d051-4124-a974-de3ea550155d" providerId="AD" clId="Web-{2F47439D-D87C-4E96-B8CD-C329EEE4699C}" dt="2022-12-14T04:21:06.162" v="1800" actId="20577"/>
        <pc:sldMkLst>
          <pc:docMk/>
          <pc:sldMk cId="2539711755" sldId="267"/>
        </pc:sldMkLst>
        <pc:spChg chg="mod">
          <ac:chgData name="Chen, Fanxi" userId="S::c.fanxi@wustl.edu::7b458473-d051-4124-a974-de3ea550155d" providerId="AD" clId="Web-{2F47439D-D87C-4E96-B8CD-C329EEE4699C}" dt="2022-12-14T04:18:19.828" v="1695"/>
          <ac:spMkLst>
            <pc:docMk/>
            <pc:sldMk cId="2539711755" sldId="267"/>
            <ac:spMk id="2" creationId="{8C044A21-D2DA-154A-1215-C98B4B72319F}"/>
          </ac:spMkLst>
        </pc:spChg>
        <pc:spChg chg="del mod">
          <ac:chgData name="Chen, Fanxi" userId="S::c.fanxi@wustl.edu::7b458473-d051-4124-a974-de3ea550155d" providerId="AD" clId="Web-{2F47439D-D87C-4E96-B8CD-C329EEE4699C}" dt="2022-12-14T04:19:54.691" v="1737"/>
          <ac:spMkLst>
            <pc:docMk/>
            <pc:sldMk cId="2539711755" sldId="267"/>
            <ac:spMk id="3" creationId="{A1470DB3-BBAD-D8F8-D97F-F9B0D408C991}"/>
          </ac:spMkLst>
        </pc:spChg>
        <pc:spChg chg="add del mod">
          <ac:chgData name="Chen, Fanxi" userId="S::c.fanxi@wustl.edu::7b458473-d051-4124-a974-de3ea550155d" providerId="AD" clId="Web-{2F47439D-D87C-4E96-B8CD-C329EEE4699C}" dt="2022-12-14T04:20:38.348" v="1741"/>
          <ac:spMkLst>
            <pc:docMk/>
            <pc:sldMk cId="2539711755" sldId="267"/>
            <ac:spMk id="6" creationId="{EC7A6FBE-035F-34FB-40B4-CEFB7E67BF9A}"/>
          </ac:spMkLst>
        </pc:spChg>
        <pc:spChg chg="add mod">
          <ac:chgData name="Chen, Fanxi" userId="S::c.fanxi@wustl.edu::7b458473-d051-4124-a974-de3ea550155d" providerId="AD" clId="Web-{2F47439D-D87C-4E96-B8CD-C329EEE4699C}" dt="2022-12-14T04:21:06.162" v="1800" actId="20577"/>
          <ac:spMkLst>
            <pc:docMk/>
            <pc:sldMk cId="2539711755" sldId="267"/>
            <ac:spMk id="7" creationId="{F78FE52B-984B-AE18-70D8-4821EA175680}"/>
          </ac:spMkLst>
        </pc:spChg>
        <pc:spChg chg="add del">
          <ac:chgData name="Chen, Fanxi" userId="S::c.fanxi@wustl.edu::7b458473-d051-4124-a974-de3ea550155d" providerId="AD" clId="Web-{2F47439D-D87C-4E96-B8CD-C329EEE4699C}" dt="2022-12-14T04:18:19.828" v="1695"/>
          <ac:spMkLst>
            <pc:docMk/>
            <pc:sldMk cId="2539711755" sldId="267"/>
            <ac:spMk id="9" creationId="{79BB35BC-D5C2-4C8B-A22A-A71E6191913B}"/>
          </ac:spMkLst>
        </pc:spChg>
        <pc:spChg chg="add">
          <ac:chgData name="Chen, Fanxi" userId="S::c.fanxi@wustl.edu::7b458473-d051-4124-a974-de3ea550155d" providerId="AD" clId="Web-{2F47439D-D87C-4E96-B8CD-C329EEE4699C}" dt="2022-12-14T04:18:19.828" v="1695"/>
          <ac:spMkLst>
            <pc:docMk/>
            <pc:sldMk cId="2539711755" sldId="267"/>
            <ac:spMk id="14" creationId="{CBB2B1F0-0DD6-4744-9A46-7A344FB48E40}"/>
          </ac:spMkLst>
        </pc:spChg>
        <pc:spChg chg="add">
          <ac:chgData name="Chen, Fanxi" userId="S::c.fanxi@wustl.edu::7b458473-d051-4124-a974-de3ea550155d" providerId="AD" clId="Web-{2F47439D-D87C-4E96-B8CD-C329EEE4699C}" dt="2022-12-14T04:18:19.828" v="1695"/>
          <ac:spMkLst>
            <pc:docMk/>
            <pc:sldMk cId="2539711755" sldId="267"/>
            <ac:spMk id="16" creationId="{52D502E5-F6B4-4D58-B4AE-FC466FF15EE8}"/>
          </ac:spMkLst>
        </pc:spChg>
        <pc:spChg chg="add">
          <ac:chgData name="Chen, Fanxi" userId="S::c.fanxi@wustl.edu::7b458473-d051-4124-a974-de3ea550155d" providerId="AD" clId="Web-{2F47439D-D87C-4E96-B8CD-C329EEE4699C}" dt="2022-12-14T04:18:19.828" v="1695"/>
          <ac:spMkLst>
            <pc:docMk/>
            <pc:sldMk cId="2539711755" sldId="267"/>
            <ac:spMk id="18" creationId="{9DECDBF4-02B6-4BB4-B65B-B8107AD6A9E8}"/>
          </ac:spMkLst>
        </pc:spChg>
        <pc:picChg chg="add del">
          <ac:chgData name="Chen, Fanxi" userId="S::c.fanxi@wustl.edu::7b458473-d051-4124-a974-de3ea550155d" providerId="AD" clId="Web-{2F47439D-D87C-4E96-B8CD-C329EEE4699C}" dt="2022-12-14T04:17:44.187" v="1694"/>
          <ac:picMkLst>
            <pc:docMk/>
            <pc:sldMk cId="2539711755" sldId="267"/>
            <ac:picMk id="5" creationId="{D3B5A1FB-252D-0F27-BFEE-BC4EE8644AA1}"/>
          </ac:picMkLst>
        </pc:picChg>
      </pc:sldChg>
      <pc:sldChg chg="addSp delSp modSp mod setBg">
        <pc:chgData name="Chen, Fanxi" userId="S::c.fanxi@wustl.edu::7b458473-d051-4124-a974-de3ea550155d" providerId="AD" clId="Web-{2F47439D-D87C-4E96-B8CD-C329EEE4699C}" dt="2022-12-14T04:24:33.200" v="1819" actId="14100"/>
        <pc:sldMkLst>
          <pc:docMk/>
          <pc:sldMk cId="1940576191" sldId="268"/>
        </pc:sldMkLst>
        <pc:spChg chg="mod">
          <ac:chgData name="Chen, Fanxi" userId="S::c.fanxi@wustl.edu::7b458473-d051-4124-a974-de3ea550155d" providerId="AD" clId="Web-{2F47439D-D87C-4E96-B8CD-C329EEE4699C}" dt="2022-12-14T04:24:21.152" v="1817"/>
          <ac:spMkLst>
            <pc:docMk/>
            <pc:sldMk cId="1940576191" sldId="268"/>
            <ac:spMk id="2" creationId="{BA2FC5DB-6E6A-BB83-121B-BE7C6B263322}"/>
          </ac:spMkLst>
        </pc:spChg>
        <pc:spChg chg="add del mod">
          <ac:chgData name="Chen, Fanxi" userId="S::c.fanxi@wustl.edu::7b458473-d051-4124-a974-de3ea550155d" providerId="AD" clId="Web-{2F47439D-D87C-4E96-B8CD-C329EEE4699C}" dt="2022-12-14T04:14:37.478" v="1685"/>
          <ac:spMkLst>
            <pc:docMk/>
            <pc:sldMk cId="1940576191" sldId="268"/>
            <ac:spMk id="3" creationId="{6389DDC7-2CEF-FD29-82A9-B2651F264FF1}"/>
          </ac:spMkLst>
        </pc:spChg>
        <pc:spChg chg="add del mod">
          <ac:chgData name="Chen, Fanxi" userId="S::c.fanxi@wustl.edu::7b458473-d051-4124-a974-de3ea550155d" providerId="AD" clId="Web-{2F47439D-D87C-4E96-B8CD-C329EEE4699C}" dt="2022-12-14T03:49:05.580" v="1215"/>
          <ac:spMkLst>
            <pc:docMk/>
            <pc:sldMk cId="1940576191" sldId="268"/>
            <ac:spMk id="4" creationId="{B5B99D34-989C-1131-A32F-311A53181071}"/>
          </ac:spMkLst>
        </pc:spChg>
        <pc:spChg chg="add del mod">
          <ac:chgData name="Chen, Fanxi" userId="S::c.fanxi@wustl.edu::7b458473-d051-4124-a974-de3ea550155d" providerId="AD" clId="Web-{2F47439D-D87C-4E96-B8CD-C329EEE4699C}" dt="2022-12-14T04:11:38.050" v="1619"/>
          <ac:spMkLst>
            <pc:docMk/>
            <pc:sldMk cId="1940576191" sldId="268"/>
            <ac:spMk id="5" creationId="{BD2D1F6B-4794-C7D5-77FA-FA451F20656D}"/>
          </ac:spMkLst>
        </pc:spChg>
        <pc:spChg chg="add del">
          <ac:chgData name="Chen, Fanxi" userId="S::c.fanxi@wustl.edu::7b458473-d051-4124-a974-de3ea550155d" providerId="AD" clId="Web-{2F47439D-D87C-4E96-B8CD-C329EEE4699C}" dt="2022-12-14T03:46:51.982" v="1064"/>
          <ac:spMkLst>
            <pc:docMk/>
            <pc:sldMk cId="1940576191" sldId="268"/>
            <ac:spMk id="9" creationId="{4FFBEE45-F140-49D5-85EA-C78C24340B23}"/>
          </ac:spMkLst>
        </pc:spChg>
        <pc:spChg chg="add del">
          <ac:chgData name="Chen, Fanxi" userId="S::c.fanxi@wustl.edu::7b458473-d051-4124-a974-de3ea550155d" providerId="AD" clId="Web-{2F47439D-D87C-4E96-B8CD-C329EEE4699C}" dt="2022-12-14T03:50:24.162" v="1233"/>
          <ac:spMkLst>
            <pc:docMk/>
            <pc:sldMk cId="1940576191" sldId="268"/>
            <ac:spMk id="14" creationId="{21739CA5-F0F5-48E1-8E8C-F24B71827E46}"/>
          </ac:spMkLst>
        </pc:spChg>
        <pc:spChg chg="add del">
          <ac:chgData name="Chen, Fanxi" userId="S::c.fanxi@wustl.edu::7b458473-d051-4124-a974-de3ea550155d" providerId="AD" clId="Web-{2F47439D-D87C-4E96-B8CD-C329EEE4699C}" dt="2022-12-14T03:50:24.162" v="1233"/>
          <ac:spMkLst>
            <pc:docMk/>
            <pc:sldMk cId="1940576191" sldId="268"/>
            <ac:spMk id="16" creationId="{3EAD2937-F230-41D4-B9C5-975B129BFC20}"/>
          </ac:spMkLst>
        </pc:spChg>
        <pc:spChg chg="add del">
          <ac:chgData name="Chen, Fanxi" userId="S::c.fanxi@wustl.edu::7b458473-d051-4124-a974-de3ea550155d" providerId="AD" clId="Web-{2F47439D-D87C-4E96-B8CD-C329EEE4699C}" dt="2022-12-14T03:50:24.162" v="1233"/>
          <ac:spMkLst>
            <pc:docMk/>
            <pc:sldMk cId="1940576191" sldId="268"/>
            <ac:spMk id="18" creationId="{CCD444A3-C338-4886-B7F1-4BA2AF46EB64}"/>
          </ac:spMkLst>
        </pc:spChg>
        <pc:spChg chg="add del">
          <ac:chgData name="Chen, Fanxi" userId="S::c.fanxi@wustl.edu::7b458473-d051-4124-a974-de3ea550155d" providerId="AD" clId="Web-{2F47439D-D87C-4E96-B8CD-C329EEE4699C}" dt="2022-12-14T04:14:46.415" v="1686"/>
          <ac:spMkLst>
            <pc:docMk/>
            <pc:sldMk cId="1940576191" sldId="268"/>
            <ac:spMk id="23" creationId="{2029D5AD-8348-4446-B191-6A9B6FE03F21}"/>
          </ac:spMkLst>
        </pc:spChg>
        <pc:spChg chg="add del">
          <ac:chgData name="Chen, Fanxi" userId="S::c.fanxi@wustl.edu::7b458473-d051-4124-a974-de3ea550155d" providerId="AD" clId="Web-{2F47439D-D87C-4E96-B8CD-C329EEE4699C}" dt="2022-12-14T04:14:46.415" v="1686"/>
          <ac:spMkLst>
            <pc:docMk/>
            <pc:sldMk cId="1940576191" sldId="268"/>
            <ac:spMk id="25" creationId="{A3F395A2-2B64-4749-BD93-2F159C7E1FB5}"/>
          </ac:spMkLst>
        </pc:spChg>
        <pc:spChg chg="add del">
          <ac:chgData name="Chen, Fanxi" userId="S::c.fanxi@wustl.edu::7b458473-d051-4124-a974-de3ea550155d" providerId="AD" clId="Web-{2F47439D-D87C-4E96-B8CD-C329EEE4699C}" dt="2022-12-14T04:14:46.415" v="1686"/>
          <ac:spMkLst>
            <pc:docMk/>
            <pc:sldMk cId="1940576191" sldId="268"/>
            <ac:spMk id="27" creationId="{5CF0135B-EAB8-4CA0-896C-2D897ECD28BC}"/>
          </ac:spMkLst>
        </pc:spChg>
        <pc:spChg chg="add del">
          <ac:chgData name="Chen, Fanxi" userId="S::c.fanxi@wustl.edu::7b458473-d051-4124-a974-de3ea550155d" providerId="AD" clId="Web-{2F47439D-D87C-4E96-B8CD-C329EEE4699C}" dt="2022-12-14T04:14:46.415" v="1686"/>
          <ac:spMkLst>
            <pc:docMk/>
            <pc:sldMk cId="1940576191" sldId="268"/>
            <ac:spMk id="29" creationId="{92C3387C-D24F-4737-8A37-1DC5CFF09CFA}"/>
          </ac:spMkLst>
        </pc:spChg>
        <pc:spChg chg="add del">
          <ac:chgData name="Chen, Fanxi" userId="S::c.fanxi@wustl.edu::7b458473-d051-4124-a974-de3ea550155d" providerId="AD" clId="Web-{2F47439D-D87C-4E96-B8CD-C329EEE4699C}" dt="2022-12-14T04:23:33.213" v="1814"/>
          <ac:spMkLst>
            <pc:docMk/>
            <pc:sldMk cId="1940576191" sldId="268"/>
            <ac:spMk id="38" creationId="{955A2079-FA98-4876-80F0-72364A7D2EA4}"/>
          </ac:spMkLst>
        </pc:spChg>
        <pc:spChg chg="add del">
          <ac:chgData name="Chen, Fanxi" userId="S::c.fanxi@wustl.edu::7b458473-d051-4124-a974-de3ea550155d" providerId="AD" clId="Web-{2F47439D-D87C-4E96-B8CD-C329EEE4699C}" dt="2022-12-14T04:23:41.667" v="1815"/>
          <ac:spMkLst>
            <pc:docMk/>
            <pc:sldMk cId="1940576191" sldId="268"/>
            <ac:spMk id="43" creationId="{FDDEF810-FBAE-4C80-B905-316331395C3D}"/>
          </ac:spMkLst>
        </pc:spChg>
        <pc:spChg chg="add del">
          <ac:chgData name="Chen, Fanxi" userId="S::c.fanxi@wustl.edu::7b458473-d051-4124-a974-de3ea550155d" providerId="AD" clId="Web-{2F47439D-D87C-4E96-B8CD-C329EEE4699C}" dt="2022-12-14T04:23:41.667" v="1815"/>
          <ac:spMkLst>
            <pc:docMk/>
            <pc:sldMk cId="1940576191" sldId="268"/>
            <ac:spMk id="45" creationId="{FD8C7A0F-D774-4978-AA9C-7E703C2F463A}"/>
          </ac:spMkLst>
        </pc:spChg>
        <pc:spChg chg="add del">
          <ac:chgData name="Chen, Fanxi" userId="S::c.fanxi@wustl.edu::7b458473-d051-4124-a974-de3ea550155d" providerId="AD" clId="Web-{2F47439D-D87C-4E96-B8CD-C329EEE4699C}" dt="2022-12-14T04:23:41.667" v="1815"/>
          <ac:spMkLst>
            <pc:docMk/>
            <pc:sldMk cId="1940576191" sldId="268"/>
            <ac:spMk id="47" creationId="{61C7310A-3A42-4F75-8058-7F39E52B11BC}"/>
          </ac:spMkLst>
        </pc:spChg>
        <pc:spChg chg="add del">
          <ac:chgData name="Chen, Fanxi" userId="S::c.fanxi@wustl.edu::7b458473-d051-4124-a974-de3ea550155d" providerId="AD" clId="Web-{2F47439D-D87C-4E96-B8CD-C329EEE4699C}" dt="2022-12-14T04:23:41.667" v="1815"/>
          <ac:spMkLst>
            <pc:docMk/>
            <pc:sldMk cId="1940576191" sldId="268"/>
            <ac:spMk id="49" creationId="{27D88313-56C7-45D8-8D97-2F5CCBF99683}"/>
          </ac:spMkLst>
        </pc:spChg>
        <pc:spChg chg="add del">
          <ac:chgData name="Chen, Fanxi" userId="S::c.fanxi@wustl.edu::7b458473-d051-4124-a974-de3ea550155d" providerId="AD" clId="Web-{2F47439D-D87C-4E96-B8CD-C329EEE4699C}" dt="2022-12-14T04:23:57.917" v="1816"/>
          <ac:spMkLst>
            <pc:docMk/>
            <pc:sldMk cId="1940576191" sldId="268"/>
            <ac:spMk id="54" creationId="{FDDEF810-FBAE-4C80-B905-316331395C3D}"/>
          </ac:spMkLst>
        </pc:spChg>
        <pc:spChg chg="add del">
          <ac:chgData name="Chen, Fanxi" userId="S::c.fanxi@wustl.edu::7b458473-d051-4124-a974-de3ea550155d" providerId="AD" clId="Web-{2F47439D-D87C-4E96-B8CD-C329EEE4699C}" dt="2022-12-14T04:23:57.917" v="1816"/>
          <ac:spMkLst>
            <pc:docMk/>
            <pc:sldMk cId="1940576191" sldId="268"/>
            <ac:spMk id="56" creationId="{FD8C7A0F-D774-4978-AA9C-7E703C2F463A}"/>
          </ac:spMkLst>
        </pc:spChg>
        <pc:spChg chg="add del">
          <ac:chgData name="Chen, Fanxi" userId="S::c.fanxi@wustl.edu::7b458473-d051-4124-a974-de3ea550155d" providerId="AD" clId="Web-{2F47439D-D87C-4E96-B8CD-C329EEE4699C}" dt="2022-12-14T04:23:57.917" v="1816"/>
          <ac:spMkLst>
            <pc:docMk/>
            <pc:sldMk cId="1940576191" sldId="268"/>
            <ac:spMk id="58" creationId="{61C7310A-3A42-4F75-8058-7F39E52B11BC}"/>
          </ac:spMkLst>
        </pc:spChg>
        <pc:spChg chg="add del">
          <ac:chgData name="Chen, Fanxi" userId="S::c.fanxi@wustl.edu::7b458473-d051-4124-a974-de3ea550155d" providerId="AD" clId="Web-{2F47439D-D87C-4E96-B8CD-C329EEE4699C}" dt="2022-12-14T04:23:57.917" v="1816"/>
          <ac:spMkLst>
            <pc:docMk/>
            <pc:sldMk cId="1940576191" sldId="268"/>
            <ac:spMk id="60" creationId="{27D88313-56C7-45D8-8D97-2F5CCBF99683}"/>
          </ac:spMkLst>
        </pc:spChg>
        <pc:spChg chg="add del">
          <ac:chgData name="Chen, Fanxi" userId="S::c.fanxi@wustl.edu::7b458473-d051-4124-a974-de3ea550155d" providerId="AD" clId="Web-{2F47439D-D87C-4E96-B8CD-C329EEE4699C}" dt="2022-12-14T04:24:21.152" v="1817"/>
          <ac:spMkLst>
            <pc:docMk/>
            <pc:sldMk cId="1940576191" sldId="268"/>
            <ac:spMk id="65" creationId="{955A2079-FA98-4876-80F0-72364A7D2EA4}"/>
          </ac:spMkLst>
        </pc:spChg>
        <pc:spChg chg="add">
          <ac:chgData name="Chen, Fanxi" userId="S::c.fanxi@wustl.edu::7b458473-d051-4124-a974-de3ea550155d" providerId="AD" clId="Web-{2F47439D-D87C-4E96-B8CD-C329EEE4699C}" dt="2022-12-14T04:24:21.152" v="1817"/>
          <ac:spMkLst>
            <pc:docMk/>
            <pc:sldMk cId="1940576191" sldId="268"/>
            <ac:spMk id="70" creationId="{08953E74-D241-4DDF-8508-F0365EA13A92}"/>
          </ac:spMkLst>
        </pc:spChg>
        <pc:spChg chg="add">
          <ac:chgData name="Chen, Fanxi" userId="S::c.fanxi@wustl.edu::7b458473-d051-4124-a974-de3ea550155d" providerId="AD" clId="Web-{2F47439D-D87C-4E96-B8CD-C329EEE4699C}" dt="2022-12-14T04:24:21.152" v="1817"/>
          <ac:spMkLst>
            <pc:docMk/>
            <pc:sldMk cId="1940576191" sldId="268"/>
            <ac:spMk id="72" creationId="{5C3C901A-B2F4-4A3C-BCDD-7C8D587ECA2E}"/>
          </ac:spMkLst>
        </pc:spChg>
        <pc:graphicFrameChg chg="add del">
          <ac:chgData name="Chen, Fanxi" userId="S::c.fanxi@wustl.edu::7b458473-d051-4124-a974-de3ea550155d" providerId="AD" clId="Web-{2F47439D-D87C-4E96-B8CD-C329EEE4699C}" dt="2022-12-14T04:14:37.446" v="1684"/>
          <ac:graphicFrameMkLst>
            <pc:docMk/>
            <pc:sldMk cId="1940576191" sldId="268"/>
            <ac:graphicFrameMk id="31" creationId="{B20B26C9-1AC5-91C9-1896-CBDDBBF06E6D}"/>
          </ac:graphicFrameMkLst>
        </pc:graphicFrameChg>
        <pc:graphicFrameChg chg="add mod modGraphic">
          <ac:chgData name="Chen, Fanxi" userId="S::c.fanxi@wustl.edu::7b458473-d051-4124-a974-de3ea550155d" providerId="AD" clId="Web-{2F47439D-D87C-4E96-B8CD-C329EEE4699C}" dt="2022-12-14T04:24:33.200" v="1819" actId="14100"/>
          <ac:graphicFrameMkLst>
            <pc:docMk/>
            <pc:sldMk cId="1940576191" sldId="268"/>
            <ac:graphicFrameMk id="33" creationId="{B41F45DE-4066-BF1C-E8FC-54971E99DA78}"/>
          </ac:graphicFrameMkLst>
        </pc:graphicFrameChg>
      </pc:sldChg>
      <pc:sldChg chg="addSp delSp modSp mod setBg">
        <pc:chgData name="Chen, Fanxi" userId="S::c.fanxi@wustl.edu::7b458473-d051-4124-a974-de3ea550155d" providerId="AD" clId="Web-{2F47439D-D87C-4E96-B8CD-C329EEE4699C}" dt="2022-12-14T03:33:25.065" v="805"/>
        <pc:sldMkLst>
          <pc:docMk/>
          <pc:sldMk cId="263280802" sldId="271"/>
        </pc:sldMkLst>
        <pc:spChg chg="mod">
          <ac:chgData name="Chen, Fanxi" userId="S::c.fanxi@wustl.edu::7b458473-d051-4124-a974-de3ea550155d" providerId="AD" clId="Web-{2F47439D-D87C-4E96-B8CD-C329EEE4699C}" dt="2022-12-14T03:33:25.065" v="805"/>
          <ac:spMkLst>
            <pc:docMk/>
            <pc:sldMk cId="263280802" sldId="271"/>
            <ac:spMk id="2" creationId="{29E6F7E9-43AF-D701-D973-2227651729E4}"/>
          </ac:spMkLst>
        </pc:spChg>
        <pc:spChg chg="add del mod">
          <ac:chgData name="Chen, Fanxi" userId="S::c.fanxi@wustl.edu::7b458473-d051-4124-a974-de3ea550155d" providerId="AD" clId="Web-{2F47439D-D87C-4E96-B8CD-C329EEE4699C}" dt="2022-12-14T01:56:00.762" v="264"/>
          <ac:spMkLst>
            <pc:docMk/>
            <pc:sldMk cId="263280802" sldId="271"/>
            <ac:spMk id="3" creationId="{4A949F3D-35D4-27ED-2F4F-CD16E085BE3F}"/>
          </ac:spMkLst>
        </pc:spChg>
        <pc:spChg chg="add del">
          <ac:chgData name="Chen, Fanxi" userId="S::c.fanxi@wustl.edu::7b458473-d051-4124-a974-de3ea550155d" providerId="AD" clId="Web-{2F47439D-D87C-4E96-B8CD-C329EEE4699C}" dt="2022-12-14T01:56:00.746" v="263"/>
          <ac:spMkLst>
            <pc:docMk/>
            <pc:sldMk cId="263280802" sldId="271"/>
            <ac:spMk id="8" creationId="{327D73B4-9F5C-4A64-A179-51B9500CB8B5}"/>
          </ac:spMkLst>
        </pc:spChg>
        <pc:spChg chg="add del">
          <ac:chgData name="Chen, Fanxi" userId="S::c.fanxi@wustl.edu::7b458473-d051-4124-a974-de3ea550155d" providerId="AD" clId="Web-{2F47439D-D87C-4E96-B8CD-C329EEE4699C}" dt="2022-12-14T01:55:46.621" v="261"/>
          <ac:spMkLst>
            <pc:docMk/>
            <pc:sldMk cId="263280802" sldId="271"/>
            <ac:spMk id="9" creationId="{35DB3719-6FDC-4E5D-891D-FF40B7300F64}"/>
          </ac:spMkLst>
        </pc:spChg>
        <pc:spChg chg="add del">
          <ac:chgData name="Chen, Fanxi" userId="S::c.fanxi@wustl.edu::7b458473-d051-4124-a974-de3ea550155d" providerId="AD" clId="Web-{2F47439D-D87C-4E96-B8CD-C329EEE4699C}" dt="2022-12-14T01:56:00.746" v="263"/>
          <ac:spMkLst>
            <pc:docMk/>
            <pc:sldMk cId="263280802" sldId="271"/>
            <ac:spMk id="10" creationId="{C1F06963-6374-4B48-844F-071A9BAAAE02}"/>
          </ac:spMkLst>
        </pc:spChg>
        <pc:spChg chg="add del">
          <ac:chgData name="Chen, Fanxi" userId="S::c.fanxi@wustl.edu::7b458473-d051-4124-a974-de3ea550155d" providerId="AD" clId="Web-{2F47439D-D87C-4E96-B8CD-C329EEE4699C}" dt="2022-12-14T01:55:46.621" v="261"/>
          <ac:spMkLst>
            <pc:docMk/>
            <pc:sldMk cId="263280802" sldId="271"/>
            <ac:spMk id="11" creationId="{E0CBAC23-2E3F-4A90-BA59-F8299F6A5439}"/>
          </ac:spMkLst>
        </pc:spChg>
        <pc:spChg chg="add del">
          <ac:chgData name="Chen, Fanxi" userId="S::c.fanxi@wustl.edu::7b458473-d051-4124-a974-de3ea550155d" providerId="AD" clId="Web-{2F47439D-D87C-4E96-B8CD-C329EEE4699C}" dt="2022-12-14T01:56:00.746" v="263"/>
          <ac:spMkLst>
            <pc:docMk/>
            <pc:sldMk cId="263280802" sldId="271"/>
            <ac:spMk id="12" creationId="{6CB927A4-E432-4310-9CD5-E89FF5063179}"/>
          </ac:spMkLst>
        </pc:spChg>
        <pc:spChg chg="add del">
          <ac:chgData name="Chen, Fanxi" userId="S::c.fanxi@wustl.edu::7b458473-d051-4124-a974-de3ea550155d" providerId="AD" clId="Web-{2F47439D-D87C-4E96-B8CD-C329EEE4699C}" dt="2022-12-14T01:56:00.746" v="263"/>
          <ac:spMkLst>
            <pc:docMk/>
            <pc:sldMk cId="263280802" sldId="271"/>
            <ac:spMk id="13" creationId="{4A949F3D-35D4-27ED-2F4F-CD16E085BE3F}"/>
          </ac:spMkLst>
        </pc:spChg>
        <pc:spChg chg="add del">
          <ac:chgData name="Chen, Fanxi" userId="S::c.fanxi@wustl.edu::7b458473-d051-4124-a974-de3ea550155d" providerId="AD" clId="Web-{2F47439D-D87C-4E96-B8CD-C329EEE4699C}" dt="2022-12-14T01:56:00.746" v="263"/>
          <ac:spMkLst>
            <pc:docMk/>
            <pc:sldMk cId="263280802" sldId="271"/>
            <ac:spMk id="14" creationId="{1453BF6C-B012-48B7-B4E8-6D7AC7C27D02}"/>
          </ac:spMkLst>
        </pc:spChg>
        <pc:spChg chg="add del">
          <ac:chgData name="Chen, Fanxi" userId="S::c.fanxi@wustl.edu::7b458473-d051-4124-a974-de3ea550155d" providerId="AD" clId="Web-{2F47439D-D87C-4E96-B8CD-C329EEE4699C}" dt="2022-12-14T01:56:29.622" v="269"/>
          <ac:spMkLst>
            <pc:docMk/>
            <pc:sldMk cId="263280802" sldId="271"/>
            <ac:spMk id="15" creationId="{D3F51FEB-38FB-4F6C-9F7B-2F2AFAB65463}"/>
          </ac:spMkLst>
        </pc:spChg>
        <pc:spChg chg="add del">
          <ac:chgData name="Chen, Fanxi" userId="S::c.fanxi@wustl.edu::7b458473-d051-4124-a974-de3ea550155d" providerId="AD" clId="Web-{2F47439D-D87C-4E96-B8CD-C329EEE4699C}" dt="2022-12-14T01:56:00.746" v="263"/>
          <ac:spMkLst>
            <pc:docMk/>
            <pc:sldMk cId="263280802" sldId="271"/>
            <ac:spMk id="16" creationId="{E3020543-B24B-4EC4-8FFC-8DD88EEA91A8}"/>
          </ac:spMkLst>
        </pc:spChg>
        <pc:spChg chg="add del">
          <ac:chgData name="Chen, Fanxi" userId="S::c.fanxi@wustl.edu::7b458473-d051-4124-a974-de3ea550155d" providerId="AD" clId="Web-{2F47439D-D87C-4E96-B8CD-C329EEE4699C}" dt="2022-12-14T01:56:29.622" v="269"/>
          <ac:spMkLst>
            <pc:docMk/>
            <pc:sldMk cId="263280802" sldId="271"/>
            <ac:spMk id="17" creationId="{1E547BA6-BAE0-43BB-A7CA-60F69CE252F0}"/>
          </ac:spMkLst>
        </pc:spChg>
        <pc:spChg chg="add del">
          <ac:chgData name="Chen, Fanxi" userId="S::c.fanxi@wustl.edu::7b458473-d051-4124-a974-de3ea550155d" providerId="AD" clId="Web-{2F47439D-D87C-4E96-B8CD-C329EEE4699C}" dt="2022-12-14T01:56:29.622" v="269"/>
          <ac:spMkLst>
            <pc:docMk/>
            <pc:sldMk cId="263280802" sldId="271"/>
            <ac:spMk id="20" creationId="{2B566528-1B12-4246-9431-5C2D7D081168}"/>
          </ac:spMkLst>
        </pc:spChg>
        <pc:spChg chg="add del">
          <ac:chgData name="Chen, Fanxi" userId="S::c.fanxi@wustl.edu::7b458473-d051-4124-a974-de3ea550155d" providerId="AD" clId="Web-{2F47439D-D87C-4E96-B8CD-C329EEE4699C}" dt="2022-12-14T01:56:29.622" v="269"/>
          <ac:spMkLst>
            <pc:docMk/>
            <pc:sldMk cId="263280802" sldId="271"/>
            <ac:spMk id="21" creationId="{2E80C965-DB6D-4F81-9E9E-B027384D0BD6}"/>
          </ac:spMkLst>
        </pc:spChg>
        <pc:spChg chg="add del">
          <ac:chgData name="Chen, Fanxi" userId="S::c.fanxi@wustl.edu::7b458473-d051-4124-a974-de3ea550155d" providerId="AD" clId="Web-{2F47439D-D87C-4E96-B8CD-C329EEE4699C}" dt="2022-12-14T01:56:29.622" v="269"/>
          <ac:spMkLst>
            <pc:docMk/>
            <pc:sldMk cId="263280802" sldId="271"/>
            <ac:spMk id="22" creationId="{A580F890-B085-4E95-96AA-55AEBEC5CE6E}"/>
          </ac:spMkLst>
        </pc:spChg>
        <pc:spChg chg="add del">
          <ac:chgData name="Chen, Fanxi" userId="S::c.fanxi@wustl.edu::7b458473-d051-4124-a974-de3ea550155d" providerId="AD" clId="Web-{2F47439D-D87C-4E96-B8CD-C329EEE4699C}" dt="2022-12-14T01:56:11.559" v="266"/>
          <ac:spMkLst>
            <pc:docMk/>
            <pc:sldMk cId="263280802" sldId="271"/>
            <ac:spMk id="28" creationId="{2B566528-1B12-4246-9431-5C2D7D081168}"/>
          </ac:spMkLst>
        </pc:spChg>
        <pc:spChg chg="add del">
          <ac:chgData name="Chen, Fanxi" userId="S::c.fanxi@wustl.edu::7b458473-d051-4124-a974-de3ea550155d" providerId="AD" clId="Web-{2F47439D-D87C-4E96-B8CD-C329EEE4699C}" dt="2022-12-14T01:56:11.559" v="266"/>
          <ac:spMkLst>
            <pc:docMk/>
            <pc:sldMk cId="263280802" sldId="271"/>
            <ac:spMk id="30" creationId="{2E80C965-DB6D-4F81-9E9E-B027384D0BD6}"/>
          </ac:spMkLst>
        </pc:spChg>
        <pc:spChg chg="add del">
          <ac:chgData name="Chen, Fanxi" userId="S::c.fanxi@wustl.edu::7b458473-d051-4124-a974-de3ea550155d" providerId="AD" clId="Web-{2F47439D-D87C-4E96-B8CD-C329EEE4699C}" dt="2022-12-14T01:56:11.559" v="266"/>
          <ac:spMkLst>
            <pc:docMk/>
            <pc:sldMk cId="263280802" sldId="271"/>
            <ac:spMk id="32" creationId="{A580F890-B085-4E95-96AA-55AEBEC5CE6E}"/>
          </ac:spMkLst>
        </pc:spChg>
        <pc:spChg chg="add del">
          <ac:chgData name="Chen, Fanxi" userId="S::c.fanxi@wustl.edu::7b458473-d051-4124-a974-de3ea550155d" providerId="AD" clId="Web-{2F47439D-D87C-4E96-B8CD-C329EEE4699C}" dt="2022-12-14T01:56:11.559" v="266"/>
          <ac:spMkLst>
            <pc:docMk/>
            <pc:sldMk cId="263280802" sldId="271"/>
            <ac:spMk id="34" creationId="{D3F51FEB-38FB-4F6C-9F7B-2F2AFAB65463}"/>
          </ac:spMkLst>
        </pc:spChg>
        <pc:spChg chg="add del">
          <ac:chgData name="Chen, Fanxi" userId="S::c.fanxi@wustl.edu::7b458473-d051-4124-a974-de3ea550155d" providerId="AD" clId="Web-{2F47439D-D87C-4E96-B8CD-C329EEE4699C}" dt="2022-12-14T01:56:11.559" v="266"/>
          <ac:spMkLst>
            <pc:docMk/>
            <pc:sldMk cId="263280802" sldId="271"/>
            <ac:spMk id="36" creationId="{1E547BA6-BAE0-43BB-A7CA-60F69CE252F0}"/>
          </ac:spMkLst>
        </pc:spChg>
        <pc:spChg chg="add del">
          <ac:chgData name="Chen, Fanxi" userId="S::c.fanxi@wustl.edu::7b458473-d051-4124-a974-de3ea550155d" providerId="AD" clId="Web-{2F47439D-D87C-4E96-B8CD-C329EEE4699C}" dt="2022-12-14T01:56:29.591" v="268"/>
          <ac:spMkLst>
            <pc:docMk/>
            <pc:sldMk cId="263280802" sldId="271"/>
            <ac:spMk id="38" creationId="{2B566528-1B12-4246-9431-5C2D7D081168}"/>
          </ac:spMkLst>
        </pc:spChg>
        <pc:spChg chg="add del">
          <ac:chgData name="Chen, Fanxi" userId="S::c.fanxi@wustl.edu::7b458473-d051-4124-a974-de3ea550155d" providerId="AD" clId="Web-{2F47439D-D87C-4E96-B8CD-C329EEE4699C}" dt="2022-12-14T01:56:29.591" v="268"/>
          <ac:spMkLst>
            <pc:docMk/>
            <pc:sldMk cId="263280802" sldId="271"/>
            <ac:spMk id="39" creationId="{2E80C965-DB6D-4F81-9E9E-B027384D0BD6}"/>
          </ac:spMkLst>
        </pc:spChg>
        <pc:spChg chg="add del">
          <ac:chgData name="Chen, Fanxi" userId="S::c.fanxi@wustl.edu::7b458473-d051-4124-a974-de3ea550155d" providerId="AD" clId="Web-{2F47439D-D87C-4E96-B8CD-C329EEE4699C}" dt="2022-12-14T01:56:29.591" v="268"/>
          <ac:spMkLst>
            <pc:docMk/>
            <pc:sldMk cId="263280802" sldId="271"/>
            <ac:spMk id="40" creationId="{A580F890-B085-4E95-96AA-55AEBEC5CE6E}"/>
          </ac:spMkLst>
        </pc:spChg>
        <pc:spChg chg="add del">
          <ac:chgData name="Chen, Fanxi" userId="S::c.fanxi@wustl.edu::7b458473-d051-4124-a974-de3ea550155d" providerId="AD" clId="Web-{2F47439D-D87C-4E96-B8CD-C329EEE4699C}" dt="2022-12-14T01:56:29.591" v="268"/>
          <ac:spMkLst>
            <pc:docMk/>
            <pc:sldMk cId="263280802" sldId="271"/>
            <ac:spMk id="41" creationId="{D3F51FEB-38FB-4F6C-9F7B-2F2AFAB65463}"/>
          </ac:spMkLst>
        </pc:spChg>
        <pc:spChg chg="add del">
          <ac:chgData name="Chen, Fanxi" userId="S::c.fanxi@wustl.edu::7b458473-d051-4124-a974-de3ea550155d" providerId="AD" clId="Web-{2F47439D-D87C-4E96-B8CD-C329EEE4699C}" dt="2022-12-14T01:56:29.591" v="268"/>
          <ac:spMkLst>
            <pc:docMk/>
            <pc:sldMk cId="263280802" sldId="271"/>
            <ac:spMk id="42" creationId="{1E547BA6-BAE0-43BB-A7CA-60F69CE252F0}"/>
          </ac:spMkLst>
        </pc:spChg>
        <pc:spChg chg="add del">
          <ac:chgData name="Chen, Fanxi" userId="S::c.fanxi@wustl.edu::7b458473-d051-4124-a974-de3ea550155d" providerId="AD" clId="Web-{2F47439D-D87C-4E96-B8CD-C329EEE4699C}" dt="2022-12-14T03:33:11.033" v="804"/>
          <ac:spMkLst>
            <pc:docMk/>
            <pc:sldMk cId="263280802" sldId="271"/>
            <ac:spMk id="44" creationId="{D9A7F3BF-8763-4074-AD77-92790AF314D1}"/>
          </ac:spMkLst>
        </pc:spChg>
        <pc:spChg chg="add del">
          <ac:chgData name="Chen, Fanxi" userId="S::c.fanxi@wustl.edu::7b458473-d051-4124-a974-de3ea550155d" providerId="AD" clId="Web-{2F47439D-D87C-4E96-B8CD-C329EEE4699C}" dt="2022-12-14T03:33:25.065" v="805"/>
          <ac:spMkLst>
            <pc:docMk/>
            <pc:sldMk cId="263280802" sldId="271"/>
            <ac:spMk id="51" creationId="{955A2079-FA98-4876-80F0-72364A7D2EA4}"/>
          </ac:spMkLst>
        </pc:spChg>
        <pc:spChg chg="add">
          <ac:chgData name="Chen, Fanxi" userId="S::c.fanxi@wustl.edu::7b458473-d051-4124-a974-de3ea550155d" providerId="AD" clId="Web-{2F47439D-D87C-4E96-B8CD-C329EEE4699C}" dt="2022-12-14T03:33:25.065" v="805"/>
          <ac:spMkLst>
            <pc:docMk/>
            <pc:sldMk cId="263280802" sldId="271"/>
            <ac:spMk id="56" creationId="{6C4028FD-8BAA-4A19-BFDE-594D991B7552}"/>
          </ac:spMkLst>
        </pc:spChg>
        <pc:grpChg chg="add del">
          <ac:chgData name="Chen, Fanxi" userId="S::c.fanxi@wustl.edu::7b458473-d051-4124-a974-de3ea550155d" providerId="AD" clId="Web-{2F47439D-D87C-4E96-B8CD-C329EEE4699C}" dt="2022-12-14T03:33:11.033" v="804"/>
          <ac:grpSpMkLst>
            <pc:docMk/>
            <pc:sldMk cId="263280802" sldId="271"/>
            <ac:grpSpMk id="45" creationId="{7A9648D6-B41B-42D0-A817-AE2607B0B5B8}"/>
          </ac:grpSpMkLst>
        </pc:grpChg>
        <pc:graphicFrameChg chg="add del">
          <ac:chgData name="Chen, Fanxi" userId="S::c.fanxi@wustl.edu::7b458473-d051-4124-a974-de3ea550155d" providerId="AD" clId="Web-{2F47439D-D87C-4E96-B8CD-C329EEE4699C}" dt="2022-12-14T01:55:46.621" v="261"/>
          <ac:graphicFrameMkLst>
            <pc:docMk/>
            <pc:sldMk cId="263280802" sldId="271"/>
            <ac:graphicFrameMk id="5" creationId="{12F1BF97-B6BA-475A-D62F-5D5F9620C59D}"/>
          </ac:graphicFrameMkLst>
        </pc:graphicFrameChg>
        <pc:graphicFrameChg chg="add mod modGraphic">
          <ac:chgData name="Chen, Fanxi" userId="S::c.fanxi@wustl.edu::7b458473-d051-4124-a974-de3ea550155d" providerId="AD" clId="Web-{2F47439D-D87C-4E96-B8CD-C329EEE4699C}" dt="2022-12-14T03:33:25.065" v="805"/>
          <ac:graphicFrameMkLst>
            <pc:docMk/>
            <pc:sldMk cId="263280802" sldId="271"/>
            <ac:graphicFrameMk id="23" creationId="{361D9B58-B490-67B5-CD75-6D3ED01BA07D}"/>
          </ac:graphicFrameMkLst>
        </pc:graphicFrameChg>
        <pc:cxnChg chg="add del">
          <ac:chgData name="Chen, Fanxi" userId="S::c.fanxi@wustl.edu::7b458473-d051-4124-a974-de3ea550155d" providerId="AD" clId="Web-{2F47439D-D87C-4E96-B8CD-C329EEE4699C}" dt="2022-12-14T01:56:00.746" v="263"/>
          <ac:cxnSpMkLst>
            <pc:docMk/>
            <pc:sldMk cId="263280802" sldId="271"/>
            <ac:cxnSpMk id="18" creationId="{C49DA8F6-BCC1-4447-B54C-57856834B94B}"/>
          </ac:cxnSpMkLst>
        </pc:cxnChg>
        <pc:cxnChg chg="add del">
          <ac:chgData name="Chen, Fanxi" userId="S::c.fanxi@wustl.edu::7b458473-d051-4124-a974-de3ea550155d" providerId="AD" clId="Web-{2F47439D-D87C-4E96-B8CD-C329EEE4699C}" dt="2022-12-14T03:33:11.033" v="804"/>
          <ac:cxnSpMkLst>
            <pc:docMk/>
            <pc:sldMk cId="263280802" sldId="271"/>
            <ac:cxnSpMk id="35" creationId="{C49DA8F6-BCC1-4447-B54C-57856834B94B}"/>
          </ac:cxnSpMkLst>
        </pc:cxnChg>
      </pc:sldChg>
      <pc:sldChg chg="addSp delSp modSp mod ord setBg">
        <pc:chgData name="Chen, Fanxi" userId="S::c.fanxi@wustl.edu::7b458473-d051-4124-a974-de3ea550155d" providerId="AD" clId="Web-{2F47439D-D87C-4E96-B8CD-C329EEE4699C}" dt="2022-12-14T02:14:50.049" v="413"/>
        <pc:sldMkLst>
          <pc:docMk/>
          <pc:sldMk cId="386324528" sldId="272"/>
        </pc:sldMkLst>
        <pc:spChg chg="mod">
          <ac:chgData name="Chen, Fanxi" userId="S::c.fanxi@wustl.edu::7b458473-d051-4124-a974-de3ea550155d" providerId="AD" clId="Web-{2F47439D-D87C-4E96-B8CD-C329EEE4699C}" dt="2022-12-14T02:14:50.049" v="413"/>
          <ac:spMkLst>
            <pc:docMk/>
            <pc:sldMk cId="386324528" sldId="272"/>
            <ac:spMk id="2" creationId="{DAA33E95-7E2D-B28D-3518-29821449D772}"/>
          </ac:spMkLst>
        </pc:spChg>
        <pc:spChg chg="del mod">
          <ac:chgData name="Chen, Fanxi" userId="S::c.fanxi@wustl.edu::7b458473-d051-4124-a974-de3ea550155d" providerId="AD" clId="Web-{2F47439D-D87C-4E96-B8CD-C329EEE4699C}" dt="2022-12-14T02:13:56.235" v="407"/>
          <ac:spMkLst>
            <pc:docMk/>
            <pc:sldMk cId="386324528" sldId="272"/>
            <ac:spMk id="3" creationId="{2CCC6261-E571-B5A2-C6EF-8E0E4E2C0692}"/>
          </ac:spMkLst>
        </pc:spChg>
        <pc:spChg chg="add del">
          <ac:chgData name="Chen, Fanxi" userId="S::c.fanxi@wustl.edu::7b458473-d051-4124-a974-de3ea550155d" providerId="AD" clId="Web-{2F47439D-D87C-4E96-B8CD-C329EEE4699C}" dt="2022-12-14T02:14:19.486" v="410"/>
          <ac:spMkLst>
            <pc:docMk/>
            <pc:sldMk cId="386324528" sldId="272"/>
            <ac:spMk id="9" creationId="{08953E74-D241-4DDF-8508-F0365EA13A92}"/>
          </ac:spMkLst>
        </pc:spChg>
        <pc:spChg chg="add del">
          <ac:chgData name="Chen, Fanxi" userId="S::c.fanxi@wustl.edu::7b458473-d051-4124-a974-de3ea550155d" providerId="AD" clId="Web-{2F47439D-D87C-4E96-B8CD-C329EEE4699C}" dt="2022-12-14T02:14:19.486" v="410"/>
          <ac:spMkLst>
            <pc:docMk/>
            <pc:sldMk cId="386324528" sldId="272"/>
            <ac:spMk id="11" creationId="{5C3C901A-B2F4-4A3C-BCDD-7C8D587ECA2E}"/>
          </ac:spMkLst>
        </pc:spChg>
        <pc:spChg chg="add del">
          <ac:chgData name="Chen, Fanxi" userId="S::c.fanxi@wustl.edu::7b458473-d051-4124-a974-de3ea550155d" providerId="AD" clId="Web-{2F47439D-D87C-4E96-B8CD-C329EEE4699C}" dt="2022-12-14T02:14:19.423" v="409"/>
          <ac:spMkLst>
            <pc:docMk/>
            <pc:sldMk cId="386324528" sldId="272"/>
            <ac:spMk id="16" creationId="{955A2079-FA98-4876-80F0-72364A7D2EA4}"/>
          </ac:spMkLst>
        </pc:spChg>
        <pc:spChg chg="add del">
          <ac:chgData name="Chen, Fanxi" userId="S::c.fanxi@wustl.edu::7b458473-d051-4124-a974-de3ea550155d" providerId="AD" clId="Web-{2F47439D-D87C-4E96-B8CD-C329EEE4699C}" dt="2022-12-14T02:14:30.595" v="411"/>
          <ac:spMkLst>
            <pc:docMk/>
            <pc:sldMk cId="386324528" sldId="272"/>
            <ac:spMk id="18" creationId="{801E4ADA-0EA9-4930-846E-3C11E8BED6DD}"/>
          </ac:spMkLst>
        </pc:spChg>
        <pc:spChg chg="add del">
          <ac:chgData name="Chen, Fanxi" userId="S::c.fanxi@wustl.edu::7b458473-d051-4124-a974-de3ea550155d" providerId="AD" clId="Web-{2F47439D-D87C-4E96-B8CD-C329EEE4699C}" dt="2022-12-14T02:14:30.595" v="411"/>
          <ac:spMkLst>
            <pc:docMk/>
            <pc:sldMk cId="386324528" sldId="272"/>
            <ac:spMk id="19" creationId="{AFF8D2E5-2C4E-47B1-930B-6C82B7C31331}"/>
          </ac:spMkLst>
        </pc:spChg>
        <pc:spChg chg="add del">
          <ac:chgData name="Chen, Fanxi" userId="S::c.fanxi@wustl.edu::7b458473-d051-4124-a974-de3ea550155d" providerId="AD" clId="Web-{2F47439D-D87C-4E96-B8CD-C329EEE4699C}" dt="2022-12-14T02:14:30.595" v="411"/>
          <ac:spMkLst>
            <pc:docMk/>
            <pc:sldMk cId="386324528" sldId="272"/>
            <ac:spMk id="20" creationId="{FB92FFCE-0C90-454E-AA25-D4EE9A6C39C5}"/>
          </ac:spMkLst>
        </pc:spChg>
        <pc:spChg chg="add del">
          <ac:chgData name="Chen, Fanxi" userId="S::c.fanxi@wustl.edu::7b458473-d051-4124-a974-de3ea550155d" providerId="AD" clId="Web-{2F47439D-D87C-4E96-B8CD-C329EEE4699C}" dt="2022-12-14T02:14:38.252" v="412"/>
          <ac:spMkLst>
            <pc:docMk/>
            <pc:sldMk cId="386324528" sldId="272"/>
            <ac:spMk id="25" creationId="{96918796-2918-40D6-BE3A-4600C47FCD42}"/>
          </ac:spMkLst>
        </pc:spChg>
        <pc:spChg chg="add del">
          <ac:chgData name="Chen, Fanxi" userId="S::c.fanxi@wustl.edu::7b458473-d051-4124-a974-de3ea550155d" providerId="AD" clId="Web-{2F47439D-D87C-4E96-B8CD-C329EEE4699C}" dt="2022-12-14T02:14:50.049" v="413"/>
          <ac:spMkLst>
            <pc:docMk/>
            <pc:sldMk cId="386324528" sldId="272"/>
            <ac:spMk id="30" creationId="{96918796-2918-40D6-BE3A-4600C47FCD42}"/>
          </ac:spMkLst>
        </pc:spChg>
        <pc:spChg chg="add">
          <ac:chgData name="Chen, Fanxi" userId="S::c.fanxi@wustl.edu::7b458473-d051-4124-a974-de3ea550155d" providerId="AD" clId="Web-{2F47439D-D87C-4E96-B8CD-C329EEE4699C}" dt="2022-12-14T02:14:50.049" v="413"/>
          <ac:spMkLst>
            <pc:docMk/>
            <pc:sldMk cId="386324528" sldId="272"/>
            <ac:spMk id="35" creationId="{6C4028FD-8BAA-4A19-BFDE-594D991B7552}"/>
          </ac:spMkLst>
        </pc:spChg>
        <pc:graphicFrameChg chg="add mod modGraphic">
          <ac:chgData name="Chen, Fanxi" userId="S::c.fanxi@wustl.edu::7b458473-d051-4124-a974-de3ea550155d" providerId="AD" clId="Web-{2F47439D-D87C-4E96-B8CD-C329EEE4699C}" dt="2022-12-14T02:14:50.049" v="413"/>
          <ac:graphicFrameMkLst>
            <pc:docMk/>
            <pc:sldMk cId="386324528" sldId="272"/>
            <ac:graphicFrameMk id="5" creationId="{FF772CD3-6844-C898-7D6E-B868952B0482}"/>
          </ac:graphicFrameMkLst>
        </pc:graphicFrameChg>
      </pc:sldChg>
      <pc:sldChg chg="addSp delSp modSp new mod ord setBg modClrScheme chgLayout">
        <pc:chgData name="Chen, Fanxi" userId="S::c.fanxi@wustl.edu::7b458473-d051-4124-a974-de3ea550155d" providerId="AD" clId="Web-{2F47439D-D87C-4E96-B8CD-C329EEE4699C}" dt="2022-12-14T03:24:25.345" v="642"/>
        <pc:sldMkLst>
          <pc:docMk/>
          <pc:sldMk cId="3419945255" sldId="274"/>
        </pc:sldMkLst>
        <pc:spChg chg="mod ord">
          <ac:chgData name="Chen, Fanxi" userId="S::c.fanxi@wustl.edu::7b458473-d051-4124-a974-de3ea550155d" providerId="AD" clId="Web-{2F47439D-D87C-4E96-B8CD-C329EEE4699C}" dt="2022-12-14T03:24:25.345" v="642"/>
          <ac:spMkLst>
            <pc:docMk/>
            <pc:sldMk cId="3419945255" sldId="274"/>
            <ac:spMk id="2" creationId="{198CC717-E300-13F3-4050-9C820B0F509F}"/>
          </ac:spMkLst>
        </pc:spChg>
        <pc:spChg chg="del mod ord">
          <ac:chgData name="Chen, Fanxi" userId="S::c.fanxi@wustl.edu::7b458473-d051-4124-a974-de3ea550155d" providerId="AD" clId="Web-{2F47439D-D87C-4E96-B8CD-C329EEE4699C}" dt="2022-12-14T03:22:33.982" v="624"/>
          <ac:spMkLst>
            <pc:docMk/>
            <pc:sldMk cId="3419945255" sldId="274"/>
            <ac:spMk id="3" creationId="{F1963E9B-0316-108A-2F43-29B66BE00E2E}"/>
          </ac:spMkLst>
        </pc:spChg>
        <pc:spChg chg="add del mod ord">
          <ac:chgData name="Chen, Fanxi" userId="S::c.fanxi@wustl.edu::7b458473-d051-4124-a974-de3ea550155d" providerId="AD" clId="Web-{2F47439D-D87C-4E96-B8CD-C329EEE4699C}" dt="2022-12-14T03:23:24.608" v="637"/>
          <ac:spMkLst>
            <pc:docMk/>
            <pc:sldMk cId="3419945255" sldId="274"/>
            <ac:spMk id="4" creationId="{4BACFC0F-4544-99A6-4822-F872472F2738}"/>
          </ac:spMkLst>
        </pc:spChg>
        <pc:spChg chg="add del">
          <ac:chgData name="Chen, Fanxi" userId="S::c.fanxi@wustl.edu::7b458473-d051-4124-a974-de3ea550155d" providerId="AD" clId="Web-{2F47439D-D87C-4E96-B8CD-C329EEE4699C}" dt="2022-12-14T03:23:42.437" v="639"/>
          <ac:spMkLst>
            <pc:docMk/>
            <pc:sldMk cId="3419945255" sldId="274"/>
            <ac:spMk id="7" creationId="{BAD76F3E-3A97-486B-B402-44400A8B9173}"/>
          </ac:spMkLst>
        </pc:spChg>
        <pc:spChg chg="add del">
          <ac:chgData name="Chen, Fanxi" userId="S::c.fanxi@wustl.edu::7b458473-d051-4124-a974-de3ea550155d" providerId="AD" clId="Web-{2F47439D-D87C-4E96-B8CD-C329EEE4699C}" dt="2022-12-14T03:23:42.437" v="639"/>
          <ac:spMkLst>
            <pc:docMk/>
            <pc:sldMk cId="3419945255" sldId="274"/>
            <ac:spMk id="9" creationId="{391F6B52-91F4-4AEB-B6DB-29FEBCF28C8B}"/>
          </ac:spMkLst>
        </pc:spChg>
        <pc:spChg chg="add del">
          <ac:chgData name="Chen, Fanxi" userId="S::c.fanxi@wustl.edu::7b458473-d051-4124-a974-de3ea550155d" providerId="AD" clId="Web-{2F47439D-D87C-4E96-B8CD-C329EEE4699C}" dt="2022-12-14T03:23:42.437" v="639"/>
          <ac:spMkLst>
            <pc:docMk/>
            <pc:sldMk cId="3419945255" sldId="274"/>
            <ac:spMk id="11" creationId="{2CD6F061-7C53-44F4-9794-953DB70A451B}"/>
          </ac:spMkLst>
        </pc:spChg>
        <pc:spChg chg="add del">
          <ac:chgData name="Chen, Fanxi" userId="S::c.fanxi@wustl.edu::7b458473-d051-4124-a974-de3ea550155d" providerId="AD" clId="Web-{2F47439D-D87C-4E96-B8CD-C329EEE4699C}" dt="2022-12-14T03:23:57.516" v="640"/>
          <ac:spMkLst>
            <pc:docMk/>
            <pc:sldMk cId="3419945255" sldId="274"/>
            <ac:spMk id="16" creationId="{1ACA2EA0-FFD3-42EC-9406-B595015ED96E}"/>
          </ac:spMkLst>
        </pc:spChg>
        <pc:spChg chg="add del">
          <ac:chgData name="Chen, Fanxi" userId="S::c.fanxi@wustl.edu::7b458473-d051-4124-a974-de3ea550155d" providerId="AD" clId="Web-{2F47439D-D87C-4E96-B8CD-C329EEE4699C}" dt="2022-12-14T03:23:57.516" v="640"/>
          <ac:spMkLst>
            <pc:docMk/>
            <pc:sldMk cId="3419945255" sldId="274"/>
            <ac:spMk id="18" creationId="{D5288BCE-665C-472A-8C43-664BCFA31E43}"/>
          </ac:spMkLst>
        </pc:spChg>
        <pc:spChg chg="add del">
          <ac:chgData name="Chen, Fanxi" userId="S::c.fanxi@wustl.edu::7b458473-d051-4124-a974-de3ea550155d" providerId="AD" clId="Web-{2F47439D-D87C-4E96-B8CD-C329EEE4699C}" dt="2022-12-14T03:23:57.516" v="640"/>
          <ac:spMkLst>
            <pc:docMk/>
            <pc:sldMk cId="3419945255" sldId="274"/>
            <ac:spMk id="20" creationId="{46C57131-53A7-4C1A-BEA8-25F06A06AD29}"/>
          </ac:spMkLst>
        </pc:spChg>
        <pc:spChg chg="add del">
          <ac:chgData name="Chen, Fanxi" userId="S::c.fanxi@wustl.edu::7b458473-d051-4124-a974-de3ea550155d" providerId="AD" clId="Web-{2F47439D-D87C-4E96-B8CD-C329EEE4699C}" dt="2022-12-14T03:24:07.891" v="641"/>
          <ac:spMkLst>
            <pc:docMk/>
            <pc:sldMk cId="3419945255" sldId="274"/>
            <ac:spMk id="25" creationId="{BAD76F3E-3A97-486B-B402-44400A8B9173}"/>
          </ac:spMkLst>
        </pc:spChg>
        <pc:spChg chg="add del">
          <ac:chgData name="Chen, Fanxi" userId="S::c.fanxi@wustl.edu::7b458473-d051-4124-a974-de3ea550155d" providerId="AD" clId="Web-{2F47439D-D87C-4E96-B8CD-C329EEE4699C}" dt="2022-12-14T03:24:07.891" v="641"/>
          <ac:spMkLst>
            <pc:docMk/>
            <pc:sldMk cId="3419945255" sldId="274"/>
            <ac:spMk id="27" creationId="{391F6B52-91F4-4AEB-B6DB-29FEBCF28C8B}"/>
          </ac:spMkLst>
        </pc:spChg>
        <pc:spChg chg="add del">
          <ac:chgData name="Chen, Fanxi" userId="S::c.fanxi@wustl.edu::7b458473-d051-4124-a974-de3ea550155d" providerId="AD" clId="Web-{2F47439D-D87C-4E96-B8CD-C329EEE4699C}" dt="2022-12-14T03:24:07.891" v="641"/>
          <ac:spMkLst>
            <pc:docMk/>
            <pc:sldMk cId="3419945255" sldId="274"/>
            <ac:spMk id="29" creationId="{2CD6F061-7C53-44F4-9794-953DB70A451B}"/>
          </ac:spMkLst>
        </pc:spChg>
        <pc:spChg chg="add del">
          <ac:chgData name="Chen, Fanxi" userId="S::c.fanxi@wustl.edu::7b458473-d051-4124-a974-de3ea550155d" providerId="AD" clId="Web-{2F47439D-D87C-4E96-B8CD-C329EEE4699C}" dt="2022-12-14T03:24:25.345" v="642"/>
          <ac:spMkLst>
            <pc:docMk/>
            <pc:sldMk cId="3419945255" sldId="274"/>
            <ac:spMk id="34" creationId="{F1C4E306-BC28-4A7B-871B-1926F6FA6EF3}"/>
          </ac:spMkLst>
        </pc:spChg>
        <pc:spChg chg="add del">
          <ac:chgData name="Chen, Fanxi" userId="S::c.fanxi@wustl.edu::7b458473-d051-4124-a974-de3ea550155d" providerId="AD" clId="Web-{2F47439D-D87C-4E96-B8CD-C329EEE4699C}" dt="2022-12-14T03:24:25.345" v="642"/>
          <ac:spMkLst>
            <pc:docMk/>
            <pc:sldMk cId="3419945255" sldId="274"/>
            <ac:spMk id="36" creationId="{C3ECC9B4-989C-4F71-A6BC-DEBC1D9FD0BD}"/>
          </ac:spMkLst>
        </pc:spChg>
        <pc:spChg chg="add del">
          <ac:chgData name="Chen, Fanxi" userId="S::c.fanxi@wustl.edu::7b458473-d051-4124-a974-de3ea550155d" providerId="AD" clId="Web-{2F47439D-D87C-4E96-B8CD-C329EEE4699C}" dt="2022-12-14T03:24:25.345" v="642"/>
          <ac:spMkLst>
            <pc:docMk/>
            <pc:sldMk cId="3419945255" sldId="274"/>
            <ac:spMk id="38" creationId="{E20AF01B-D099-4710-BF18-E2832A9B61CF}"/>
          </ac:spMkLst>
        </pc:spChg>
        <pc:spChg chg="add del">
          <ac:chgData name="Chen, Fanxi" userId="S::c.fanxi@wustl.edu::7b458473-d051-4124-a974-de3ea550155d" providerId="AD" clId="Web-{2F47439D-D87C-4E96-B8CD-C329EEE4699C}" dt="2022-12-14T03:24:25.345" v="642"/>
          <ac:spMkLst>
            <pc:docMk/>
            <pc:sldMk cId="3419945255" sldId="274"/>
            <ac:spMk id="40" creationId="{B0E4BB4F-99AB-4C4E-A763-C5AC5273DF5D}"/>
          </ac:spMkLst>
        </pc:spChg>
        <pc:spChg chg="add">
          <ac:chgData name="Chen, Fanxi" userId="S::c.fanxi@wustl.edu::7b458473-d051-4124-a974-de3ea550155d" providerId="AD" clId="Web-{2F47439D-D87C-4E96-B8CD-C329EEE4699C}" dt="2022-12-14T03:24:25.345" v="642"/>
          <ac:spMkLst>
            <pc:docMk/>
            <pc:sldMk cId="3419945255" sldId="274"/>
            <ac:spMk id="45" creationId="{72C7A71F-A746-4AB2-8FF5-03D4135FAFAD}"/>
          </ac:spMkLst>
        </pc:spChg>
        <pc:spChg chg="add">
          <ac:chgData name="Chen, Fanxi" userId="S::c.fanxi@wustl.edu::7b458473-d051-4124-a974-de3ea550155d" providerId="AD" clId="Web-{2F47439D-D87C-4E96-B8CD-C329EEE4699C}" dt="2022-12-14T03:24:25.345" v="642"/>
          <ac:spMkLst>
            <pc:docMk/>
            <pc:sldMk cId="3419945255" sldId="274"/>
            <ac:spMk id="47" creationId="{17FF8914-DDE9-46F8-AF0A-54FD0AC09BEE}"/>
          </ac:spMkLst>
        </pc:spChg>
        <pc:spChg chg="add">
          <ac:chgData name="Chen, Fanxi" userId="S::c.fanxi@wustl.edu::7b458473-d051-4124-a974-de3ea550155d" providerId="AD" clId="Web-{2F47439D-D87C-4E96-B8CD-C329EEE4699C}" dt="2022-12-14T03:24:25.345" v="642"/>
          <ac:spMkLst>
            <pc:docMk/>
            <pc:sldMk cId="3419945255" sldId="274"/>
            <ac:spMk id="49" creationId="{094C1DE0-31FE-4AD0-95EA-B65CA6B89D58}"/>
          </ac:spMkLst>
        </pc:spChg>
        <pc:spChg chg="add">
          <ac:chgData name="Chen, Fanxi" userId="S::c.fanxi@wustl.edu::7b458473-d051-4124-a974-de3ea550155d" providerId="AD" clId="Web-{2F47439D-D87C-4E96-B8CD-C329EEE4699C}" dt="2022-12-14T03:24:25.345" v="642"/>
          <ac:spMkLst>
            <pc:docMk/>
            <pc:sldMk cId="3419945255" sldId="274"/>
            <ac:spMk id="51" creationId="{3F736409-6C07-4CE8-86F8-1174E2235C2E}"/>
          </ac:spMkLst>
        </pc:spChg>
      </pc:sldChg>
      <pc:sldChg chg="addSp delSp modSp new mod setBg">
        <pc:chgData name="Chen, Fanxi" userId="S::c.fanxi@wustl.edu::7b458473-d051-4124-a974-de3ea550155d" providerId="AD" clId="Web-{2F47439D-D87C-4E96-B8CD-C329EEE4699C}" dt="2022-12-14T03:59:11.678" v="1461" actId="1076"/>
        <pc:sldMkLst>
          <pc:docMk/>
          <pc:sldMk cId="1592811978" sldId="275"/>
        </pc:sldMkLst>
        <pc:spChg chg="mod">
          <ac:chgData name="Chen, Fanxi" userId="S::c.fanxi@wustl.edu::7b458473-d051-4124-a974-de3ea550155d" providerId="AD" clId="Web-{2F47439D-D87C-4E96-B8CD-C329EEE4699C}" dt="2022-12-14T03:34:57.974" v="821"/>
          <ac:spMkLst>
            <pc:docMk/>
            <pc:sldMk cId="1592811978" sldId="275"/>
            <ac:spMk id="2" creationId="{78AE93FB-56CA-E8DC-ACF2-B3B5FC565186}"/>
          </ac:spMkLst>
        </pc:spChg>
        <pc:spChg chg="mod">
          <ac:chgData name="Chen, Fanxi" userId="S::c.fanxi@wustl.edu::7b458473-d051-4124-a974-de3ea550155d" providerId="AD" clId="Web-{2F47439D-D87C-4E96-B8CD-C329EEE4699C}" dt="2022-12-14T03:59:11.678" v="1461" actId="1076"/>
          <ac:spMkLst>
            <pc:docMk/>
            <pc:sldMk cId="1592811978" sldId="275"/>
            <ac:spMk id="3" creationId="{9C978CB5-94AD-E6DA-B3B7-8B4EBA3BAA9D}"/>
          </ac:spMkLst>
        </pc:spChg>
        <pc:spChg chg="add del">
          <ac:chgData name="Chen, Fanxi" userId="S::c.fanxi@wustl.edu::7b458473-d051-4124-a974-de3ea550155d" providerId="AD" clId="Web-{2F47439D-D87C-4E96-B8CD-C329EEE4699C}" dt="2022-12-14T03:28:23.477" v="744"/>
          <ac:spMkLst>
            <pc:docMk/>
            <pc:sldMk cId="1592811978" sldId="275"/>
            <ac:spMk id="8" creationId="{3AD318CC-E2A8-4E27-9548-A047A78999B1}"/>
          </ac:spMkLst>
        </pc:spChg>
        <pc:spChg chg="add del">
          <ac:chgData name="Chen, Fanxi" userId="S::c.fanxi@wustl.edu::7b458473-d051-4124-a974-de3ea550155d" providerId="AD" clId="Web-{2F47439D-D87C-4E96-B8CD-C329EEE4699C}" dt="2022-12-14T03:28:23.477" v="744"/>
          <ac:spMkLst>
            <pc:docMk/>
            <pc:sldMk cId="1592811978" sldId="275"/>
            <ac:spMk id="14" creationId="{2C1BBA94-3F40-40AA-8BB9-E69E25E537C1}"/>
          </ac:spMkLst>
        </pc:spChg>
        <pc:spChg chg="add del">
          <ac:chgData name="Chen, Fanxi" userId="S::c.fanxi@wustl.edu::7b458473-d051-4124-a974-de3ea550155d" providerId="AD" clId="Web-{2F47439D-D87C-4E96-B8CD-C329EEE4699C}" dt="2022-12-14T03:28:35.228" v="745"/>
          <ac:spMkLst>
            <pc:docMk/>
            <pc:sldMk cId="1592811978" sldId="275"/>
            <ac:spMk id="19" creationId="{4DA718D0-4865-4629-8134-44F68D41D574}"/>
          </ac:spMkLst>
        </pc:spChg>
        <pc:spChg chg="add del">
          <ac:chgData name="Chen, Fanxi" userId="S::c.fanxi@wustl.edu::7b458473-d051-4124-a974-de3ea550155d" providerId="AD" clId="Web-{2F47439D-D87C-4E96-B8CD-C329EEE4699C}" dt="2022-12-14T03:28:35.228" v="745"/>
          <ac:spMkLst>
            <pc:docMk/>
            <pc:sldMk cId="1592811978" sldId="275"/>
            <ac:spMk id="25" creationId="{CBC4F608-B4B8-48C3-9572-C0F061B1CD99}"/>
          </ac:spMkLst>
        </pc:spChg>
        <pc:spChg chg="add del">
          <ac:chgData name="Chen, Fanxi" userId="S::c.fanxi@wustl.edu::7b458473-d051-4124-a974-de3ea550155d" providerId="AD" clId="Web-{2F47439D-D87C-4E96-B8CD-C329EEE4699C}" dt="2022-12-14T03:34:57.974" v="821"/>
          <ac:spMkLst>
            <pc:docMk/>
            <pc:sldMk cId="1592811978" sldId="275"/>
            <ac:spMk id="30" creationId="{9C99D1AB-0C2D-4DD9-B88A-B6369D90443E}"/>
          </ac:spMkLst>
        </pc:spChg>
        <pc:spChg chg="add del">
          <ac:chgData name="Chen, Fanxi" userId="S::c.fanxi@wustl.edu::7b458473-d051-4124-a974-de3ea550155d" providerId="AD" clId="Web-{2F47439D-D87C-4E96-B8CD-C329EEE4699C}" dt="2022-12-14T03:34:57.974" v="821"/>
          <ac:spMkLst>
            <pc:docMk/>
            <pc:sldMk cId="1592811978" sldId="275"/>
            <ac:spMk id="37" creationId="{19C9EAEA-39D0-4B0E-A0EB-51E7B26740B1}"/>
          </ac:spMkLst>
        </pc:spChg>
        <pc:spChg chg="add del">
          <ac:chgData name="Chen, Fanxi" userId="S::c.fanxi@wustl.edu::7b458473-d051-4124-a974-de3ea550155d" providerId="AD" clId="Web-{2F47439D-D87C-4E96-B8CD-C329EEE4699C}" dt="2022-12-14T03:34:57.974" v="821"/>
          <ac:spMkLst>
            <pc:docMk/>
            <pc:sldMk cId="1592811978" sldId="275"/>
            <ac:spMk id="39" creationId="{3873B707-463F-40B0-8227-E8CC6C67EB25}"/>
          </ac:spMkLst>
        </pc:spChg>
        <pc:spChg chg="add">
          <ac:chgData name="Chen, Fanxi" userId="S::c.fanxi@wustl.edu::7b458473-d051-4124-a974-de3ea550155d" providerId="AD" clId="Web-{2F47439D-D87C-4E96-B8CD-C329EEE4699C}" dt="2022-12-14T03:34:57.974" v="821"/>
          <ac:spMkLst>
            <pc:docMk/>
            <pc:sldMk cId="1592811978" sldId="275"/>
            <ac:spMk id="44" creationId="{DBF61EA3-B236-439E-9C0B-340980D56BEE}"/>
          </ac:spMkLst>
        </pc:spChg>
        <pc:spChg chg="add">
          <ac:chgData name="Chen, Fanxi" userId="S::c.fanxi@wustl.edu::7b458473-d051-4124-a974-de3ea550155d" providerId="AD" clId="Web-{2F47439D-D87C-4E96-B8CD-C329EEE4699C}" dt="2022-12-14T03:34:57.974" v="821"/>
          <ac:spMkLst>
            <pc:docMk/>
            <pc:sldMk cId="1592811978" sldId="275"/>
            <ac:spMk id="50" creationId="{E659831F-0D9A-4C63-9EBB-8435B85A440F}"/>
          </ac:spMkLst>
        </pc:spChg>
        <pc:grpChg chg="add del">
          <ac:chgData name="Chen, Fanxi" userId="S::c.fanxi@wustl.edu::7b458473-d051-4124-a974-de3ea550155d" providerId="AD" clId="Web-{2F47439D-D87C-4E96-B8CD-C329EEE4699C}" dt="2022-12-14T03:28:23.477" v="744"/>
          <ac:grpSpMkLst>
            <pc:docMk/>
            <pc:sldMk cId="1592811978" sldId="275"/>
            <ac:grpSpMk id="10" creationId="{B14B560F-9DD7-4302-A60B-EBD3EF59B073}"/>
          </ac:grpSpMkLst>
        </pc:grpChg>
        <pc:grpChg chg="add del">
          <ac:chgData name="Chen, Fanxi" userId="S::c.fanxi@wustl.edu::7b458473-d051-4124-a974-de3ea550155d" providerId="AD" clId="Web-{2F47439D-D87C-4E96-B8CD-C329EEE4699C}" dt="2022-12-14T03:28:35.228" v="745"/>
          <ac:grpSpMkLst>
            <pc:docMk/>
            <pc:sldMk cId="1592811978" sldId="275"/>
            <ac:grpSpMk id="21" creationId="{65167ED7-6315-43AB-B1B6-C326D5FD8F84}"/>
          </ac:grpSpMkLst>
        </pc:grpChg>
        <pc:grpChg chg="add del">
          <ac:chgData name="Chen, Fanxi" userId="S::c.fanxi@wustl.edu::7b458473-d051-4124-a974-de3ea550155d" providerId="AD" clId="Web-{2F47439D-D87C-4E96-B8CD-C329EEE4699C}" dt="2022-12-14T03:34:57.974" v="821"/>
          <ac:grpSpMkLst>
            <pc:docMk/>
            <pc:sldMk cId="1592811978" sldId="275"/>
            <ac:grpSpMk id="32" creationId="{032D8612-31EB-44CF-A1D0-14FD4C705424}"/>
          </ac:grpSpMkLst>
        </pc:grpChg>
        <pc:grpChg chg="add">
          <ac:chgData name="Chen, Fanxi" userId="S::c.fanxi@wustl.edu::7b458473-d051-4124-a974-de3ea550155d" providerId="AD" clId="Web-{2F47439D-D87C-4E96-B8CD-C329EEE4699C}" dt="2022-12-14T03:34:57.974" v="821"/>
          <ac:grpSpMkLst>
            <pc:docMk/>
            <pc:sldMk cId="1592811978" sldId="275"/>
            <ac:grpSpMk id="46" creationId="{28FAF094-D087-493F-8DF9-A486C2D6BBAA}"/>
          </ac:grpSpMkLst>
        </pc:grpChg>
      </pc:sldChg>
      <pc:sldChg chg="addSp delSp modSp new del mod setBg">
        <pc:chgData name="Chen, Fanxi" userId="S::c.fanxi@wustl.edu::7b458473-d051-4124-a974-de3ea550155d" providerId="AD" clId="Web-{2F47439D-D87C-4E96-B8CD-C329EEE4699C}" dt="2022-12-14T04:15:02.994" v="1687"/>
        <pc:sldMkLst>
          <pc:docMk/>
          <pc:sldMk cId="163061210" sldId="276"/>
        </pc:sldMkLst>
        <pc:spChg chg="del">
          <ac:chgData name="Chen, Fanxi" userId="S::c.fanxi@wustl.edu::7b458473-d051-4124-a974-de3ea550155d" providerId="AD" clId="Web-{2F47439D-D87C-4E96-B8CD-C329EEE4699C}" dt="2022-12-14T03:40:51.611" v="826"/>
          <ac:spMkLst>
            <pc:docMk/>
            <pc:sldMk cId="163061210" sldId="276"/>
            <ac:spMk id="2" creationId="{D7BE6809-707B-1061-1B6E-E7B121846249}"/>
          </ac:spMkLst>
        </pc:spChg>
        <pc:spChg chg="mod">
          <ac:chgData name="Chen, Fanxi" userId="S::c.fanxi@wustl.edu::7b458473-d051-4124-a974-de3ea550155d" providerId="AD" clId="Web-{2F47439D-D87C-4E96-B8CD-C329EEE4699C}" dt="2022-12-14T04:11:04.736" v="1618"/>
          <ac:spMkLst>
            <pc:docMk/>
            <pc:sldMk cId="163061210" sldId="276"/>
            <ac:spMk id="3" creationId="{E3D6DD56-E4D3-97CD-ECE2-D4BF3CB7DD40}"/>
          </ac:spMkLst>
        </pc:spChg>
        <pc:spChg chg="add del">
          <ac:chgData name="Chen, Fanxi" userId="S::c.fanxi@wustl.edu::7b458473-d051-4124-a974-de3ea550155d" providerId="AD" clId="Web-{2F47439D-D87C-4E96-B8CD-C329EEE4699C}" dt="2022-12-14T04:08:05.856" v="1579"/>
          <ac:spMkLst>
            <pc:docMk/>
            <pc:sldMk cId="163061210" sldId="276"/>
            <ac:spMk id="9" creationId="{F944E337-3E5D-4A1F-A5A1-2057F25B8A7B}"/>
          </ac:spMkLst>
        </pc:spChg>
        <pc:spChg chg="add del">
          <ac:chgData name="Chen, Fanxi" userId="S::c.fanxi@wustl.edu::7b458473-d051-4124-a974-de3ea550155d" providerId="AD" clId="Web-{2F47439D-D87C-4E96-B8CD-C329EEE4699C}" dt="2022-12-14T04:08:05.856" v="1579"/>
          <ac:spMkLst>
            <pc:docMk/>
            <pc:sldMk cId="163061210" sldId="276"/>
            <ac:spMk id="11" creationId="{4DA50D69-7CF7-4844-B844-A2B821C77F24}"/>
          </ac:spMkLst>
        </pc:spChg>
        <pc:spChg chg="add del">
          <ac:chgData name="Chen, Fanxi" userId="S::c.fanxi@wustl.edu::7b458473-d051-4124-a974-de3ea550155d" providerId="AD" clId="Web-{2F47439D-D87C-4E96-B8CD-C329EEE4699C}" dt="2022-12-14T04:10:47.752" v="1617"/>
          <ac:spMkLst>
            <pc:docMk/>
            <pc:sldMk cId="163061210" sldId="276"/>
            <ac:spMk id="16" creationId="{C9A36457-A5F4-4103-A443-02581C09185B}"/>
          </ac:spMkLst>
        </pc:spChg>
        <pc:spChg chg="add del">
          <ac:chgData name="Chen, Fanxi" userId="S::c.fanxi@wustl.edu::7b458473-d051-4124-a974-de3ea550155d" providerId="AD" clId="Web-{2F47439D-D87C-4E96-B8CD-C329EEE4699C}" dt="2022-12-14T04:10:47.752" v="1617"/>
          <ac:spMkLst>
            <pc:docMk/>
            <pc:sldMk cId="163061210" sldId="276"/>
            <ac:spMk id="18" creationId="{DC5FB7E8-B636-40FA-BE8D-48145C0F5C57}"/>
          </ac:spMkLst>
        </pc:spChg>
        <pc:spChg chg="add del">
          <ac:chgData name="Chen, Fanxi" userId="S::c.fanxi@wustl.edu::7b458473-d051-4124-a974-de3ea550155d" providerId="AD" clId="Web-{2F47439D-D87C-4E96-B8CD-C329EEE4699C}" dt="2022-12-14T04:10:47.752" v="1617"/>
          <ac:spMkLst>
            <pc:docMk/>
            <pc:sldMk cId="163061210" sldId="276"/>
            <ac:spMk id="20" creationId="{142DCE2C-2863-46FA-9BE7-24365A24D9BA}"/>
          </ac:spMkLst>
        </pc:spChg>
        <pc:spChg chg="add del">
          <ac:chgData name="Chen, Fanxi" userId="S::c.fanxi@wustl.edu::7b458473-d051-4124-a974-de3ea550155d" providerId="AD" clId="Web-{2F47439D-D87C-4E96-B8CD-C329EEE4699C}" dt="2022-12-14T04:11:04.736" v="1618"/>
          <ac:spMkLst>
            <pc:docMk/>
            <pc:sldMk cId="163061210" sldId="276"/>
            <ac:spMk id="25" creationId="{4DA718D0-4865-4629-8134-44F68D41D574}"/>
          </ac:spMkLst>
        </pc:spChg>
        <pc:spChg chg="add del">
          <ac:chgData name="Chen, Fanxi" userId="S::c.fanxi@wustl.edu::7b458473-d051-4124-a974-de3ea550155d" providerId="AD" clId="Web-{2F47439D-D87C-4E96-B8CD-C329EEE4699C}" dt="2022-12-14T04:11:04.736" v="1618"/>
          <ac:spMkLst>
            <pc:docMk/>
            <pc:sldMk cId="163061210" sldId="276"/>
            <ac:spMk id="31" creationId="{CBC4F608-B4B8-48C3-9572-C0F061B1CD99}"/>
          </ac:spMkLst>
        </pc:spChg>
        <pc:spChg chg="add">
          <ac:chgData name="Chen, Fanxi" userId="S::c.fanxi@wustl.edu::7b458473-d051-4124-a974-de3ea550155d" providerId="AD" clId="Web-{2F47439D-D87C-4E96-B8CD-C329EEE4699C}" dt="2022-12-14T04:11:04.736" v="1618"/>
          <ac:spMkLst>
            <pc:docMk/>
            <pc:sldMk cId="163061210" sldId="276"/>
            <ac:spMk id="36" creationId="{DBF61EA3-B236-439E-9C0B-340980D56BEE}"/>
          </ac:spMkLst>
        </pc:spChg>
        <pc:spChg chg="add">
          <ac:chgData name="Chen, Fanxi" userId="S::c.fanxi@wustl.edu::7b458473-d051-4124-a974-de3ea550155d" providerId="AD" clId="Web-{2F47439D-D87C-4E96-B8CD-C329EEE4699C}" dt="2022-12-14T04:11:04.736" v="1618"/>
          <ac:spMkLst>
            <pc:docMk/>
            <pc:sldMk cId="163061210" sldId="276"/>
            <ac:spMk id="42" creationId="{E659831F-0D9A-4C63-9EBB-8435B85A440F}"/>
          </ac:spMkLst>
        </pc:spChg>
        <pc:grpChg chg="add del">
          <ac:chgData name="Chen, Fanxi" userId="S::c.fanxi@wustl.edu::7b458473-d051-4124-a974-de3ea550155d" providerId="AD" clId="Web-{2F47439D-D87C-4E96-B8CD-C329EEE4699C}" dt="2022-12-14T04:11:04.736" v="1618"/>
          <ac:grpSpMkLst>
            <pc:docMk/>
            <pc:sldMk cId="163061210" sldId="276"/>
            <ac:grpSpMk id="27" creationId="{65167ED7-6315-43AB-B1B6-C326D5FD8F84}"/>
          </ac:grpSpMkLst>
        </pc:grpChg>
        <pc:grpChg chg="add">
          <ac:chgData name="Chen, Fanxi" userId="S::c.fanxi@wustl.edu::7b458473-d051-4124-a974-de3ea550155d" providerId="AD" clId="Web-{2F47439D-D87C-4E96-B8CD-C329EEE4699C}" dt="2022-12-14T04:11:04.736" v="1618"/>
          <ac:grpSpMkLst>
            <pc:docMk/>
            <pc:sldMk cId="163061210" sldId="276"/>
            <ac:grpSpMk id="38" creationId="{28FAF094-D087-493F-8DF9-A486C2D6BBAA}"/>
          </ac:grpSpMkLst>
        </pc:grpChg>
        <pc:picChg chg="add del">
          <ac:chgData name="Chen, Fanxi" userId="S::c.fanxi@wustl.edu::7b458473-d051-4124-a974-de3ea550155d" providerId="AD" clId="Web-{2F47439D-D87C-4E96-B8CD-C329EEE4699C}" dt="2022-12-14T04:07:54.183" v="1578"/>
          <ac:picMkLst>
            <pc:docMk/>
            <pc:sldMk cId="163061210" sldId="276"/>
            <ac:picMk id="5" creationId="{BAAB8DD7-15F0-9D01-0D55-2AA2D1F5F553}"/>
          </ac:picMkLst>
        </pc:picChg>
      </pc:sldChg>
      <pc:sldChg chg="modSp new del">
        <pc:chgData name="Chen, Fanxi" userId="S::c.fanxi@wustl.edu::7b458473-d051-4124-a974-de3ea550155d" providerId="AD" clId="Web-{2F47439D-D87C-4E96-B8CD-C329EEE4699C}" dt="2022-12-14T03:59:34.320" v="1462"/>
        <pc:sldMkLst>
          <pc:docMk/>
          <pc:sldMk cId="4210148412" sldId="277"/>
        </pc:sldMkLst>
        <pc:spChg chg="mod">
          <ac:chgData name="Chen, Fanxi" userId="S::c.fanxi@wustl.edu::7b458473-d051-4124-a974-de3ea550155d" providerId="AD" clId="Web-{2F47439D-D87C-4E96-B8CD-C329EEE4699C}" dt="2022-12-14T03:43:18.803" v="1013" actId="14100"/>
          <ac:spMkLst>
            <pc:docMk/>
            <pc:sldMk cId="4210148412" sldId="277"/>
            <ac:spMk id="3" creationId="{0BCDADB5-C59B-F106-C348-BE78DB0ACA55}"/>
          </ac:spMkLst>
        </pc:spChg>
      </pc:sldChg>
      <pc:sldChg chg="modSp new ord">
        <pc:chgData name="Chen, Fanxi" userId="S::c.fanxi@wustl.edu::7b458473-d051-4124-a974-de3ea550155d" providerId="AD" clId="Web-{2F47439D-D87C-4E96-B8CD-C329EEE4699C}" dt="2022-12-14T03:34:39.833" v="820"/>
        <pc:sldMkLst>
          <pc:docMk/>
          <pc:sldMk cId="2390520812" sldId="278"/>
        </pc:sldMkLst>
        <pc:spChg chg="mod">
          <ac:chgData name="Chen, Fanxi" userId="S::c.fanxi@wustl.edu::7b458473-d051-4124-a974-de3ea550155d" providerId="AD" clId="Web-{2F47439D-D87C-4E96-B8CD-C329EEE4699C}" dt="2022-12-14T03:34:30.739" v="819" actId="20577"/>
          <ac:spMkLst>
            <pc:docMk/>
            <pc:sldMk cId="2390520812" sldId="278"/>
            <ac:spMk id="3" creationId="{F1DA3F0B-6BA3-B15F-AF43-D853A576A722}"/>
          </ac:spMkLst>
        </pc:spChg>
      </pc:sldChg>
      <pc:sldChg chg="addSp delSp modSp new mod setBg modClrScheme chgLayout">
        <pc:chgData name="Chen, Fanxi" userId="S::c.fanxi@wustl.edu::7b458473-d051-4124-a974-de3ea550155d" providerId="AD" clId="Web-{2F47439D-D87C-4E96-B8CD-C329EEE4699C}" dt="2022-12-14T04:23:11.760" v="1813"/>
        <pc:sldMkLst>
          <pc:docMk/>
          <pc:sldMk cId="1798147451" sldId="279"/>
        </pc:sldMkLst>
        <pc:spChg chg="mod ord">
          <ac:chgData name="Chen, Fanxi" userId="S::c.fanxi@wustl.edu::7b458473-d051-4124-a974-de3ea550155d" providerId="AD" clId="Web-{2F47439D-D87C-4E96-B8CD-C329EEE4699C}" dt="2022-12-14T04:23:03.087" v="1811"/>
          <ac:spMkLst>
            <pc:docMk/>
            <pc:sldMk cId="1798147451" sldId="279"/>
            <ac:spMk id="2" creationId="{60F82FA0-D44C-0CA1-8E28-86E4D012286C}"/>
          </ac:spMkLst>
        </pc:spChg>
        <pc:spChg chg="del mod ord">
          <ac:chgData name="Chen, Fanxi" userId="S::c.fanxi@wustl.edu::7b458473-d051-4124-a974-de3ea550155d" providerId="AD" clId="Web-{2F47439D-D87C-4E96-B8CD-C329EEE4699C}" dt="2022-12-14T04:23:07.213" v="1812"/>
          <ac:spMkLst>
            <pc:docMk/>
            <pc:sldMk cId="1798147451" sldId="279"/>
            <ac:spMk id="3" creationId="{F5F2E795-A383-3861-86D3-361C305FC482}"/>
          </ac:spMkLst>
        </pc:spChg>
        <pc:spChg chg="add del">
          <ac:chgData name="Chen, Fanxi" userId="S::c.fanxi@wustl.edu::7b458473-d051-4124-a974-de3ea550155d" providerId="AD" clId="Web-{2F47439D-D87C-4E96-B8CD-C329EEE4699C}" dt="2022-12-14T04:23:11.760" v="1813"/>
          <ac:spMkLst>
            <pc:docMk/>
            <pc:sldMk cId="1798147451" sldId="279"/>
            <ac:spMk id="10" creationId="{4FC2883A-A46C-4284-9FA2-5AC0504E0CCC}"/>
          </ac:spMkLst>
        </pc:spChg>
        <pc:spChg chg="add">
          <ac:chgData name="Chen, Fanxi" userId="S::c.fanxi@wustl.edu::7b458473-d051-4124-a974-de3ea550155d" providerId="AD" clId="Web-{2F47439D-D87C-4E96-B8CD-C329EEE4699C}" dt="2022-12-14T04:23:11.760" v="1813"/>
          <ac:spMkLst>
            <pc:docMk/>
            <pc:sldMk cId="1798147451" sldId="279"/>
            <ac:spMk id="15" creationId="{4FC2883A-A46C-4284-9FA2-5AC0504E0CCC}"/>
          </ac:spMkLst>
        </pc:spChg>
        <pc:picChg chg="add">
          <ac:chgData name="Chen, Fanxi" userId="S::c.fanxi@wustl.edu::7b458473-d051-4124-a974-de3ea550155d" providerId="AD" clId="Web-{2F47439D-D87C-4E96-B8CD-C329EEE4699C}" dt="2022-12-14T04:23:03.087" v="1811"/>
          <ac:picMkLst>
            <pc:docMk/>
            <pc:sldMk cId="1798147451" sldId="279"/>
            <ac:picMk id="7" creationId="{B82BFEF3-1FB6-DD08-DE78-F3784525A5B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92F37-EC7F-4982-BB88-62CEC26870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182A0B03-F232-4F07-9B49-23311F94A65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0"/>
            <a:t>Helps wine businesses learn about customer tastes and </a:t>
          </a:r>
          <a:r>
            <a:rPr lang="en-US" b="0">
              <a:latin typeface="Calibri Light" panose="020F0302020204030204"/>
            </a:rPr>
            <a:t>understand the</a:t>
          </a:r>
          <a:r>
            <a:rPr lang="en-US" b="0"/>
            <a:t> wine market better</a:t>
          </a:r>
        </a:p>
      </dgm:t>
    </dgm:pt>
    <dgm:pt modelId="{45AE62C5-AE9F-4EAB-A0B8-2448A5A0D669}" type="parTrans" cxnId="{0D2989FA-9092-4525-A877-E710FD6199D2}">
      <dgm:prSet/>
      <dgm:spPr/>
      <dgm:t>
        <a:bodyPr/>
        <a:lstStyle/>
        <a:p>
          <a:endParaRPr lang="zh-CN" altLang="en-US"/>
        </a:p>
      </dgm:t>
    </dgm:pt>
    <dgm:pt modelId="{3B86AB31-C28C-4206-A8D6-8C744308AAE5}" type="sibTrans" cxnId="{0D2989FA-9092-4525-A877-E710FD6199D2}">
      <dgm:prSet/>
      <dgm:spPr/>
      <dgm:t>
        <a:bodyPr/>
        <a:lstStyle/>
        <a:p>
          <a:endParaRPr lang="zh-CN" altLang="en-US"/>
        </a:p>
      </dgm:t>
    </dgm:pt>
    <dgm:pt modelId="{2CEAD85E-A2EB-4ED3-9E0A-94781996A59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Some projects showed that models with certain features such as </a:t>
          </a:r>
          <a:r>
            <a:rPr lang="en-US" i="1">
              <a:latin typeface="Calibri Light" panose="020F0302020204030204"/>
            </a:rPr>
            <a:t>price </a:t>
          </a:r>
          <a:r>
            <a:rPr lang="en-US">
              <a:latin typeface="Calibri Light" panose="020F0302020204030204"/>
            </a:rPr>
            <a:t>and </a:t>
          </a:r>
          <a:r>
            <a:rPr lang="en-US" i="1">
              <a:latin typeface="Calibri Light" panose="020F0302020204030204"/>
            </a:rPr>
            <a:t>region </a:t>
          </a:r>
          <a:r>
            <a:rPr lang="en-US">
              <a:latin typeface="Calibri Light" panose="020F0302020204030204"/>
            </a:rPr>
            <a:t>have predicting power on wine ratings</a:t>
          </a:r>
          <a:endParaRPr lang="en-US"/>
        </a:p>
      </dgm:t>
    </dgm:pt>
    <dgm:pt modelId="{FF395A17-639C-4435-8808-039C6DD9C92F}" type="parTrans" cxnId="{91511D04-562F-4F6B-9EA0-E133A4C4B66E}">
      <dgm:prSet/>
      <dgm:spPr/>
      <dgm:t>
        <a:bodyPr/>
        <a:lstStyle/>
        <a:p>
          <a:endParaRPr lang="zh-CN" altLang="en-US"/>
        </a:p>
      </dgm:t>
    </dgm:pt>
    <dgm:pt modelId="{08F8D271-AA7E-4EF6-B11C-A2B0389AC3E1}" type="sibTrans" cxnId="{91511D04-562F-4F6B-9EA0-E133A4C4B66E}">
      <dgm:prSet/>
      <dgm:spPr/>
      <dgm:t>
        <a:bodyPr/>
        <a:lstStyle/>
        <a:p>
          <a:endParaRPr lang="zh-CN" altLang="en-US"/>
        </a:p>
      </dgm:t>
    </dgm:pt>
    <dgm:pt modelId="{238AD6BF-4905-4BEC-9BC0-054A1B61898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Interest in learning how to choose wines</a:t>
          </a:r>
        </a:p>
      </dgm:t>
    </dgm:pt>
    <dgm:pt modelId="{5DE94744-D9DD-4CC8-A613-F4A594231785}" type="parTrans" cxnId="{9000F393-0C81-4174-8A6E-A685AEAC248D}">
      <dgm:prSet/>
      <dgm:spPr/>
      <dgm:t>
        <a:bodyPr/>
        <a:lstStyle/>
        <a:p>
          <a:endParaRPr lang="zh-CN" altLang="en-US"/>
        </a:p>
      </dgm:t>
    </dgm:pt>
    <dgm:pt modelId="{47882348-E2AB-46E4-B1F4-B1784398FABB}" type="sibTrans" cxnId="{9000F393-0C81-4174-8A6E-A685AEAC248D}">
      <dgm:prSet/>
      <dgm:spPr/>
      <dgm:t>
        <a:bodyPr/>
        <a:lstStyle/>
        <a:p>
          <a:endParaRPr lang="zh-CN" altLang="en-US"/>
        </a:p>
      </dgm:t>
    </dgm:pt>
    <dgm:pt modelId="{78CACC3A-2268-41BE-A7AC-064702F8C08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The majority is of similar prices</a:t>
          </a:r>
        </a:p>
      </dgm:t>
    </dgm:pt>
    <dgm:pt modelId="{DF7C4795-348D-4B9B-978D-4A5D6E2EA606}" type="parTrans" cxnId="{50990432-26E0-43A5-96AC-4FB0AC14D357}">
      <dgm:prSet/>
      <dgm:spPr/>
      <dgm:t>
        <a:bodyPr/>
        <a:lstStyle/>
        <a:p>
          <a:endParaRPr lang="zh-CN" altLang="en-US"/>
        </a:p>
      </dgm:t>
    </dgm:pt>
    <dgm:pt modelId="{12E09573-4820-413C-846E-B511ECE600F6}" type="sibTrans" cxnId="{50990432-26E0-43A5-96AC-4FB0AC14D357}">
      <dgm:prSet/>
      <dgm:spPr/>
      <dgm:t>
        <a:bodyPr/>
        <a:lstStyle/>
        <a:p>
          <a:endParaRPr lang="zh-CN" altLang="en-US"/>
        </a:p>
      </dgm:t>
    </dgm:pt>
    <dgm:pt modelId="{ED1309BE-1120-40E5-832A-C307C2E145E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Usually put on the same shelves, hard to differentiate</a:t>
          </a:r>
        </a:p>
      </dgm:t>
    </dgm:pt>
    <dgm:pt modelId="{61683D42-3B09-4C74-9A21-871CBFC433A5}" type="parTrans" cxnId="{CB77ED91-E521-4A1D-8A95-04FE6B622921}">
      <dgm:prSet/>
      <dgm:spPr/>
      <dgm:t>
        <a:bodyPr/>
        <a:lstStyle/>
        <a:p>
          <a:endParaRPr lang="zh-CN" altLang="en-US"/>
        </a:p>
      </dgm:t>
    </dgm:pt>
    <dgm:pt modelId="{333CD992-5FDE-4301-A983-00F4DB09888C}" type="sibTrans" cxnId="{CB77ED91-E521-4A1D-8A95-04FE6B622921}">
      <dgm:prSet/>
      <dgm:spPr/>
      <dgm:t>
        <a:bodyPr/>
        <a:lstStyle/>
        <a:p>
          <a:endParaRPr lang="zh-CN" altLang="en-US"/>
        </a:p>
      </dgm:t>
    </dgm:pt>
    <dgm:pt modelId="{7205D4EB-33F6-48D6-9C21-FAAD52E2E14C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But how about specific location index like longitude and latitude, as well as acidity?</a:t>
          </a:r>
        </a:p>
      </dgm:t>
    </dgm:pt>
    <dgm:pt modelId="{C31862D8-0DCC-4845-8F5E-9AB278C1C16B}" type="parTrans" cxnId="{6B62D017-ECB1-44DF-8819-AD230D16FA0E}">
      <dgm:prSet/>
      <dgm:spPr/>
    </dgm:pt>
    <dgm:pt modelId="{AF4D7A68-59A0-4F27-AE60-BBDD6D3962C3}" type="sibTrans" cxnId="{6B62D017-ECB1-44DF-8819-AD230D16FA0E}">
      <dgm:prSet/>
      <dgm:spPr/>
    </dgm:pt>
    <dgm:pt modelId="{9F92F557-1728-42A3-8815-FC500ABD034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How does predicting power differ across models?</a:t>
          </a:r>
        </a:p>
      </dgm:t>
    </dgm:pt>
    <dgm:pt modelId="{A432886C-B697-46BB-A8D5-1F8C46000908}" type="parTrans" cxnId="{28953198-E285-4A09-8CF4-01D150EBA1B4}">
      <dgm:prSet/>
      <dgm:spPr/>
    </dgm:pt>
    <dgm:pt modelId="{6FC6EED1-546A-4ED6-9573-F0F3FF20E397}" type="sibTrans" cxnId="{28953198-E285-4A09-8CF4-01D150EBA1B4}">
      <dgm:prSet/>
      <dgm:spPr/>
    </dgm:pt>
    <dgm:pt modelId="{923B88D2-F5C2-4F5A-B82A-5C4050B19BB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Helps retailers predict sales and customer satisfaction with wine purchases</a:t>
          </a:r>
        </a:p>
      </dgm:t>
    </dgm:pt>
    <dgm:pt modelId="{75B2F3D9-94ED-4F4B-83E0-281685B5FD76}" type="parTrans" cxnId="{0F0CECFA-F243-4238-98EA-021061F81CF2}">
      <dgm:prSet/>
      <dgm:spPr/>
    </dgm:pt>
    <dgm:pt modelId="{14CFB897-8E5C-44DD-AC18-B53E275D5D41}" type="sibTrans" cxnId="{0F0CECFA-F243-4238-98EA-021061F81CF2}">
      <dgm:prSet/>
      <dgm:spPr/>
    </dgm:pt>
    <dgm:pt modelId="{6F52C380-985D-459D-9C90-04B9AAC09FF4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Helps promotion planning and other resource planning</a:t>
          </a:r>
        </a:p>
      </dgm:t>
    </dgm:pt>
    <dgm:pt modelId="{7DEB8BF9-58BE-4EDB-BA6B-10D7586BF41B}" type="parTrans" cxnId="{26BB8769-21AC-46C7-B468-385EC93CA0B8}">
      <dgm:prSet/>
      <dgm:spPr/>
    </dgm:pt>
    <dgm:pt modelId="{ADC82DA0-9032-45AD-BAFC-9B497564BCAA}" type="sibTrans" cxnId="{26BB8769-21AC-46C7-B468-385EC93CA0B8}">
      <dgm:prSet/>
      <dgm:spPr/>
    </dgm:pt>
    <dgm:pt modelId="{A7457655-269B-4529-91E9-C92CED299119}" type="pres">
      <dgm:prSet presAssocID="{5A492F37-EC7F-4982-BB88-62CEC268705E}" presName="root" presStyleCnt="0">
        <dgm:presLayoutVars>
          <dgm:dir/>
          <dgm:resizeHandles val="exact"/>
        </dgm:presLayoutVars>
      </dgm:prSet>
      <dgm:spPr/>
    </dgm:pt>
    <dgm:pt modelId="{1C983261-DC9A-43D3-A7F7-3E188C8F7DE7}" type="pres">
      <dgm:prSet presAssocID="{182A0B03-F232-4F07-9B49-23311F94A65A}" presName="compNode" presStyleCnt="0"/>
      <dgm:spPr/>
    </dgm:pt>
    <dgm:pt modelId="{4CEFB240-FAA3-409E-B53F-C739ADEFDC40}" type="pres">
      <dgm:prSet presAssocID="{182A0B03-F232-4F07-9B49-23311F94A65A}" presName="bgRect" presStyleLbl="bgShp" presStyleIdx="0" presStyleCnt="3"/>
      <dgm:spPr/>
    </dgm:pt>
    <dgm:pt modelId="{B224614B-C759-4CF7-8C46-C6E0FC7C5140}" type="pres">
      <dgm:prSet presAssocID="{182A0B03-F232-4F07-9B49-23311F94A6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纯色填充"/>
        </a:ext>
      </dgm:extLst>
    </dgm:pt>
    <dgm:pt modelId="{DDCE3891-BAEB-44E3-ADFA-ADD37A26877E}" type="pres">
      <dgm:prSet presAssocID="{182A0B03-F232-4F07-9B49-23311F94A65A}" presName="spaceRect" presStyleCnt="0"/>
      <dgm:spPr/>
    </dgm:pt>
    <dgm:pt modelId="{CE8AC411-32F1-4579-B007-958CA202FC24}" type="pres">
      <dgm:prSet presAssocID="{182A0B03-F232-4F07-9B49-23311F94A65A}" presName="parTx" presStyleLbl="revTx" presStyleIdx="0" presStyleCnt="6">
        <dgm:presLayoutVars>
          <dgm:chMax val="0"/>
          <dgm:chPref val="0"/>
        </dgm:presLayoutVars>
      </dgm:prSet>
      <dgm:spPr/>
    </dgm:pt>
    <dgm:pt modelId="{8C348DE7-E7A6-45DF-8AE7-4857D5421846}" type="pres">
      <dgm:prSet presAssocID="{182A0B03-F232-4F07-9B49-23311F94A65A}" presName="desTx" presStyleLbl="revTx" presStyleIdx="1" presStyleCnt="6">
        <dgm:presLayoutVars/>
      </dgm:prSet>
      <dgm:spPr/>
    </dgm:pt>
    <dgm:pt modelId="{8CA10758-5CA4-4F08-BA9A-C7A0167C099F}" type="pres">
      <dgm:prSet presAssocID="{3B86AB31-C28C-4206-A8D6-8C744308AAE5}" presName="sibTrans" presStyleCnt="0"/>
      <dgm:spPr/>
    </dgm:pt>
    <dgm:pt modelId="{FBC2BA58-E0BF-467C-A6EB-39F61D90795A}" type="pres">
      <dgm:prSet presAssocID="{238AD6BF-4905-4BEC-9BC0-054A1B618988}" presName="compNode" presStyleCnt="0"/>
      <dgm:spPr/>
    </dgm:pt>
    <dgm:pt modelId="{A564B6C1-A318-45CE-B193-78CA871F8282}" type="pres">
      <dgm:prSet presAssocID="{238AD6BF-4905-4BEC-9BC0-054A1B618988}" presName="bgRect" presStyleLbl="bgShp" presStyleIdx="1" presStyleCnt="3"/>
      <dgm:spPr/>
    </dgm:pt>
    <dgm:pt modelId="{07DCFCB1-94E4-454B-9EC3-852511E927EC}" type="pres">
      <dgm:prSet presAssocID="{238AD6BF-4905-4BEC-9BC0-054A1B6189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购物袋 纯色填充"/>
        </a:ext>
      </dgm:extLst>
    </dgm:pt>
    <dgm:pt modelId="{5F4015F1-65BA-4D9D-8FCF-BADD24627A9C}" type="pres">
      <dgm:prSet presAssocID="{238AD6BF-4905-4BEC-9BC0-054A1B618988}" presName="spaceRect" presStyleCnt="0"/>
      <dgm:spPr/>
    </dgm:pt>
    <dgm:pt modelId="{75DCF81E-5CF5-4DB3-BDDA-35CC5D9C731F}" type="pres">
      <dgm:prSet presAssocID="{238AD6BF-4905-4BEC-9BC0-054A1B618988}" presName="parTx" presStyleLbl="revTx" presStyleIdx="2" presStyleCnt="6">
        <dgm:presLayoutVars>
          <dgm:chMax val="0"/>
          <dgm:chPref val="0"/>
        </dgm:presLayoutVars>
      </dgm:prSet>
      <dgm:spPr/>
    </dgm:pt>
    <dgm:pt modelId="{F7699CBB-E479-465A-849F-F5FC671E13D2}" type="pres">
      <dgm:prSet presAssocID="{238AD6BF-4905-4BEC-9BC0-054A1B618988}" presName="desTx" presStyleLbl="revTx" presStyleIdx="3" presStyleCnt="6">
        <dgm:presLayoutVars/>
      </dgm:prSet>
      <dgm:spPr/>
    </dgm:pt>
    <dgm:pt modelId="{393A774A-7635-431F-966E-F046F959BE12}" type="pres">
      <dgm:prSet presAssocID="{47882348-E2AB-46E4-B1F4-B1784398FABB}" presName="sibTrans" presStyleCnt="0"/>
      <dgm:spPr/>
    </dgm:pt>
    <dgm:pt modelId="{3E8499D2-EA9C-47FB-9DE5-36C58E92428C}" type="pres">
      <dgm:prSet presAssocID="{2CEAD85E-A2EB-4ED3-9E0A-94781996A592}" presName="compNode" presStyleCnt="0"/>
      <dgm:spPr/>
    </dgm:pt>
    <dgm:pt modelId="{6ACF1730-63DE-431B-8AF8-AB4540513E5F}" type="pres">
      <dgm:prSet presAssocID="{2CEAD85E-A2EB-4ED3-9E0A-94781996A592}" presName="bgRect" presStyleLbl="bgShp" presStyleIdx="2" presStyleCnt="3"/>
      <dgm:spPr/>
    </dgm:pt>
    <dgm:pt modelId="{8B47777D-DC19-41EC-B453-309DBAD06635}" type="pres">
      <dgm:prSet presAssocID="{2CEAD85E-A2EB-4ED3-9E0A-94781996A5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报纸 纯色填充"/>
        </a:ext>
      </dgm:extLst>
    </dgm:pt>
    <dgm:pt modelId="{E290A9ED-1CCA-4FB2-9899-BA98BEE94C8F}" type="pres">
      <dgm:prSet presAssocID="{2CEAD85E-A2EB-4ED3-9E0A-94781996A592}" presName="spaceRect" presStyleCnt="0"/>
      <dgm:spPr/>
    </dgm:pt>
    <dgm:pt modelId="{B4C32D00-E6AD-4E0A-8F69-7AA8D61BDBAA}" type="pres">
      <dgm:prSet presAssocID="{2CEAD85E-A2EB-4ED3-9E0A-94781996A592}" presName="parTx" presStyleLbl="revTx" presStyleIdx="4" presStyleCnt="6">
        <dgm:presLayoutVars>
          <dgm:chMax val="0"/>
          <dgm:chPref val="0"/>
        </dgm:presLayoutVars>
      </dgm:prSet>
      <dgm:spPr/>
    </dgm:pt>
    <dgm:pt modelId="{852C435A-E0EE-4123-8717-BF990E8BDDF4}" type="pres">
      <dgm:prSet presAssocID="{2CEAD85E-A2EB-4ED3-9E0A-94781996A592}" presName="desTx" presStyleLbl="revTx" presStyleIdx="5" presStyleCnt="6">
        <dgm:presLayoutVars/>
      </dgm:prSet>
      <dgm:spPr/>
    </dgm:pt>
  </dgm:ptLst>
  <dgm:cxnLst>
    <dgm:cxn modelId="{91511D04-562F-4F6B-9EA0-E133A4C4B66E}" srcId="{5A492F37-EC7F-4982-BB88-62CEC268705E}" destId="{2CEAD85E-A2EB-4ED3-9E0A-94781996A592}" srcOrd="2" destOrd="0" parTransId="{FF395A17-639C-4435-8808-039C6DD9C92F}" sibTransId="{08F8D271-AA7E-4EF6-B11C-A2B0389AC3E1}"/>
    <dgm:cxn modelId="{6B62D017-ECB1-44DF-8819-AD230D16FA0E}" srcId="{2CEAD85E-A2EB-4ED3-9E0A-94781996A592}" destId="{7205D4EB-33F6-48D6-9C21-FAAD52E2E14C}" srcOrd="0" destOrd="0" parTransId="{C31862D8-0DCC-4845-8F5E-9AB278C1C16B}" sibTransId="{AF4D7A68-59A0-4F27-AE60-BBDD6D3962C3}"/>
    <dgm:cxn modelId="{E74E911A-80D1-4C30-8C88-F634866D66F1}" type="presOf" srcId="{238AD6BF-4905-4BEC-9BC0-054A1B618988}" destId="{75DCF81E-5CF5-4DB3-BDDA-35CC5D9C731F}" srcOrd="0" destOrd="0" presId="urn:microsoft.com/office/officeart/2018/2/layout/IconVerticalSolidList"/>
    <dgm:cxn modelId="{50990432-26E0-43A5-96AC-4FB0AC14D357}" srcId="{238AD6BF-4905-4BEC-9BC0-054A1B618988}" destId="{78CACC3A-2268-41BE-A7AC-064702F8C08B}" srcOrd="0" destOrd="0" parTransId="{DF7C4795-348D-4B9B-978D-4A5D6E2EA606}" sibTransId="{12E09573-4820-413C-846E-B511ECE600F6}"/>
    <dgm:cxn modelId="{E53B7B5D-E997-4FE5-9DF2-A104FD5148A3}" type="presOf" srcId="{182A0B03-F232-4F07-9B49-23311F94A65A}" destId="{CE8AC411-32F1-4579-B007-958CA202FC24}" srcOrd="0" destOrd="0" presId="urn:microsoft.com/office/officeart/2018/2/layout/IconVerticalSolidList"/>
    <dgm:cxn modelId="{26BB8769-21AC-46C7-B468-385EC93CA0B8}" srcId="{182A0B03-F232-4F07-9B49-23311F94A65A}" destId="{6F52C380-985D-459D-9C90-04B9AAC09FF4}" srcOrd="1" destOrd="0" parTransId="{7DEB8BF9-58BE-4EDB-BA6B-10D7586BF41B}" sibTransId="{ADC82DA0-9032-45AD-BAFC-9B497564BCAA}"/>
    <dgm:cxn modelId="{F946B94C-1C3A-41D9-AE6B-A546FC7D7AA7}" type="presOf" srcId="{78CACC3A-2268-41BE-A7AC-064702F8C08B}" destId="{F7699CBB-E479-465A-849F-F5FC671E13D2}" srcOrd="0" destOrd="0" presId="urn:microsoft.com/office/officeart/2018/2/layout/IconVerticalSolidList"/>
    <dgm:cxn modelId="{C4400552-A7FF-4D07-8D7F-67168E1CF163}" type="presOf" srcId="{923B88D2-F5C2-4F5A-B82A-5C4050B19BBF}" destId="{8C348DE7-E7A6-45DF-8AE7-4857D5421846}" srcOrd="0" destOrd="0" presId="urn:microsoft.com/office/officeart/2018/2/layout/IconVerticalSolidList"/>
    <dgm:cxn modelId="{32628D79-EFA2-4B98-9339-98E4DE6847F9}" type="presOf" srcId="{ED1309BE-1120-40E5-832A-C307C2E145EE}" destId="{F7699CBB-E479-465A-849F-F5FC671E13D2}" srcOrd="0" destOrd="1" presId="urn:microsoft.com/office/officeart/2018/2/layout/IconVerticalSolidList"/>
    <dgm:cxn modelId="{6B80307F-9CA7-4C02-8E0B-4C3C072D43E7}" type="presOf" srcId="{2CEAD85E-A2EB-4ED3-9E0A-94781996A592}" destId="{B4C32D00-E6AD-4E0A-8F69-7AA8D61BDBAA}" srcOrd="0" destOrd="0" presId="urn:microsoft.com/office/officeart/2018/2/layout/IconVerticalSolidList"/>
    <dgm:cxn modelId="{CB77ED91-E521-4A1D-8A95-04FE6B622921}" srcId="{238AD6BF-4905-4BEC-9BC0-054A1B618988}" destId="{ED1309BE-1120-40E5-832A-C307C2E145EE}" srcOrd="1" destOrd="0" parTransId="{61683D42-3B09-4C74-9A21-871CBFC433A5}" sibTransId="{333CD992-5FDE-4301-A983-00F4DB09888C}"/>
    <dgm:cxn modelId="{9000F393-0C81-4174-8A6E-A685AEAC248D}" srcId="{5A492F37-EC7F-4982-BB88-62CEC268705E}" destId="{238AD6BF-4905-4BEC-9BC0-054A1B618988}" srcOrd="1" destOrd="0" parTransId="{5DE94744-D9DD-4CC8-A613-F4A594231785}" sibTransId="{47882348-E2AB-46E4-B1F4-B1784398FABB}"/>
    <dgm:cxn modelId="{28953198-E285-4A09-8CF4-01D150EBA1B4}" srcId="{2CEAD85E-A2EB-4ED3-9E0A-94781996A592}" destId="{9F92F557-1728-42A3-8815-FC500ABD0344}" srcOrd="1" destOrd="0" parTransId="{A432886C-B697-46BB-A8D5-1F8C46000908}" sibTransId="{6FC6EED1-546A-4ED6-9573-F0F3FF20E397}"/>
    <dgm:cxn modelId="{37549BBA-53DD-4B51-9C8F-13FD463F16EE}" type="presOf" srcId="{9F92F557-1728-42A3-8815-FC500ABD0344}" destId="{852C435A-E0EE-4123-8717-BF990E8BDDF4}" srcOrd="0" destOrd="1" presId="urn:microsoft.com/office/officeart/2018/2/layout/IconVerticalSolidList"/>
    <dgm:cxn modelId="{0768F3C8-11BF-4ECB-A7BB-8CBE40897367}" type="presOf" srcId="{5A492F37-EC7F-4982-BB88-62CEC268705E}" destId="{A7457655-269B-4529-91E9-C92CED299119}" srcOrd="0" destOrd="0" presId="urn:microsoft.com/office/officeart/2018/2/layout/IconVerticalSolidList"/>
    <dgm:cxn modelId="{0D2989FA-9092-4525-A877-E710FD6199D2}" srcId="{5A492F37-EC7F-4982-BB88-62CEC268705E}" destId="{182A0B03-F232-4F07-9B49-23311F94A65A}" srcOrd="0" destOrd="0" parTransId="{45AE62C5-AE9F-4EAB-A0B8-2448A5A0D669}" sibTransId="{3B86AB31-C28C-4206-A8D6-8C744308AAE5}"/>
    <dgm:cxn modelId="{0F0CECFA-F243-4238-98EA-021061F81CF2}" srcId="{182A0B03-F232-4F07-9B49-23311F94A65A}" destId="{923B88D2-F5C2-4F5A-B82A-5C4050B19BBF}" srcOrd="0" destOrd="0" parTransId="{75B2F3D9-94ED-4F4B-83E0-281685B5FD76}" sibTransId="{14CFB897-8E5C-44DD-AC18-B53E275D5D41}"/>
    <dgm:cxn modelId="{62478AFC-1710-470E-AEAA-C3A39A0058BE}" type="presOf" srcId="{6F52C380-985D-459D-9C90-04B9AAC09FF4}" destId="{8C348DE7-E7A6-45DF-8AE7-4857D5421846}" srcOrd="0" destOrd="1" presId="urn:microsoft.com/office/officeart/2018/2/layout/IconVerticalSolidList"/>
    <dgm:cxn modelId="{7F301DFF-F5BE-46FB-AB29-A3C0593C1610}" type="presOf" srcId="{7205D4EB-33F6-48D6-9C21-FAAD52E2E14C}" destId="{852C435A-E0EE-4123-8717-BF990E8BDDF4}" srcOrd="0" destOrd="0" presId="urn:microsoft.com/office/officeart/2018/2/layout/IconVerticalSolidList"/>
    <dgm:cxn modelId="{F2978759-BD38-46DB-A3E8-7FDEAA8E4DF2}" type="presParOf" srcId="{A7457655-269B-4529-91E9-C92CED299119}" destId="{1C983261-DC9A-43D3-A7F7-3E188C8F7DE7}" srcOrd="0" destOrd="0" presId="urn:microsoft.com/office/officeart/2018/2/layout/IconVerticalSolidList"/>
    <dgm:cxn modelId="{C8A8EAE4-AB93-4EC1-BF50-494D9C02DFA8}" type="presParOf" srcId="{1C983261-DC9A-43D3-A7F7-3E188C8F7DE7}" destId="{4CEFB240-FAA3-409E-B53F-C739ADEFDC40}" srcOrd="0" destOrd="0" presId="urn:microsoft.com/office/officeart/2018/2/layout/IconVerticalSolidList"/>
    <dgm:cxn modelId="{E0ED39E7-77B8-492A-A08F-EA8C67BCDED5}" type="presParOf" srcId="{1C983261-DC9A-43D3-A7F7-3E188C8F7DE7}" destId="{B224614B-C759-4CF7-8C46-C6E0FC7C5140}" srcOrd="1" destOrd="0" presId="urn:microsoft.com/office/officeart/2018/2/layout/IconVerticalSolidList"/>
    <dgm:cxn modelId="{F43FE942-3E57-4A04-B5DE-219344033BD6}" type="presParOf" srcId="{1C983261-DC9A-43D3-A7F7-3E188C8F7DE7}" destId="{DDCE3891-BAEB-44E3-ADFA-ADD37A26877E}" srcOrd="2" destOrd="0" presId="urn:microsoft.com/office/officeart/2018/2/layout/IconVerticalSolidList"/>
    <dgm:cxn modelId="{170A6E62-96D2-46CA-A1CD-2FE189A40CEA}" type="presParOf" srcId="{1C983261-DC9A-43D3-A7F7-3E188C8F7DE7}" destId="{CE8AC411-32F1-4579-B007-958CA202FC24}" srcOrd="3" destOrd="0" presId="urn:microsoft.com/office/officeart/2018/2/layout/IconVerticalSolidList"/>
    <dgm:cxn modelId="{A1508C26-B12B-4FAF-8C31-26650824A708}" type="presParOf" srcId="{1C983261-DC9A-43D3-A7F7-3E188C8F7DE7}" destId="{8C348DE7-E7A6-45DF-8AE7-4857D5421846}" srcOrd="4" destOrd="0" presId="urn:microsoft.com/office/officeart/2018/2/layout/IconVerticalSolidList"/>
    <dgm:cxn modelId="{C14F8DFC-FE9D-4579-AA06-3EFC5071744D}" type="presParOf" srcId="{A7457655-269B-4529-91E9-C92CED299119}" destId="{8CA10758-5CA4-4F08-BA9A-C7A0167C099F}" srcOrd="1" destOrd="0" presId="urn:microsoft.com/office/officeart/2018/2/layout/IconVerticalSolidList"/>
    <dgm:cxn modelId="{0578AA71-89C7-4883-B667-6C2E2B3CE152}" type="presParOf" srcId="{A7457655-269B-4529-91E9-C92CED299119}" destId="{FBC2BA58-E0BF-467C-A6EB-39F61D90795A}" srcOrd="2" destOrd="0" presId="urn:microsoft.com/office/officeart/2018/2/layout/IconVerticalSolidList"/>
    <dgm:cxn modelId="{ADE973D0-3C5A-4F6D-82BF-9C7114926699}" type="presParOf" srcId="{FBC2BA58-E0BF-467C-A6EB-39F61D90795A}" destId="{A564B6C1-A318-45CE-B193-78CA871F8282}" srcOrd="0" destOrd="0" presId="urn:microsoft.com/office/officeart/2018/2/layout/IconVerticalSolidList"/>
    <dgm:cxn modelId="{F0BB6A65-6408-4398-B442-596FCE93DA18}" type="presParOf" srcId="{FBC2BA58-E0BF-467C-A6EB-39F61D90795A}" destId="{07DCFCB1-94E4-454B-9EC3-852511E927EC}" srcOrd="1" destOrd="0" presId="urn:microsoft.com/office/officeart/2018/2/layout/IconVerticalSolidList"/>
    <dgm:cxn modelId="{1B92C6B4-4839-4A9E-91C1-720DC759C684}" type="presParOf" srcId="{FBC2BA58-E0BF-467C-A6EB-39F61D90795A}" destId="{5F4015F1-65BA-4D9D-8FCF-BADD24627A9C}" srcOrd="2" destOrd="0" presId="urn:microsoft.com/office/officeart/2018/2/layout/IconVerticalSolidList"/>
    <dgm:cxn modelId="{A945E385-A818-49BE-B545-27DD919EED63}" type="presParOf" srcId="{FBC2BA58-E0BF-467C-A6EB-39F61D90795A}" destId="{75DCF81E-5CF5-4DB3-BDDA-35CC5D9C731F}" srcOrd="3" destOrd="0" presId="urn:microsoft.com/office/officeart/2018/2/layout/IconVerticalSolidList"/>
    <dgm:cxn modelId="{072B0F95-D60A-48D0-952E-790FDE94DAF8}" type="presParOf" srcId="{FBC2BA58-E0BF-467C-A6EB-39F61D90795A}" destId="{F7699CBB-E479-465A-849F-F5FC671E13D2}" srcOrd="4" destOrd="0" presId="urn:microsoft.com/office/officeart/2018/2/layout/IconVerticalSolidList"/>
    <dgm:cxn modelId="{A0499D40-AB3B-4F2B-8929-85E9809ACAC9}" type="presParOf" srcId="{A7457655-269B-4529-91E9-C92CED299119}" destId="{393A774A-7635-431F-966E-F046F959BE12}" srcOrd="3" destOrd="0" presId="urn:microsoft.com/office/officeart/2018/2/layout/IconVerticalSolidList"/>
    <dgm:cxn modelId="{43C55E35-D19C-4609-9B5C-1EE315A3A128}" type="presParOf" srcId="{A7457655-269B-4529-91E9-C92CED299119}" destId="{3E8499D2-EA9C-47FB-9DE5-36C58E92428C}" srcOrd="4" destOrd="0" presId="urn:microsoft.com/office/officeart/2018/2/layout/IconVerticalSolidList"/>
    <dgm:cxn modelId="{68D2F30F-C758-4BB6-ABFE-AA25A83D0198}" type="presParOf" srcId="{3E8499D2-EA9C-47FB-9DE5-36C58E92428C}" destId="{6ACF1730-63DE-431B-8AF8-AB4540513E5F}" srcOrd="0" destOrd="0" presId="urn:microsoft.com/office/officeart/2018/2/layout/IconVerticalSolidList"/>
    <dgm:cxn modelId="{1606DBAF-3178-4CE8-9952-2989CDFBD72E}" type="presParOf" srcId="{3E8499D2-EA9C-47FB-9DE5-36C58E92428C}" destId="{8B47777D-DC19-41EC-B453-309DBAD06635}" srcOrd="1" destOrd="0" presId="urn:microsoft.com/office/officeart/2018/2/layout/IconVerticalSolidList"/>
    <dgm:cxn modelId="{788F056D-F039-4263-A469-94494A99A858}" type="presParOf" srcId="{3E8499D2-EA9C-47FB-9DE5-36C58E92428C}" destId="{E290A9ED-1CCA-4FB2-9899-BA98BEE94C8F}" srcOrd="2" destOrd="0" presId="urn:microsoft.com/office/officeart/2018/2/layout/IconVerticalSolidList"/>
    <dgm:cxn modelId="{F7FE4626-9C5E-4352-AE13-3C7C4DA33E5F}" type="presParOf" srcId="{3E8499D2-EA9C-47FB-9DE5-36C58E92428C}" destId="{B4C32D00-E6AD-4E0A-8F69-7AA8D61BDBAA}" srcOrd="3" destOrd="0" presId="urn:microsoft.com/office/officeart/2018/2/layout/IconVerticalSolidList"/>
    <dgm:cxn modelId="{5FD52E1A-1B56-4585-BB53-B99E45F2147B}" type="presParOf" srcId="{3E8499D2-EA9C-47FB-9DE5-36C58E92428C}" destId="{852C435A-E0EE-4123-8717-BF990E8BDDF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5E4D9-B200-4D0B-BF3A-60E00BE8A5C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27FC77-8213-4F44-860A-48280329231B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10 features</a:t>
          </a:r>
          <a:endParaRPr lang="en-US"/>
        </a:p>
      </dgm:t>
    </dgm:pt>
    <dgm:pt modelId="{04651D44-F889-4E1D-93D1-A66E2EB91449}" type="parTrans" cxnId="{0788782A-90B8-4DAC-B9F4-57F9207706D9}">
      <dgm:prSet/>
      <dgm:spPr/>
      <dgm:t>
        <a:bodyPr/>
        <a:lstStyle/>
        <a:p>
          <a:endParaRPr lang="en-US"/>
        </a:p>
      </dgm:t>
    </dgm:pt>
    <dgm:pt modelId="{D81A4F26-BEF7-44E4-B4F2-32B4232E2E39}" type="sibTrans" cxnId="{0788782A-90B8-4DAC-B9F4-57F9207706D9}">
      <dgm:prSet/>
      <dgm:spPr/>
      <dgm:t>
        <a:bodyPr/>
        <a:lstStyle/>
        <a:p>
          <a:endParaRPr lang="en-US"/>
        </a:p>
      </dgm:t>
    </dgm:pt>
    <dgm:pt modelId="{4B54E947-FB87-4A1D-965A-8A65E7DFCA1F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3 categorical features</a:t>
          </a:r>
          <a:endParaRPr lang="en-US"/>
        </a:p>
      </dgm:t>
    </dgm:pt>
    <dgm:pt modelId="{09FF79CB-1132-43D1-ACA7-B5A08664D73D}" type="parTrans" cxnId="{4984A01C-8DFE-4C6C-B18F-9C8D9EF0C8A6}">
      <dgm:prSet/>
      <dgm:spPr/>
      <dgm:t>
        <a:bodyPr/>
        <a:lstStyle/>
        <a:p>
          <a:endParaRPr lang="en-US"/>
        </a:p>
      </dgm:t>
    </dgm:pt>
    <dgm:pt modelId="{DEC7EC12-38CE-4821-A8A1-1032C2A8953A}" type="sibTrans" cxnId="{4984A01C-8DFE-4C6C-B18F-9C8D9EF0C8A6}">
      <dgm:prSet/>
      <dgm:spPr/>
      <dgm:t>
        <a:bodyPr/>
        <a:lstStyle/>
        <a:p>
          <a:endParaRPr lang="en-US"/>
        </a:p>
      </dgm:t>
    </dgm:pt>
    <dgm:pt modelId="{7E64DCC7-5B80-46C1-BBE6-79D7CDE05DB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591 data points</a:t>
          </a:r>
          <a:endParaRPr lang="en-US"/>
        </a:p>
      </dgm:t>
    </dgm:pt>
    <dgm:pt modelId="{78442217-D439-4BE8-AE4C-926883F75559}" type="parTrans" cxnId="{BFEC2E14-4037-48B6-A397-8698ED1385E4}">
      <dgm:prSet/>
      <dgm:spPr/>
      <dgm:t>
        <a:bodyPr/>
        <a:lstStyle/>
        <a:p>
          <a:endParaRPr lang="en-US"/>
        </a:p>
      </dgm:t>
    </dgm:pt>
    <dgm:pt modelId="{B30DCC20-8923-4048-9D48-540E11F7B1CB}" type="sibTrans" cxnId="{BFEC2E14-4037-48B6-A397-8698ED1385E4}">
      <dgm:prSet/>
      <dgm:spPr/>
      <dgm:t>
        <a:bodyPr/>
        <a:lstStyle/>
        <a:p>
          <a:endParaRPr lang="en-US"/>
        </a:p>
      </dgm:t>
    </dgm:pt>
    <dgm:pt modelId="{28C8997C-A38C-4895-AE1D-BF59D7178FFC}">
      <dgm:prSet phldr="0"/>
      <dgm:spPr/>
      <dgm:t>
        <a:bodyPr/>
        <a:lstStyle/>
        <a:p>
          <a:pPr rtl="0"/>
          <a:r>
            <a:rPr lang="en-US"/>
            <a:t>Continuous outcome</a:t>
          </a:r>
        </a:p>
      </dgm:t>
    </dgm:pt>
    <dgm:pt modelId="{43BE8DF1-9A27-4779-A451-7FDE5719E223}" type="parTrans" cxnId="{0194A6A0-F6B0-45B2-B02A-0445EBC8D2F0}">
      <dgm:prSet/>
      <dgm:spPr/>
    </dgm:pt>
    <dgm:pt modelId="{9EFEFB94-32FE-48F1-8C17-CC395D27FC62}" type="sibTrans" cxnId="{0194A6A0-F6B0-45B2-B02A-0445EBC8D2F0}">
      <dgm:prSet/>
      <dgm:spPr/>
    </dgm:pt>
    <dgm:pt modelId="{C2759D5E-97BA-435F-A3FF-9588CC751BAF}" type="pres">
      <dgm:prSet presAssocID="{0F95E4D9-B200-4D0B-BF3A-60E00BE8A5C6}" presName="diagram" presStyleCnt="0">
        <dgm:presLayoutVars>
          <dgm:dir/>
          <dgm:resizeHandles val="exact"/>
        </dgm:presLayoutVars>
      </dgm:prSet>
      <dgm:spPr/>
    </dgm:pt>
    <dgm:pt modelId="{081EE22C-FA74-4719-B873-5467576396D5}" type="pres">
      <dgm:prSet presAssocID="{28C8997C-A38C-4895-AE1D-BF59D7178FFC}" presName="node" presStyleLbl="node1" presStyleIdx="0" presStyleCnt="4">
        <dgm:presLayoutVars>
          <dgm:bulletEnabled val="1"/>
        </dgm:presLayoutVars>
      </dgm:prSet>
      <dgm:spPr/>
    </dgm:pt>
    <dgm:pt modelId="{65AD605F-7CA6-4885-8952-7BBBFAFD2211}" type="pres">
      <dgm:prSet presAssocID="{9EFEFB94-32FE-48F1-8C17-CC395D27FC62}" presName="sibTrans" presStyleCnt="0"/>
      <dgm:spPr/>
    </dgm:pt>
    <dgm:pt modelId="{904433E6-A299-415E-A8F9-5394D3DB4B33}" type="pres">
      <dgm:prSet presAssocID="{AE27FC77-8213-4F44-860A-48280329231B}" presName="node" presStyleLbl="node1" presStyleIdx="1" presStyleCnt="4">
        <dgm:presLayoutVars>
          <dgm:bulletEnabled val="1"/>
        </dgm:presLayoutVars>
      </dgm:prSet>
      <dgm:spPr/>
    </dgm:pt>
    <dgm:pt modelId="{02B0D3A7-8EFC-482A-ACD4-9E53837D4D6F}" type="pres">
      <dgm:prSet presAssocID="{D81A4F26-BEF7-44E4-B4F2-32B4232E2E39}" presName="sibTrans" presStyleCnt="0"/>
      <dgm:spPr/>
    </dgm:pt>
    <dgm:pt modelId="{4DAD1348-08EE-47B8-BC19-9A29AE061C79}" type="pres">
      <dgm:prSet presAssocID="{4B54E947-FB87-4A1D-965A-8A65E7DFCA1F}" presName="node" presStyleLbl="node1" presStyleIdx="2" presStyleCnt="4">
        <dgm:presLayoutVars>
          <dgm:bulletEnabled val="1"/>
        </dgm:presLayoutVars>
      </dgm:prSet>
      <dgm:spPr/>
    </dgm:pt>
    <dgm:pt modelId="{C6D4FAE3-F243-4EC7-8233-0BCBFD70795F}" type="pres">
      <dgm:prSet presAssocID="{DEC7EC12-38CE-4821-A8A1-1032C2A8953A}" presName="sibTrans" presStyleCnt="0"/>
      <dgm:spPr/>
    </dgm:pt>
    <dgm:pt modelId="{E5C53792-7D60-4917-83A3-CBDD718607AD}" type="pres">
      <dgm:prSet presAssocID="{7E64DCC7-5B80-46C1-BBE6-79D7CDE05DBC}" presName="node" presStyleLbl="node1" presStyleIdx="3" presStyleCnt="4">
        <dgm:presLayoutVars>
          <dgm:bulletEnabled val="1"/>
        </dgm:presLayoutVars>
      </dgm:prSet>
      <dgm:spPr/>
    </dgm:pt>
  </dgm:ptLst>
  <dgm:cxnLst>
    <dgm:cxn modelId="{BFEC2E14-4037-48B6-A397-8698ED1385E4}" srcId="{0F95E4D9-B200-4D0B-BF3A-60E00BE8A5C6}" destId="{7E64DCC7-5B80-46C1-BBE6-79D7CDE05DBC}" srcOrd="3" destOrd="0" parTransId="{78442217-D439-4BE8-AE4C-926883F75559}" sibTransId="{B30DCC20-8923-4048-9D48-540E11F7B1CB}"/>
    <dgm:cxn modelId="{4984A01C-8DFE-4C6C-B18F-9C8D9EF0C8A6}" srcId="{0F95E4D9-B200-4D0B-BF3A-60E00BE8A5C6}" destId="{4B54E947-FB87-4A1D-965A-8A65E7DFCA1F}" srcOrd="2" destOrd="0" parTransId="{09FF79CB-1132-43D1-ACA7-B5A08664D73D}" sibTransId="{DEC7EC12-38CE-4821-A8A1-1032C2A8953A}"/>
    <dgm:cxn modelId="{0788782A-90B8-4DAC-B9F4-57F9207706D9}" srcId="{0F95E4D9-B200-4D0B-BF3A-60E00BE8A5C6}" destId="{AE27FC77-8213-4F44-860A-48280329231B}" srcOrd="1" destOrd="0" parTransId="{04651D44-F889-4E1D-93D1-A66E2EB91449}" sibTransId="{D81A4F26-BEF7-44E4-B4F2-32B4232E2E39}"/>
    <dgm:cxn modelId="{0194A6A0-F6B0-45B2-B02A-0445EBC8D2F0}" srcId="{0F95E4D9-B200-4D0B-BF3A-60E00BE8A5C6}" destId="{28C8997C-A38C-4895-AE1D-BF59D7178FFC}" srcOrd="0" destOrd="0" parTransId="{43BE8DF1-9A27-4779-A451-7FDE5719E223}" sibTransId="{9EFEFB94-32FE-48F1-8C17-CC395D27FC62}"/>
    <dgm:cxn modelId="{6E196DA4-F952-42A9-8CDD-2FEF348D694D}" type="presOf" srcId="{AE27FC77-8213-4F44-860A-48280329231B}" destId="{904433E6-A299-415E-A8F9-5394D3DB4B33}" srcOrd="0" destOrd="0" presId="urn:microsoft.com/office/officeart/2005/8/layout/default"/>
    <dgm:cxn modelId="{F65B61AF-0C9B-41EC-AE8F-C92BD65E3412}" type="presOf" srcId="{7E64DCC7-5B80-46C1-BBE6-79D7CDE05DBC}" destId="{E5C53792-7D60-4917-83A3-CBDD718607AD}" srcOrd="0" destOrd="0" presId="urn:microsoft.com/office/officeart/2005/8/layout/default"/>
    <dgm:cxn modelId="{07B064C0-0CE4-4339-9C9D-77B1FE13D952}" type="presOf" srcId="{28C8997C-A38C-4895-AE1D-BF59D7178FFC}" destId="{081EE22C-FA74-4719-B873-5467576396D5}" srcOrd="0" destOrd="0" presId="urn:microsoft.com/office/officeart/2005/8/layout/default"/>
    <dgm:cxn modelId="{0C28C8CD-75E6-49D5-9BD9-0FE532B3CDE7}" type="presOf" srcId="{4B54E947-FB87-4A1D-965A-8A65E7DFCA1F}" destId="{4DAD1348-08EE-47B8-BC19-9A29AE061C79}" srcOrd="0" destOrd="0" presId="urn:microsoft.com/office/officeart/2005/8/layout/default"/>
    <dgm:cxn modelId="{1BDE26E7-5533-46A2-90F9-7B73D3D2C249}" type="presOf" srcId="{0F95E4D9-B200-4D0B-BF3A-60E00BE8A5C6}" destId="{C2759D5E-97BA-435F-A3FF-9588CC751BAF}" srcOrd="0" destOrd="0" presId="urn:microsoft.com/office/officeart/2005/8/layout/default"/>
    <dgm:cxn modelId="{A61BA920-BC93-4123-9DB1-0DCBFF934C46}" type="presParOf" srcId="{C2759D5E-97BA-435F-A3FF-9588CC751BAF}" destId="{081EE22C-FA74-4719-B873-5467576396D5}" srcOrd="0" destOrd="0" presId="urn:microsoft.com/office/officeart/2005/8/layout/default"/>
    <dgm:cxn modelId="{EFD9A82F-738B-4326-B375-BB643135B04B}" type="presParOf" srcId="{C2759D5E-97BA-435F-A3FF-9588CC751BAF}" destId="{65AD605F-7CA6-4885-8952-7BBBFAFD2211}" srcOrd="1" destOrd="0" presId="urn:microsoft.com/office/officeart/2005/8/layout/default"/>
    <dgm:cxn modelId="{09BD72B8-E317-43A4-A04D-0FF869B780A2}" type="presParOf" srcId="{C2759D5E-97BA-435F-A3FF-9588CC751BAF}" destId="{904433E6-A299-415E-A8F9-5394D3DB4B33}" srcOrd="2" destOrd="0" presId="urn:microsoft.com/office/officeart/2005/8/layout/default"/>
    <dgm:cxn modelId="{502713B2-D94B-44CB-AB13-DC7A3FAF0E7E}" type="presParOf" srcId="{C2759D5E-97BA-435F-A3FF-9588CC751BAF}" destId="{02B0D3A7-8EFC-482A-ACD4-9E53837D4D6F}" srcOrd="3" destOrd="0" presId="urn:microsoft.com/office/officeart/2005/8/layout/default"/>
    <dgm:cxn modelId="{459CCFD9-91A8-4304-826F-6D1B5B9EDBD4}" type="presParOf" srcId="{C2759D5E-97BA-435F-A3FF-9588CC751BAF}" destId="{4DAD1348-08EE-47B8-BC19-9A29AE061C79}" srcOrd="4" destOrd="0" presId="urn:microsoft.com/office/officeart/2005/8/layout/default"/>
    <dgm:cxn modelId="{EFC11ED6-7A54-408E-B090-3274A4113C5F}" type="presParOf" srcId="{C2759D5E-97BA-435F-A3FF-9588CC751BAF}" destId="{C6D4FAE3-F243-4EC7-8233-0BCBFD70795F}" srcOrd="5" destOrd="0" presId="urn:microsoft.com/office/officeart/2005/8/layout/default"/>
    <dgm:cxn modelId="{5A5E1A25-79B1-496F-BACF-CAD60336EDFE}" type="presParOf" srcId="{C2759D5E-97BA-435F-A3FF-9588CC751BAF}" destId="{E5C53792-7D60-4917-83A3-CBDD718607A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F63720-E85B-4E24-B3D2-5D7CFCA01B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DF91FDB-DAC8-48E6-BED7-CDCA53270BB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DengXian"/>
            </a:rPr>
            <a:t>Dataset Combination</a:t>
          </a:r>
          <a:endParaRPr lang="en-US"/>
        </a:p>
      </dgm:t>
    </dgm:pt>
    <dgm:pt modelId="{3D146D27-A823-4D19-B379-5B64E4ED8462}" type="parTrans" cxnId="{8E464F28-3BD1-455B-9237-2B6554A030F6}">
      <dgm:prSet/>
      <dgm:spPr/>
      <dgm:t>
        <a:bodyPr/>
        <a:lstStyle/>
        <a:p>
          <a:endParaRPr lang="en-US"/>
        </a:p>
      </dgm:t>
    </dgm:pt>
    <dgm:pt modelId="{C4A017E1-48AF-4409-BE9B-18EBD92E9321}" type="sibTrans" cxnId="{8E464F28-3BD1-455B-9237-2B6554A030F6}">
      <dgm:prSet/>
      <dgm:spPr/>
      <dgm:t>
        <a:bodyPr/>
        <a:lstStyle/>
        <a:p>
          <a:endParaRPr lang="en-US"/>
        </a:p>
      </dgm:t>
    </dgm:pt>
    <dgm:pt modelId="{C78C1347-62D3-4B4A-A12F-BE006E6682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two datasets to find the index for both datasets.</a:t>
          </a:r>
          <a:r>
            <a:rPr lang="zh-CN"/>
            <a:t> </a:t>
          </a:r>
          <a:r>
            <a:rPr lang="en-US"/>
            <a:t>​</a:t>
          </a:r>
        </a:p>
      </dgm:t>
    </dgm:pt>
    <dgm:pt modelId="{A1CDE339-D943-4587-A30F-4F15A8BA2D65}" type="parTrans" cxnId="{1360E1D7-01A3-4977-ADFE-2861C8707FC6}">
      <dgm:prSet/>
      <dgm:spPr/>
      <dgm:t>
        <a:bodyPr/>
        <a:lstStyle/>
        <a:p>
          <a:endParaRPr lang="en-US"/>
        </a:p>
      </dgm:t>
    </dgm:pt>
    <dgm:pt modelId="{83839146-D65B-4D65-84C5-66AAF4B8AC23}" type="sibTrans" cxnId="{1360E1D7-01A3-4977-ADFE-2861C8707FC6}">
      <dgm:prSet/>
      <dgm:spPr/>
      <dgm:t>
        <a:bodyPr/>
        <a:lstStyle/>
        <a:p>
          <a:endParaRPr lang="en-US"/>
        </a:p>
      </dgm:t>
    </dgm:pt>
    <dgm:pt modelId="{8285C2AA-9B67-4A6E-BB88-AA9FA78359D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DengXian"/>
            </a:rPr>
            <a:t>Join two datasets</a:t>
          </a:r>
          <a:r>
            <a:rPr lang="en-US"/>
            <a:t> </a:t>
          </a:r>
          <a:r>
            <a:rPr lang="en-US">
              <a:latin typeface="DengXian"/>
            </a:rPr>
            <a:t>on "region" column. ​</a:t>
          </a:r>
        </a:p>
      </dgm:t>
    </dgm:pt>
    <dgm:pt modelId="{528C45C1-1857-4895-8B00-B54F32051F5F}" type="parTrans" cxnId="{AF2749B0-61D3-486E-B464-1839B8ADBE1E}">
      <dgm:prSet/>
      <dgm:spPr/>
      <dgm:t>
        <a:bodyPr/>
        <a:lstStyle/>
        <a:p>
          <a:endParaRPr lang="en-US"/>
        </a:p>
      </dgm:t>
    </dgm:pt>
    <dgm:pt modelId="{FE58FCB9-7B47-40A1-A10E-970A077CD926}" type="sibTrans" cxnId="{AF2749B0-61D3-486E-B464-1839B8ADBE1E}">
      <dgm:prSet/>
      <dgm:spPr/>
      <dgm:t>
        <a:bodyPr/>
        <a:lstStyle/>
        <a:p>
          <a:endParaRPr lang="en-US"/>
        </a:p>
      </dgm:t>
    </dgm:pt>
    <dgm:pt modelId="{F7A3DA51-5046-4952-841A-4B18AAC2FC9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DengXian"/>
            </a:rPr>
            <a:t>Manage null</a:t>
          </a:r>
          <a:r>
            <a:rPr lang="en-US"/>
            <a:t> </a:t>
          </a:r>
          <a:r>
            <a:rPr lang="en-US">
              <a:latin typeface="DengXian"/>
            </a:rPr>
            <a:t>values</a:t>
          </a:r>
          <a:r>
            <a:rPr lang="en-US"/>
            <a:t> </a:t>
          </a:r>
          <a:r>
            <a:rPr lang="en-US">
              <a:latin typeface="DengXian"/>
            </a:rPr>
            <a:t>by dropping</a:t>
          </a:r>
          <a:r>
            <a:rPr lang="en-US"/>
            <a:t> </a:t>
          </a:r>
          <a:r>
            <a:rPr lang="en-US">
              <a:latin typeface="DengXian"/>
            </a:rPr>
            <a:t>them</a:t>
          </a:r>
          <a:r>
            <a:rPr lang="en-US"/>
            <a:t>​.</a:t>
          </a:r>
        </a:p>
      </dgm:t>
    </dgm:pt>
    <dgm:pt modelId="{133B4EAD-558C-4543-94DA-045D0CA26D9B}" type="parTrans" cxnId="{633B27CE-C423-46A8-ACD2-4DD04C3B9D6C}">
      <dgm:prSet/>
      <dgm:spPr/>
      <dgm:t>
        <a:bodyPr/>
        <a:lstStyle/>
        <a:p>
          <a:endParaRPr lang="en-US"/>
        </a:p>
      </dgm:t>
    </dgm:pt>
    <dgm:pt modelId="{B5136532-5E73-43F4-935F-F75EEE33CB9E}" type="sibTrans" cxnId="{633B27CE-C423-46A8-ACD2-4DD04C3B9D6C}">
      <dgm:prSet/>
      <dgm:spPr/>
      <dgm:t>
        <a:bodyPr/>
        <a:lstStyle/>
        <a:p>
          <a:endParaRPr lang="en-US"/>
        </a:p>
      </dgm:t>
    </dgm:pt>
    <dgm:pt modelId="{99784AE7-4262-4613-8000-8361BA2ECE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Drop Duplicates​.</a:t>
          </a:r>
        </a:p>
      </dgm:t>
    </dgm:pt>
    <dgm:pt modelId="{6DD2BD12-258B-471E-B707-7902DBD2B237}" type="parTrans" cxnId="{74AEC7DA-92A4-4F63-B44D-004BF6DE6F15}">
      <dgm:prSet/>
      <dgm:spPr/>
      <dgm:t>
        <a:bodyPr/>
        <a:lstStyle/>
        <a:p>
          <a:endParaRPr lang="en-US"/>
        </a:p>
      </dgm:t>
    </dgm:pt>
    <dgm:pt modelId="{A0D5F875-5B72-4994-865D-86E0B20EC02E}" type="sibTrans" cxnId="{74AEC7DA-92A4-4F63-B44D-004BF6DE6F15}">
      <dgm:prSet/>
      <dgm:spPr/>
      <dgm:t>
        <a:bodyPr/>
        <a:lstStyle/>
        <a:p>
          <a:endParaRPr lang="en-US"/>
        </a:p>
      </dgm:t>
    </dgm:pt>
    <dgm:pt modelId="{9297FA3A-DDCE-4CD7-8F80-A555E6A2A3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preparation </a:t>
          </a:r>
        </a:p>
      </dgm:t>
    </dgm:pt>
    <dgm:pt modelId="{0738711D-0A74-4C35-A6F5-D7269BE9173B}" type="parTrans" cxnId="{58CCC162-3526-461C-A359-5315FF9BD6BA}">
      <dgm:prSet/>
      <dgm:spPr/>
      <dgm:t>
        <a:bodyPr/>
        <a:lstStyle/>
        <a:p>
          <a:endParaRPr lang="en-US"/>
        </a:p>
      </dgm:t>
    </dgm:pt>
    <dgm:pt modelId="{B05E4843-968A-490D-B303-726CF1E6AA4F}" type="sibTrans" cxnId="{58CCC162-3526-461C-A359-5315FF9BD6BA}">
      <dgm:prSet/>
      <dgm:spPr/>
      <dgm:t>
        <a:bodyPr/>
        <a:lstStyle/>
        <a:p>
          <a:endParaRPr lang="en-US"/>
        </a:p>
      </dgm:t>
    </dgm:pt>
    <dgm:pt modelId="{6A338E1C-7F34-41F1-A6A4-561BA06AB2C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Change categorical variables into </a:t>
          </a:r>
          <a:r>
            <a:rPr lang="en-US">
              <a:latin typeface="DengXian"/>
            </a:rPr>
            <a:t>dummies</a:t>
          </a:r>
          <a:r>
            <a:rPr lang="en-US"/>
            <a:t>.</a:t>
          </a:r>
        </a:p>
      </dgm:t>
    </dgm:pt>
    <dgm:pt modelId="{C5E64F47-AE64-436E-96EB-B3AE9B4660EF}" type="parTrans" cxnId="{E939084F-60E6-48F9-8E76-F2F06BC84183}">
      <dgm:prSet/>
      <dgm:spPr/>
      <dgm:t>
        <a:bodyPr/>
        <a:lstStyle/>
        <a:p>
          <a:endParaRPr lang="en-US"/>
        </a:p>
      </dgm:t>
    </dgm:pt>
    <dgm:pt modelId="{C6D0E89A-781C-481A-A089-EE5B242B048D}" type="sibTrans" cxnId="{E939084F-60E6-48F9-8E76-F2F06BC84183}">
      <dgm:prSet/>
      <dgm:spPr/>
      <dgm:t>
        <a:bodyPr/>
        <a:lstStyle/>
        <a:p>
          <a:endParaRPr lang="en-US"/>
        </a:p>
      </dgm:t>
    </dgm:pt>
    <dgm:pt modelId="{CBE7B10B-8835-4070-938B-35AED068D7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normality </a:t>
          </a:r>
          <a:r>
            <a:rPr lang="en-US">
              <a:latin typeface="DengXian"/>
            </a:rPr>
            <a:t>with histograms</a:t>
          </a:r>
          <a:r>
            <a:rPr lang="en-US"/>
            <a:t>​. </a:t>
          </a:r>
        </a:p>
      </dgm:t>
    </dgm:pt>
    <dgm:pt modelId="{66EB8868-996C-4502-A5CB-3F82F827E8BA}" type="parTrans" cxnId="{B1FDEE05-A612-4AA1-973C-A001B6498564}">
      <dgm:prSet/>
      <dgm:spPr/>
      <dgm:t>
        <a:bodyPr/>
        <a:lstStyle/>
        <a:p>
          <a:endParaRPr lang="en-US"/>
        </a:p>
      </dgm:t>
    </dgm:pt>
    <dgm:pt modelId="{548A5B47-D87A-4DB2-B6BE-ACE6FAE88352}" type="sibTrans" cxnId="{B1FDEE05-A612-4AA1-973C-A001B6498564}">
      <dgm:prSet/>
      <dgm:spPr/>
      <dgm:t>
        <a:bodyPr/>
        <a:lstStyle/>
        <a:p>
          <a:endParaRPr lang="en-US"/>
        </a:p>
      </dgm:t>
    </dgm:pt>
    <dgm:pt modelId="{AFB141FE-E80D-42BD-BACC-76347488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DengXian"/>
            </a:rPr>
            <a:t>Train-test</a:t>
          </a:r>
          <a:r>
            <a:rPr lang="en-US"/>
            <a:t> split for </a:t>
          </a:r>
          <a:r>
            <a:rPr lang="en-US">
              <a:latin typeface="DengXian"/>
            </a:rPr>
            <a:t>predictors</a:t>
          </a:r>
          <a:r>
            <a:rPr lang="en-US"/>
            <a:t> and outcomes</a:t>
          </a:r>
          <a:r>
            <a:rPr lang="en-US">
              <a:latin typeface="DengXian"/>
            </a:rPr>
            <a:t>.</a:t>
          </a:r>
          <a:endParaRPr lang="en-US"/>
        </a:p>
      </dgm:t>
    </dgm:pt>
    <dgm:pt modelId="{25779D6D-97F3-472D-9EC6-C20A063FCD7F}" type="parTrans" cxnId="{85F962E5-6456-4C2F-96C4-3CD2127D9D6B}">
      <dgm:prSet/>
      <dgm:spPr/>
      <dgm:t>
        <a:bodyPr/>
        <a:lstStyle/>
        <a:p>
          <a:endParaRPr lang="en-US"/>
        </a:p>
      </dgm:t>
    </dgm:pt>
    <dgm:pt modelId="{E0CE588A-CF51-4C4C-898A-7709A03DEEB2}" type="sibTrans" cxnId="{85F962E5-6456-4C2F-96C4-3CD2127D9D6B}">
      <dgm:prSet/>
      <dgm:spPr/>
      <dgm:t>
        <a:bodyPr/>
        <a:lstStyle/>
        <a:p>
          <a:endParaRPr lang="en-US"/>
        </a:p>
      </dgm:t>
    </dgm:pt>
    <dgm:pt modelId="{013DEBD3-550C-41FE-BB9E-774D1059E438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altLang="zh-CN">
              <a:latin typeface="DengXian"/>
            </a:rPr>
            <a:t>Set wine names as index.</a:t>
          </a:r>
        </a:p>
      </dgm:t>
    </dgm:pt>
    <dgm:pt modelId="{6043EB65-FBB2-4659-B012-A35B8391A6BE}" type="parTrans" cxnId="{E6798B2A-1897-4515-AFEB-01C8E87399AE}">
      <dgm:prSet/>
      <dgm:spPr/>
      <dgm:t>
        <a:bodyPr/>
        <a:lstStyle/>
        <a:p>
          <a:endParaRPr lang="zh-CN" altLang="en-US"/>
        </a:p>
      </dgm:t>
    </dgm:pt>
    <dgm:pt modelId="{B08142F4-8943-4828-8225-58822418F762}" type="sibTrans" cxnId="{E6798B2A-1897-4515-AFEB-01C8E87399AE}">
      <dgm:prSet/>
      <dgm:spPr/>
      <dgm:t>
        <a:bodyPr/>
        <a:lstStyle/>
        <a:p>
          <a:endParaRPr lang="zh-CN" altLang="en-US"/>
        </a:p>
      </dgm:t>
    </dgm:pt>
    <dgm:pt modelId="{4B88167B-24FD-4C15-A92C-2B18515A063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</a:t>
          </a:r>
          <a:r>
            <a:rPr lang="en-US">
              <a:latin typeface="DengXian"/>
            </a:rPr>
            <a:t>Cleaning</a:t>
          </a:r>
          <a:endParaRPr lang="en-US"/>
        </a:p>
      </dgm:t>
    </dgm:pt>
    <dgm:pt modelId="{070A7298-1826-4C48-8161-9F06029197FB}" type="parTrans" cxnId="{EC5235EC-B458-433B-A2B3-7C42EEE8EF26}">
      <dgm:prSet/>
      <dgm:spPr/>
      <dgm:t>
        <a:bodyPr/>
        <a:lstStyle/>
        <a:p>
          <a:endParaRPr lang="zh-CN" altLang="en-US"/>
        </a:p>
      </dgm:t>
    </dgm:pt>
    <dgm:pt modelId="{BE586BD2-5FBE-464B-A51B-757A42DC4C6A}" type="sibTrans" cxnId="{EC5235EC-B458-433B-A2B3-7C42EEE8EF26}">
      <dgm:prSet/>
      <dgm:spPr/>
      <dgm:t>
        <a:bodyPr/>
        <a:lstStyle/>
        <a:p>
          <a:endParaRPr lang="zh-CN" altLang="en-US"/>
        </a:p>
      </dgm:t>
    </dgm:pt>
    <dgm:pt modelId="{31402565-26AE-451D-AE84-E3307905E776}" type="pres">
      <dgm:prSet presAssocID="{8FF63720-E85B-4E24-B3D2-5D7CFCA01B87}" presName="root" presStyleCnt="0">
        <dgm:presLayoutVars>
          <dgm:dir/>
          <dgm:resizeHandles val="exact"/>
        </dgm:presLayoutVars>
      </dgm:prSet>
      <dgm:spPr/>
    </dgm:pt>
    <dgm:pt modelId="{B276B183-884C-4E94-8525-322A46D71707}" type="pres">
      <dgm:prSet presAssocID="{ADF91FDB-DAC8-48E6-BED7-CDCA53270BB0}" presName="compNode" presStyleCnt="0"/>
      <dgm:spPr/>
    </dgm:pt>
    <dgm:pt modelId="{51A61AA6-3516-487F-BD8E-4BFA2A643305}" type="pres">
      <dgm:prSet presAssocID="{ADF91FDB-DAC8-48E6-BED7-CDCA53270BB0}" presName="bgRect" presStyleLbl="bgShp" presStyleIdx="0" presStyleCnt="3"/>
      <dgm:spPr/>
    </dgm:pt>
    <dgm:pt modelId="{9A970EF2-AF73-4629-ACCB-388DAB21DB86}" type="pres">
      <dgm:prSet presAssocID="{ADF91FDB-DAC8-48E6-BED7-CDCA53270B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21C4855E-A2FB-4CDE-9620-65E0AA46DBB8}" type="pres">
      <dgm:prSet presAssocID="{ADF91FDB-DAC8-48E6-BED7-CDCA53270BB0}" presName="spaceRect" presStyleCnt="0"/>
      <dgm:spPr/>
    </dgm:pt>
    <dgm:pt modelId="{0127BCA0-B759-48FB-A6C9-0ECAF026F7EC}" type="pres">
      <dgm:prSet presAssocID="{ADF91FDB-DAC8-48E6-BED7-CDCA53270BB0}" presName="parTx" presStyleLbl="revTx" presStyleIdx="0" presStyleCnt="6">
        <dgm:presLayoutVars>
          <dgm:chMax val="0"/>
          <dgm:chPref val="0"/>
        </dgm:presLayoutVars>
      </dgm:prSet>
      <dgm:spPr/>
    </dgm:pt>
    <dgm:pt modelId="{DEBDD9D6-4CB1-429C-A0B1-D4C72A16468B}" type="pres">
      <dgm:prSet presAssocID="{ADF91FDB-DAC8-48E6-BED7-CDCA53270BB0}" presName="desTx" presStyleLbl="revTx" presStyleIdx="1" presStyleCnt="6">
        <dgm:presLayoutVars/>
      </dgm:prSet>
      <dgm:spPr/>
    </dgm:pt>
    <dgm:pt modelId="{DC75FE49-45AA-4D0F-88EF-282F96985EEB}" type="pres">
      <dgm:prSet presAssocID="{C4A017E1-48AF-4409-BE9B-18EBD92E9321}" presName="sibTrans" presStyleCnt="0"/>
      <dgm:spPr/>
    </dgm:pt>
    <dgm:pt modelId="{8468BB19-796E-4C28-8626-69CB80A59F79}" type="pres">
      <dgm:prSet presAssocID="{4B88167B-24FD-4C15-A92C-2B18515A0631}" presName="compNode" presStyleCnt="0"/>
      <dgm:spPr/>
    </dgm:pt>
    <dgm:pt modelId="{6A9B7BF3-BBEC-4530-948C-B87476434F58}" type="pres">
      <dgm:prSet presAssocID="{4B88167B-24FD-4C15-A92C-2B18515A0631}" presName="bgRect" presStyleLbl="bgShp" presStyleIdx="1" presStyleCnt="3"/>
      <dgm:spPr/>
    </dgm:pt>
    <dgm:pt modelId="{DDFC45EF-09CE-4560-B9FF-BCA65E26B740}" type="pres">
      <dgm:prSet presAssocID="{4B88167B-24FD-4C15-A92C-2B18515A06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拖把和水桶 纯色填充"/>
        </a:ext>
      </dgm:extLst>
    </dgm:pt>
    <dgm:pt modelId="{E6B46D9D-C6A8-48D8-94F1-722B4DCD7E05}" type="pres">
      <dgm:prSet presAssocID="{4B88167B-24FD-4C15-A92C-2B18515A0631}" presName="spaceRect" presStyleCnt="0"/>
      <dgm:spPr/>
    </dgm:pt>
    <dgm:pt modelId="{331455A6-ED5E-4E22-A1A4-F914A9757CF4}" type="pres">
      <dgm:prSet presAssocID="{4B88167B-24FD-4C15-A92C-2B18515A0631}" presName="parTx" presStyleLbl="revTx" presStyleIdx="2" presStyleCnt="6">
        <dgm:presLayoutVars>
          <dgm:chMax val="0"/>
          <dgm:chPref val="0"/>
        </dgm:presLayoutVars>
      </dgm:prSet>
      <dgm:spPr/>
    </dgm:pt>
    <dgm:pt modelId="{ECF80A66-01E0-4AF9-9235-C30FE0CB37EB}" type="pres">
      <dgm:prSet presAssocID="{4B88167B-24FD-4C15-A92C-2B18515A0631}" presName="desTx" presStyleLbl="revTx" presStyleIdx="3" presStyleCnt="6">
        <dgm:presLayoutVars/>
      </dgm:prSet>
      <dgm:spPr/>
    </dgm:pt>
    <dgm:pt modelId="{A5F92483-717E-43FF-9510-7FEE66E33A05}" type="pres">
      <dgm:prSet presAssocID="{BE586BD2-5FBE-464B-A51B-757A42DC4C6A}" presName="sibTrans" presStyleCnt="0"/>
      <dgm:spPr/>
    </dgm:pt>
    <dgm:pt modelId="{B929592C-1FA0-419C-A903-5FA9D2204CDD}" type="pres">
      <dgm:prSet presAssocID="{9297FA3A-DDCE-4CD7-8F80-A555E6A2A33A}" presName="compNode" presStyleCnt="0"/>
      <dgm:spPr/>
    </dgm:pt>
    <dgm:pt modelId="{49B9436F-991D-4399-9187-1ECEF3F98752}" type="pres">
      <dgm:prSet presAssocID="{9297FA3A-DDCE-4CD7-8F80-A555E6A2A33A}" presName="bgRect" presStyleLbl="bgShp" presStyleIdx="2" presStyleCnt="3"/>
      <dgm:spPr/>
    </dgm:pt>
    <dgm:pt modelId="{D5E0B3FA-C2A8-47A8-8931-C657DA56A709}" type="pres">
      <dgm:prSet presAssocID="{9297FA3A-DDCE-4CD7-8F80-A555E6A2A3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统计数据"/>
        </a:ext>
      </dgm:extLst>
    </dgm:pt>
    <dgm:pt modelId="{526319FF-19B3-43B5-84A0-22E9683DDA4C}" type="pres">
      <dgm:prSet presAssocID="{9297FA3A-DDCE-4CD7-8F80-A555E6A2A33A}" presName="spaceRect" presStyleCnt="0"/>
      <dgm:spPr/>
    </dgm:pt>
    <dgm:pt modelId="{64593FCE-6A2E-411D-B0FE-D060116125EB}" type="pres">
      <dgm:prSet presAssocID="{9297FA3A-DDCE-4CD7-8F80-A555E6A2A33A}" presName="parTx" presStyleLbl="revTx" presStyleIdx="4" presStyleCnt="6">
        <dgm:presLayoutVars>
          <dgm:chMax val="0"/>
          <dgm:chPref val="0"/>
        </dgm:presLayoutVars>
      </dgm:prSet>
      <dgm:spPr/>
    </dgm:pt>
    <dgm:pt modelId="{FCAB8AFA-4BEA-4BA9-A715-B6C1A80C40A8}" type="pres">
      <dgm:prSet presAssocID="{9297FA3A-DDCE-4CD7-8F80-A555E6A2A33A}" presName="desTx" presStyleLbl="revTx" presStyleIdx="5" presStyleCnt="6">
        <dgm:presLayoutVars/>
      </dgm:prSet>
      <dgm:spPr/>
    </dgm:pt>
  </dgm:ptLst>
  <dgm:cxnLst>
    <dgm:cxn modelId="{B1FDEE05-A612-4AA1-973C-A001B6498564}" srcId="{9297FA3A-DDCE-4CD7-8F80-A555E6A2A33A}" destId="{CBE7B10B-8835-4070-938B-35AED068D72F}" srcOrd="1" destOrd="0" parTransId="{66EB8868-996C-4502-A5CB-3F82F827E8BA}" sibTransId="{548A5B47-D87A-4DB2-B6BE-ACE6FAE88352}"/>
    <dgm:cxn modelId="{8EAE291B-2B8D-4F58-A953-06202AAE0F92}" type="presOf" srcId="{013DEBD3-550C-41FE-BB9E-774D1059E438}" destId="{ECF80A66-01E0-4AF9-9235-C30FE0CB37EB}" srcOrd="0" destOrd="2" presId="urn:microsoft.com/office/officeart/2018/2/layout/IconVerticalSolidList"/>
    <dgm:cxn modelId="{BA8A7023-0688-413D-9D43-83E4ECB1611C}" type="presOf" srcId="{8FF63720-E85B-4E24-B3D2-5D7CFCA01B87}" destId="{31402565-26AE-451D-AE84-E3307905E776}" srcOrd="0" destOrd="0" presId="urn:microsoft.com/office/officeart/2018/2/layout/IconVerticalSolidList"/>
    <dgm:cxn modelId="{E8067026-043D-4A51-82BA-845F11CD1E51}" type="presOf" srcId="{C78C1347-62D3-4B4A-A12F-BE006E6682E9}" destId="{DEBDD9D6-4CB1-429C-A0B1-D4C72A16468B}" srcOrd="0" destOrd="0" presId="urn:microsoft.com/office/officeart/2018/2/layout/IconVerticalSolidList"/>
    <dgm:cxn modelId="{8E464F28-3BD1-455B-9237-2B6554A030F6}" srcId="{8FF63720-E85B-4E24-B3D2-5D7CFCA01B87}" destId="{ADF91FDB-DAC8-48E6-BED7-CDCA53270BB0}" srcOrd="0" destOrd="0" parTransId="{3D146D27-A823-4D19-B379-5B64E4ED8462}" sibTransId="{C4A017E1-48AF-4409-BE9B-18EBD92E9321}"/>
    <dgm:cxn modelId="{4FE9DE29-21EE-41D1-AFAB-F927FC39024F}" type="presOf" srcId="{ADF91FDB-DAC8-48E6-BED7-CDCA53270BB0}" destId="{0127BCA0-B759-48FB-A6C9-0ECAF026F7EC}" srcOrd="0" destOrd="0" presId="urn:microsoft.com/office/officeart/2018/2/layout/IconVerticalSolidList"/>
    <dgm:cxn modelId="{E6798B2A-1897-4515-AFEB-01C8E87399AE}" srcId="{4B88167B-24FD-4C15-A92C-2B18515A0631}" destId="{013DEBD3-550C-41FE-BB9E-774D1059E438}" srcOrd="2" destOrd="0" parTransId="{6043EB65-FBB2-4659-B012-A35B8391A6BE}" sibTransId="{B08142F4-8943-4828-8225-58822418F762}"/>
    <dgm:cxn modelId="{8E2A9335-E3BB-41B7-8F8C-6045749573DA}" type="presOf" srcId="{8285C2AA-9B67-4A6E-BB88-AA9FA78359DD}" destId="{DEBDD9D6-4CB1-429C-A0B1-D4C72A16468B}" srcOrd="0" destOrd="1" presId="urn:microsoft.com/office/officeart/2018/2/layout/IconVerticalSolidList"/>
    <dgm:cxn modelId="{58C1F75E-E355-4E19-9F45-63A8D3204F54}" type="presOf" srcId="{4B88167B-24FD-4C15-A92C-2B18515A0631}" destId="{331455A6-ED5E-4E22-A1A4-F914A9757CF4}" srcOrd="0" destOrd="0" presId="urn:microsoft.com/office/officeart/2018/2/layout/IconVerticalSolidList"/>
    <dgm:cxn modelId="{58CCC162-3526-461C-A359-5315FF9BD6BA}" srcId="{8FF63720-E85B-4E24-B3D2-5D7CFCA01B87}" destId="{9297FA3A-DDCE-4CD7-8F80-A555E6A2A33A}" srcOrd="2" destOrd="0" parTransId="{0738711D-0A74-4C35-A6F5-D7269BE9173B}" sibTransId="{B05E4843-968A-490D-B303-726CF1E6AA4F}"/>
    <dgm:cxn modelId="{4DC2F76E-6DDC-4573-A0A8-736941361EB9}" type="presOf" srcId="{9297FA3A-DDCE-4CD7-8F80-A555E6A2A33A}" destId="{64593FCE-6A2E-411D-B0FE-D060116125EB}" srcOrd="0" destOrd="0" presId="urn:microsoft.com/office/officeart/2018/2/layout/IconVerticalSolidList"/>
    <dgm:cxn modelId="{E939084F-60E6-48F9-8E76-F2F06BC84183}" srcId="{9297FA3A-DDCE-4CD7-8F80-A555E6A2A33A}" destId="{6A338E1C-7F34-41F1-A6A4-561BA06AB2C6}" srcOrd="0" destOrd="0" parTransId="{C5E64F47-AE64-436E-96EB-B3AE9B4660EF}" sibTransId="{C6D0E89A-781C-481A-A089-EE5B242B048D}"/>
    <dgm:cxn modelId="{6DE5DE7B-B469-4403-8FF6-6291B0125A97}" type="presOf" srcId="{F7A3DA51-5046-4952-841A-4B18AAC2FC9F}" destId="{ECF80A66-01E0-4AF9-9235-C30FE0CB37EB}" srcOrd="0" destOrd="0" presId="urn:microsoft.com/office/officeart/2018/2/layout/IconVerticalSolidList"/>
    <dgm:cxn modelId="{45438B85-0D34-4607-AE07-D462C0A6B6AF}" type="presOf" srcId="{6A338E1C-7F34-41F1-A6A4-561BA06AB2C6}" destId="{FCAB8AFA-4BEA-4BA9-A715-B6C1A80C40A8}" srcOrd="0" destOrd="0" presId="urn:microsoft.com/office/officeart/2018/2/layout/IconVerticalSolidList"/>
    <dgm:cxn modelId="{23E4EF91-8F12-45CA-888A-7CC1551564B9}" type="presOf" srcId="{AFB141FE-E80D-42BD-BACC-76347488B148}" destId="{FCAB8AFA-4BEA-4BA9-A715-B6C1A80C40A8}" srcOrd="0" destOrd="2" presId="urn:microsoft.com/office/officeart/2018/2/layout/IconVerticalSolidList"/>
    <dgm:cxn modelId="{AF2749B0-61D3-486E-B464-1839B8ADBE1E}" srcId="{ADF91FDB-DAC8-48E6-BED7-CDCA53270BB0}" destId="{8285C2AA-9B67-4A6E-BB88-AA9FA78359DD}" srcOrd="1" destOrd="0" parTransId="{528C45C1-1857-4895-8B00-B54F32051F5F}" sibTransId="{FE58FCB9-7B47-40A1-A10E-970A077CD926}"/>
    <dgm:cxn modelId="{633B27CE-C423-46A8-ACD2-4DD04C3B9D6C}" srcId="{4B88167B-24FD-4C15-A92C-2B18515A0631}" destId="{F7A3DA51-5046-4952-841A-4B18AAC2FC9F}" srcOrd="0" destOrd="0" parTransId="{133B4EAD-558C-4543-94DA-045D0CA26D9B}" sibTransId="{B5136532-5E73-43F4-935F-F75EEE33CB9E}"/>
    <dgm:cxn modelId="{1360E1D7-01A3-4977-ADFE-2861C8707FC6}" srcId="{ADF91FDB-DAC8-48E6-BED7-CDCA53270BB0}" destId="{C78C1347-62D3-4B4A-A12F-BE006E6682E9}" srcOrd="0" destOrd="0" parTransId="{A1CDE339-D943-4587-A30F-4F15A8BA2D65}" sibTransId="{83839146-D65B-4D65-84C5-66AAF4B8AC23}"/>
    <dgm:cxn modelId="{74AEC7DA-92A4-4F63-B44D-004BF6DE6F15}" srcId="{4B88167B-24FD-4C15-A92C-2B18515A0631}" destId="{99784AE7-4262-4613-8000-8361BA2ECE10}" srcOrd="1" destOrd="0" parTransId="{6DD2BD12-258B-471E-B707-7902DBD2B237}" sibTransId="{A0D5F875-5B72-4994-865D-86E0B20EC02E}"/>
    <dgm:cxn modelId="{64BE94DB-C43F-4D41-A5EF-D286DE8823AF}" type="presOf" srcId="{99784AE7-4262-4613-8000-8361BA2ECE10}" destId="{ECF80A66-01E0-4AF9-9235-C30FE0CB37EB}" srcOrd="0" destOrd="1" presId="urn:microsoft.com/office/officeart/2018/2/layout/IconVerticalSolidList"/>
    <dgm:cxn modelId="{85F962E5-6456-4C2F-96C4-3CD2127D9D6B}" srcId="{9297FA3A-DDCE-4CD7-8F80-A555E6A2A33A}" destId="{AFB141FE-E80D-42BD-BACC-76347488B148}" srcOrd="2" destOrd="0" parTransId="{25779D6D-97F3-472D-9EC6-C20A063FCD7F}" sibTransId="{E0CE588A-CF51-4C4C-898A-7709A03DEEB2}"/>
    <dgm:cxn modelId="{EC5235EC-B458-433B-A2B3-7C42EEE8EF26}" srcId="{8FF63720-E85B-4E24-B3D2-5D7CFCA01B87}" destId="{4B88167B-24FD-4C15-A92C-2B18515A0631}" srcOrd="1" destOrd="0" parTransId="{070A7298-1826-4C48-8161-9F06029197FB}" sibTransId="{BE586BD2-5FBE-464B-A51B-757A42DC4C6A}"/>
    <dgm:cxn modelId="{0903B6F3-5492-4BE3-9355-4D753BBD1450}" type="presOf" srcId="{CBE7B10B-8835-4070-938B-35AED068D72F}" destId="{FCAB8AFA-4BEA-4BA9-A715-B6C1A80C40A8}" srcOrd="0" destOrd="1" presId="urn:microsoft.com/office/officeart/2018/2/layout/IconVerticalSolidList"/>
    <dgm:cxn modelId="{6E570D17-5D72-4DF2-BCE7-27F809C37D59}" type="presParOf" srcId="{31402565-26AE-451D-AE84-E3307905E776}" destId="{B276B183-884C-4E94-8525-322A46D71707}" srcOrd="0" destOrd="0" presId="urn:microsoft.com/office/officeart/2018/2/layout/IconVerticalSolidList"/>
    <dgm:cxn modelId="{200C7AF5-78A3-416A-B6E7-374696C4E525}" type="presParOf" srcId="{B276B183-884C-4E94-8525-322A46D71707}" destId="{51A61AA6-3516-487F-BD8E-4BFA2A643305}" srcOrd="0" destOrd="0" presId="urn:microsoft.com/office/officeart/2018/2/layout/IconVerticalSolidList"/>
    <dgm:cxn modelId="{97D0844B-B410-4D7A-AA6B-AA47416ABFBF}" type="presParOf" srcId="{B276B183-884C-4E94-8525-322A46D71707}" destId="{9A970EF2-AF73-4629-ACCB-388DAB21DB86}" srcOrd="1" destOrd="0" presId="urn:microsoft.com/office/officeart/2018/2/layout/IconVerticalSolidList"/>
    <dgm:cxn modelId="{CD5BF2AC-1DEB-45CE-9325-4B80D9C2A460}" type="presParOf" srcId="{B276B183-884C-4E94-8525-322A46D71707}" destId="{21C4855E-A2FB-4CDE-9620-65E0AA46DBB8}" srcOrd="2" destOrd="0" presId="urn:microsoft.com/office/officeart/2018/2/layout/IconVerticalSolidList"/>
    <dgm:cxn modelId="{8F1ABA55-B634-44DD-AE22-FAB513B4D272}" type="presParOf" srcId="{B276B183-884C-4E94-8525-322A46D71707}" destId="{0127BCA0-B759-48FB-A6C9-0ECAF026F7EC}" srcOrd="3" destOrd="0" presId="urn:microsoft.com/office/officeart/2018/2/layout/IconVerticalSolidList"/>
    <dgm:cxn modelId="{A6253E6B-129F-4A87-A785-901521E7D116}" type="presParOf" srcId="{B276B183-884C-4E94-8525-322A46D71707}" destId="{DEBDD9D6-4CB1-429C-A0B1-D4C72A16468B}" srcOrd="4" destOrd="0" presId="urn:microsoft.com/office/officeart/2018/2/layout/IconVerticalSolidList"/>
    <dgm:cxn modelId="{783830DF-86CC-474A-B505-B4D1DD415FE8}" type="presParOf" srcId="{31402565-26AE-451D-AE84-E3307905E776}" destId="{DC75FE49-45AA-4D0F-88EF-282F96985EEB}" srcOrd="1" destOrd="0" presId="urn:microsoft.com/office/officeart/2018/2/layout/IconVerticalSolidList"/>
    <dgm:cxn modelId="{24C587B0-0146-4645-899E-6D547C383742}" type="presParOf" srcId="{31402565-26AE-451D-AE84-E3307905E776}" destId="{8468BB19-796E-4C28-8626-69CB80A59F79}" srcOrd="2" destOrd="0" presId="urn:microsoft.com/office/officeart/2018/2/layout/IconVerticalSolidList"/>
    <dgm:cxn modelId="{C8C2CA2E-19F8-4064-BFEE-05CC2D2AA502}" type="presParOf" srcId="{8468BB19-796E-4C28-8626-69CB80A59F79}" destId="{6A9B7BF3-BBEC-4530-948C-B87476434F58}" srcOrd="0" destOrd="0" presId="urn:microsoft.com/office/officeart/2018/2/layout/IconVerticalSolidList"/>
    <dgm:cxn modelId="{94F70E7D-C41C-4BB2-88C2-06C32D28DED9}" type="presParOf" srcId="{8468BB19-796E-4C28-8626-69CB80A59F79}" destId="{DDFC45EF-09CE-4560-B9FF-BCA65E26B740}" srcOrd="1" destOrd="0" presId="urn:microsoft.com/office/officeart/2018/2/layout/IconVerticalSolidList"/>
    <dgm:cxn modelId="{633A7F72-F987-41C7-9285-571125568299}" type="presParOf" srcId="{8468BB19-796E-4C28-8626-69CB80A59F79}" destId="{E6B46D9D-C6A8-48D8-94F1-722B4DCD7E05}" srcOrd="2" destOrd="0" presId="urn:microsoft.com/office/officeart/2018/2/layout/IconVerticalSolidList"/>
    <dgm:cxn modelId="{49278328-7DC2-4956-85C2-50D17077DEC4}" type="presParOf" srcId="{8468BB19-796E-4C28-8626-69CB80A59F79}" destId="{331455A6-ED5E-4E22-A1A4-F914A9757CF4}" srcOrd="3" destOrd="0" presId="urn:microsoft.com/office/officeart/2018/2/layout/IconVerticalSolidList"/>
    <dgm:cxn modelId="{1CB3BA86-8FA2-4B38-ABC2-637EA9FFB874}" type="presParOf" srcId="{8468BB19-796E-4C28-8626-69CB80A59F79}" destId="{ECF80A66-01E0-4AF9-9235-C30FE0CB37EB}" srcOrd="4" destOrd="0" presId="urn:microsoft.com/office/officeart/2018/2/layout/IconVerticalSolidList"/>
    <dgm:cxn modelId="{F79CF66F-D2E4-4157-81E3-E3F38EF405BC}" type="presParOf" srcId="{31402565-26AE-451D-AE84-E3307905E776}" destId="{A5F92483-717E-43FF-9510-7FEE66E33A05}" srcOrd="3" destOrd="0" presId="urn:microsoft.com/office/officeart/2018/2/layout/IconVerticalSolidList"/>
    <dgm:cxn modelId="{71914BE7-3DB3-4DB6-978E-A454BE1D3DCB}" type="presParOf" srcId="{31402565-26AE-451D-AE84-E3307905E776}" destId="{B929592C-1FA0-419C-A903-5FA9D2204CDD}" srcOrd="4" destOrd="0" presId="urn:microsoft.com/office/officeart/2018/2/layout/IconVerticalSolidList"/>
    <dgm:cxn modelId="{4296A258-3E21-4B90-A397-E5403278560E}" type="presParOf" srcId="{B929592C-1FA0-419C-A903-5FA9D2204CDD}" destId="{49B9436F-991D-4399-9187-1ECEF3F98752}" srcOrd="0" destOrd="0" presId="urn:microsoft.com/office/officeart/2018/2/layout/IconVerticalSolidList"/>
    <dgm:cxn modelId="{58294703-81FD-4D20-AB7F-DB4D7CD50BC5}" type="presParOf" srcId="{B929592C-1FA0-419C-A903-5FA9D2204CDD}" destId="{D5E0B3FA-C2A8-47A8-8931-C657DA56A709}" srcOrd="1" destOrd="0" presId="urn:microsoft.com/office/officeart/2018/2/layout/IconVerticalSolidList"/>
    <dgm:cxn modelId="{73B356DD-B9F7-49BC-A066-5420E483DBCA}" type="presParOf" srcId="{B929592C-1FA0-419C-A903-5FA9D2204CDD}" destId="{526319FF-19B3-43B5-84A0-22E9683DDA4C}" srcOrd="2" destOrd="0" presId="urn:microsoft.com/office/officeart/2018/2/layout/IconVerticalSolidList"/>
    <dgm:cxn modelId="{EE489251-3CA8-4BE8-8BE5-6D653A7BC845}" type="presParOf" srcId="{B929592C-1FA0-419C-A903-5FA9D2204CDD}" destId="{64593FCE-6A2E-411D-B0FE-D060116125EB}" srcOrd="3" destOrd="0" presId="urn:microsoft.com/office/officeart/2018/2/layout/IconVerticalSolidList"/>
    <dgm:cxn modelId="{A30E2DB3-6D7E-4E62-8912-EFCAA1623D33}" type="presParOf" srcId="{B929592C-1FA0-419C-A903-5FA9D2204CDD}" destId="{FCAB8AFA-4BEA-4BA9-A715-B6C1A80C40A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492F37-EC7F-4982-BB88-62CEC26870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56CB4DF2-25DC-47B2-A244-BA6D9E615E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</a:t>
          </a:r>
          <a:r>
            <a:rPr lang="zh-CN"/>
            <a:t>indin</a:t>
          </a:r>
          <a:r>
            <a:rPr lang="en-US"/>
            <a:t>g</a:t>
          </a:r>
          <a:r>
            <a:rPr lang="zh-CN" altLang="en-US">
              <a:latin typeface="Calibri Light"/>
              <a:cs typeface="Calibri Light"/>
            </a:rPr>
            <a:t> an </a:t>
          </a:r>
          <a:r>
            <a:rPr lang="zh-CN"/>
            <a:t>ind</a:t>
          </a:r>
          <a:r>
            <a:rPr lang="en-US"/>
            <a:t>ex</a:t>
          </a:r>
          <a:r>
            <a:rPr lang="zh-CN"/>
            <a:t> in </a:t>
          </a:r>
          <a:r>
            <a:rPr lang="en-US" altLang="zh-CN">
              <a:latin typeface="Calibri Light" panose="020F0302020204030204"/>
            </a:rPr>
            <a:t>common</a:t>
          </a:r>
          <a:r>
            <a:rPr lang="zh-CN"/>
            <a:t>, which is </a:t>
          </a:r>
          <a:r>
            <a:rPr lang="zh-CN" b="1"/>
            <a:t>re</a:t>
          </a:r>
          <a:r>
            <a:rPr lang="en-US" b="1"/>
            <a:t>gion</a:t>
          </a:r>
          <a:r>
            <a:rPr lang="en-US"/>
            <a:t>. </a:t>
          </a:r>
        </a:p>
      </dgm:t>
    </dgm:pt>
    <dgm:pt modelId="{DA78E3AE-A9F6-4D0D-9903-5D9310B06761}" type="parTrans" cxnId="{5C47DDE0-0D2C-4656-8751-3746703597B0}">
      <dgm:prSet/>
      <dgm:spPr/>
      <dgm:t>
        <a:bodyPr/>
        <a:lstStyle/>
        <a:p>
          <a:endParaRPr lang="en-US"/>
        </a:p>
      </dgm:t>
    </dgm:pt>
    <dgm:pt modelId="{ACF89B2F-886C-4612-9599-FB7011EE00E3}" type="sibTrans" cxnId="{5C47DDE0-0D2C-4656-8751-3746703597B0}">
      <dgm:prSet/>
      <dgm:spPr/>
      <dgm:t>
        <a:bodyPr/>
        <a:lstStyle/>
        <a:p>
          <a:endParaRPr lang="en-US"/>
        </a:p>
      </dgm:t>
    </dgm:pt>
    <dgm:pt modelId="{1C048593-6B49-4617-A5EF-99591F0EF97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Us</a:t>
          </a:r>
          <a:r>
            <a:rPr lang="zh-CN"/>
            <a:t>in</a:t>
          </a:r>
          <a:r>
            <a:rPr lang="en-US"/>
            <a:t>g</a:t>
          </a:r>
          <a:r>
            <a:rPr lang="zh-CN"/>
            <a:t> </a:t>
          </a:r>
          <a:r>
            <a:rPr lang="en-US">
              <a:latin typeface="Calibri Light" panose="020F0302020204030204"/>
            </a:rPr>
            <a:t>merge</a:t>
          </a:r>
          <a:r>
            <a:rPr lang="en-US"/>
            <a:t>()</a:t>
          </a:r>
          <a:r>
            <a:rPr lang="zh-CN"/>
            <a:t> </a:t>
          </a:r>
          <a:r>
            <a:rPr lang="en-US"/>
            <a:t>funct</a:t>
          </a:r>
          <a:r>
            <a:rPr lang="zh-CN"/>
            <a:t>i</a:t>
          </a:r>
          <a:r>
            <a:rPr lang="en-US"/>
            <a:t>o</a:t>
          </a:r>
          <a:r>
            <a:rPr lang="zh-CN"/>
            <a:t>n </a:t>
          </a:r>
          <a:r>
            <a:rPr lang="en-US"/>
            <a:t>to</a:t>
          </a:r>
          <a:r>
            <a:rPr lang="zh-CN" altLang="en-US">
              <a:latin typeface="Calibri Light" panose="020F0302020204030204"/>
            </a:rPr>
            <a:t> inner join two </a:t>
          </a:r>
          <a:r>
            <a:rPr lang="en-US" altLang="zh-CN">
              <a:latin typeface="Calibri Light" panose="020F0302020204030204"/>
            </a:rPr>
            <a:t>d</a:t>
          </a:r>
          <a:r>
            <a:rPr lang="en-US">
              <a:latin typeface="Calibri Light" panose="020F0302020204030204"/>
            </a:rPr>
            <a:t>ata</a:t>
          </a:r>
          <a:r>
            <a:rPr lang="zh-CN"/>
            <a:t> </a:t>
          </a:r>
          <a:r>
            <a:rPr lang="en-US"/>
            <a:t>s</a:t>
          </a:r>
          <a:r>
            <a:rPr lang="zh-CN"/>
            <a:t>o</a:t>
          </a:r>
          <a:r>
            <a:rPr lang="en-US"/>
            <a:t>u</a:t>
          </a:r>
          <a:r>
            <a:rPr lang="zh-CN"/>
            <a:t>r</a:t>
          </a:r>
          <a:r>
            <a:rPr lang="en-US"/>
            <a:t>c</a:t>
          </a:r>
          <a:r>
            <a:rPr lang="zh-CN"/>
            <a:t>e</a:t>
          </a:r>
          <a:r>
            <a:rPr lang="en-US"/>
            <a:t>s</a:t>
          </a:r>
          <a:r>
            <a:rPr lang="en-US" altLang="zh-CN">
              <a:latin typeface="Calibri Light"/>
              <a:ea typeface="Calibri Light"/>
              <a:cs typeface="Calibri Light"/>
            </a:rPr>
            <a:t> on the</a:t>
          </a:r>
          <a:r>
            <a:rPr lang="en-US" altLang="zh-CN" b="0">
              <a:latin typeface="Calibri Light"/>
              <a:ea typeface="Calibri Light"/>
              <a:cs typeface="Calibri Light"/>
            </a:rPr>
            <a:t> </a:t>
          </a:r>
          <a:r>
            <a:rPr lang="en-US" altLang="zh-CN" b="1">
              <a:latin typeface="Calibri"/>
              <a:ea typeface="Calibri Light"/>
              <a:cs typeface="Calibri Light"/>
            </a:rPr>
            <a:t>region</a:t>
          </a:r>
          <a:r>
            <a:rPr lang="en-US" altLang="zh-CN" b="1">
              <a:latin typeface="Calibri"/>
              <a:ea typeface="DengXian"/>
              <a:cs typeface="Calibri Light"/>
            </a:rPr>
            <a:t> </a:t>
          </a:r>
          <a:r>
            <a:rPr lang="en-US" altLang="zh-CN" b="0">
              <a:latin typeface="Calibri Light"/>
              <a:ea typeface="DengXian"/>
              <a:cs typeface="Calibri Light"/>
            </a:rPr>
            <a:t>column</a:t>
          </a:r>
          <a:r>
            <a:rPr lang="en-US" altLang="zh-CN" b="1">
              <a:latin typeface="Calibri Light"/>
              <a:ea typeface="DengXian"/>
              <a:cs typeface="Calibri Light"/>
            </a:rPr>
            <a:t>.</a:t>
          </a:r>
          <a:endParaRPr lang="en-US" altLang="zh-CN">
            <a:latin typeface="Calibri Light"/>
            <a:ea typeface="DengXian"/>
            <a:cs typeface="Calibri Light"/>
          </a:endParaRPr>
        </a:p>
      </dgm:t>
    </dgm:pt>
    <dgm:pt modelId="{BDCBAA3B-7DE2-4CBF-B869-FBDEAD45B8AB}" type="parTrans" cxnId="{441E397B-1C29-48AB-A8E1-27DFD252AC8F}">
      <dgm:prSet/>
      <dgm:spPr/>
      <dgm:t>
        <a:bodyPr/>
        <a:lstStyle/>
        <a:p>
          <a:endParaRPr lang="en-US"/>
        </a:p>
      </dgm:t>
    </dgm:pt>
    <dgm:pt modelId="{2808BCE8-B301-4938-9FCE-8BA91B0DF0AC}" type="sibTrans" cxnId="{441E397B-1C29-48AB-A8E1-27DFD252AC8F}">
      <dgm:prSet/>
      <dgm:spPr/>
      <dgm:t>
        <a:bodyPr/>
        <a:lstStyle/>
        <a:p>
          <a:endParaRPr lang="en-US"/>
        </a:p>
      </dgm:t>
    </dgm:pt>
    <dgm:pt modelId="{A7457655-269B-4529-91E9-C92CED299119}" type="pres">
      <dgm:prSet presAssocID="{5A492F37-EC7F-4982-BB88-62CEC268705E}" presName="root" presStyleCnt="0">
        <dgm:presLayoutVars>
          <dgm:dir/>
          <dgm:resizeHandles val="exact"/>
        </dgm:presLayoutVars>
      </dgm:prSet>
      <dgm:spPr/>
    </dgm:pt>
    <dgm:pt modelId="{452843D6-1FFC-4BE3-A2DD-7B4A9F5163DD}" type="pres">
      <dgm:prSet presAssocID="{56CB4DF2-25DC-47B2-A244-BA6D9E615E9E}" presName="compNode" presStyleCnt="0"/>
      <dgm:spPr/>
    </dgm:pt>
    <dgm:pt modelId="{3D042F17-55E8-47AC-B6BC-36D36AFF4B89}" type="pres">
      <dgm:prSet presAssocID="{56CB4DF2-25DC-47B2-A244-BA6D9E615E9E}" presName="bgRect" presStyleLbl="bgShp" presStyleIdx="0" presStyleCnt="2"/>
      <dgm:spPr/>
    </dgm:pt>
    <dgm:pt modelId="{6B0E5287-82D2-46F5-9B75-B63388EC3434}" type="pres">
      <dgm:prSet presAssocID="{56CB4DF2-25DC-47B2-A244-BA6D9E615E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D6FCF41D-360F-4076-B257-C9E5EDE56B5A}" type="pres">
      <dgm:prSet presAssocID="{56CB4DF2-25DC-47B2-A244-BA6D9E615E9E}" presName="spaceRect" presStyleCnt="0"/>
      <dgm:spPr/>
    </dgm:pt>
    <dgm:pt modelId="{36EFD594-F79E-4B7E-ADB2-2558E1B75C13}" type="pres">
      <dgm:prSet presAssocID="{56CB4DF2-25DC-47B2-A244-BA6D9E615E9E}" presName="parTx" presStyleLbl="revTx" presStyleIdx="0" presStyleCnt="2">
        <dgm:presLayoutVars>
          <dgm:chMax val="0"/>
          <dgm:chPref val="0"/>
        </dgm:presLayoutVars>
      </dgm:prSet>
      <dgm:spPr/>
    </dgm:pt>
    <dgm:pt modelId="{44F20DFE-4BB4-4E00-BAF4-671CA75EF40A}" type="pres">
      <dgm:prSet presAssocID="{ACF89B2F-886C-4612-9599-FB7011EE00E3}" presName="sibTrans" presStyleCnt="0"/>
      <dgm:spPr/>
    </dgm:pt>
    <dgm:pt modelId="{DD53C26D-9DE8-4606-8B18-7558E279F3E8}" type="pres">
      <dgm:prSet presAssocID="{1C048593-6B49-4617-A5EF-99591F0EF973}" presName="compNode" presStyleCnt="0"/>
      <dgm:spPr/>
    </dgm:pt>
    <dgm:pt modelId="{121DF510-339A-439D-BB5B-3CA7F27774CB}" type="pres">
      <dgm:prSet presAssocID="{1C048593-6B49-4617-A5EF-99591F0EF973}" presName="bgRect" presStyleLbl="bgShp" presStyleIdx="1" presStyleCnt="2"/>
      <dgm:spPr/>
    </dgm:pt>
    <dgm:pt modelId="{3B3084DB-9875-4807-8FA4-03168E67DF29}" type="pres">
      <dgm:prSet presAssocID="{1C048593-6B49-4617-A5EF-99591F0EF9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服务器"/>
        </a:ext>
      </dgm:extLst>
    </dgm:pt>
    <dgm:pt modelId="{95740803-557D-4C06-9DA8-8F63F2A0D609}" type="pres">
      <dgm:prSet presAssocID="{1C048593-6B49-4617-A5EF-99591F0EF973}" presName="spaceRect" presStyleCnt="0"/>
      <dgm:spPr/>
    </dgm:pt>
    <dgm:pt modelId="{08924A3E-12FC-4311-9966-CB53CF3DC8CF}" type="pres">
      <dgm:prSet presAssocID="{1C048593-6B49-4617-A5EF-99591F0EF97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8C7567-70E3-4239-831C-EC062A93AE1E}" type="presOf" srcId="{56CB4DF2-25DC-47B2-A244-BA6D9E615E9E}" destId="{36EFD594-F79E-4B7E-ADB2-2558E1B75C13}" srcOrd="0" destOrd="0" presId="urn:microsoft.com/office/officeart/2018/2/layout/IconVerticalSolidList"/>
    <dgm:cxn modelId="{441E397B-1C29-48AB-A8E1-27DFD252AC8F}" srcId="{5A492F37-EC7F-4982-BB88-62CEC268705E}" destId="{1C048593-6B49-4617-A5EF-99591F0EF973}" srcOrd="1" destOrd="0" parTransId="{BDCBAA3B-7DE2-4CBF-B869-FBDEAD45B8AB}" sibTransId="{2808BCE8-B301-4938-9FCE-8BA91B0DF0AC}"/>
    <dgm:cxn modelId="{9A2ECD95-F0E7-4354-82FE-97117B806C3A}" type="presOf" srcId="{1C048593-6B49-4617-A5EF-99591F0EF973}" destId="{08924A3E-12FC-4311-9966-CB53CF3DC8CF}" srcOrd="0" destOrd="0" presId="urn:microsoft.com/office/officeart/2018/2/layout/IconVerticalSolidList"/>
    <dgm:cxn modelId="{0768F3C8-11BF-4ECB-A7BB-8CBE40897367}" type="presOf" srcId="{5A492F37-EC7F-4982-BB88-62CEC268705E}" destId="{A7457655-269B-4529-91E9-C92CED299119}" srcOrd="0" destOrd="0" presId="urn:microsoft.com/office/officeart/2018/2/layout/IconVerticalSolidList"/>
    <dgm:cxn modelId="{5C47DDE0-0D2C-4656-8751-3746703597B0}" srcId="{5A492F37-EC7F-4982-BB88-62CEC268705E}" destId="{56CB4DF2-25DC-47B2-A244-BA6D9E615E9E}" srcOrd="0" destOrd="0" parTransId="{DA78E3AE-A9F6-4D0D-9903-5D9310B06761}" sibTransId="{ACF89B2F-886C-4612-9599-FB7011EE00E3}"/>
    <dgm:cxn modelId="{DE147D65-B3DD-4A22-81CF-988A29C331E4}" type="presParOf" srcId="{A7457655-269B-4529-91E9-C92CED299119}" destId="{452843D6-1FFC-4BE3-A2DD-7B4A9F5163DD}" srcOrd="0" destOrd="0" presId="urn:microsoft.com/office/officeart/2018/2/layout/IconVerticalSolidList"/>
    <dgm:cxn modelId="{62109224-477D-4B6C-B405-D4FDC82A9266}" type="presParOf" srcId="{452843D6-1FFC-4BE3-A2DD-7B4A9F5163DD}" destId="{3D042F17-55E8-47AC-B6BC-36D36AFF4B89}" srcOrd="0" destOrd="0" presId="urn:microsoft.com/office/officeart/2018/2/layout/IconVerticalSolidList"/>
    <dgm:cxn modelId="{C746DBA3-A846-427B-8584-9900709FFD06}" type="presParOf" srcId="{452843D6-1FFC-4BE3-A2DD-7B4A9F5163DD}" destId="{6B0E5287-82D2-46F5-9B75-B63388EC3434}" srcOrd="1" destOrd="0" presId="urn:microsoft.com/office/officeart/2018/2/layout/IconVerticalSolidList"/>
    <dgm:cxn modelId="{B9CC6993-4B5E-4448-A9D8-E7C2E8957403}" type="presParOf" srcId="{452843D6-1FFC-4BE3-A2DD-7B4A9F5163DD}" destId="{D6FCF41D-360F-4076-B257-C9E5EDE56B5A}" srcOrd="2" destOrd="0" presId="urn:microsoft.com/office/officeart/2018/2/layout/IconVerticalSolidList"/>
    <dgm:cxn modelId="{E357D8BE-7562-4EA7-AC5A-CA744D6A285C}" type="presParOf" srcId="{452843D6-1FFC-4BE3-A2DD-7B4A9F5163DD}" destId="{36EFD594-F79E-4B7E-ADB2-2558E1B75C13}" srcOrd="3" destOrd="0" presId="urn:microsoft.com/office/officeart/2018/2/layout/IconVerticalSolidList"/>
    <dgm:cxn modelId="{C88A69FD-AA04-448D-9F52-7A75D547D459}" type="presParOf" srcId="{A7457655-269B-4529-91E9-C92CED299119}" destId="{44F20DFE-4BB4-4E00-BAF4-671CA75EF40A}" srcOrd="1" destOrd="0" presId="urn:microsoft.com/office/officeart/2018/2/layout/IconVerticalSolidList"/>
    <dgm:cxn modelId="{601426D0-6B8D-4889-9C44-6610B0883B46}" type="presParOf" srcId="{A7457655-269B-4529-91E9-C92CED299119}" destId="{DD53C26D-9DE8-4606-8B18-7558E279F3E8}" srcOrd="2" destOrd="0" presId="urn:microsoft.com/office/officeart/2018/2/layout/IconVerticalSolidList"/>
    <dgm:cxn modelId="{1841C79A-B57C-41D8-9E3D-A366DB3AB16F}" type="presParOf" srcId="{DD53C26D-9DE8-4606-8B18-7558E279F3E8}" destId="{121DF510-339A-439D-BB5B-3CA7F27774CB}" srcOrd="0" destOrd="0" presId="urn:microsoft.com/office/officeart/2018/2/layout/IconVerticalSolidList"/>
    <dgm:cxn modelId="{D1A958B9-08E9-4025-9756-E99CB7CD930E}" type="presParOf" srcId="{DD53C26D-9DE8-4606-8B18-7558E279F3E8}" destId="{3B3084DB-9875-4807-8FA4-03168E67DF29}" srcOrd="1" destOrd="0" presId="urn:microsoft.com/office/officeart/2018/2/layout/IconVerticalSolidList"/>
    <dgm:cxn modelId="{CCC9F57D-14F8-423E-8E6E-0864F20B5980}" type="presParOf" srcId="{DD53C26D-9DE8-4606-8B18-7558E279F3E8}" destId="{95740803-557D-4C06-9DA8-8F63F2A0D609}" srcOrd="2" destOrd="0" presId="urn:microsoft.com/office/officeart/2018/2/layout/IconVerticalSolidList"/>
    <dgm:cxn modelId="{349F5C10-1EEC-41DC-B24D-9B0EF4A016B5}" type="presParOf" srcId="{DD53C26D-9DE8-4606-8B18-7558E279F3E8}" destId="{08924A3E-12FC-4311-9966-CB53CF3DC8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61B98C-43BD-4A24-BAFC-8E1185D4C28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55A29D-5B89-4168-BDA5-3335D1DACFD2}">
      <dgm:prSet/>
      <dgm:spPr/>
      <dgm:t>
        <a:bodyPr/>
        <a:lstStyle/>
        <a:p>
          <a:r>
            <a:rPr lang="en-US">
              <a:latin typeface="Calibri Light" panose="020F0302020204030204"/>
            </a:rPr>
            <a:t>Normality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with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histograms</a:t>
          </a:r>
          <a:endParaRPr lang="en-US"/>
        </a:p>
      </dgm:t>
    </dgm:pt>
    <dgm:pt modelId="{F30C794B-1271-4E4C-9A85-1F1605DB0850}" type="parTrans" cxnId="{0D5939EB-FD68-4CF4-995B-BAAFAE8F2EE1}">
      <dgm:prSet/>
      <dgm:spPr/>
      <dgm:t>
        <a:bodyPr/>
        <a:lstStyle/>
        <a:p>
          <a:endParaRPr lang="en-US"/>
        </a:p>
      </dgm:t>
    </dgm:pt>
    <dgm:pt modelId="{A8F0B965-8E49-4472-991B-BAEBCB0A3C0F}" type="sibTrans" cxnId="{0D5939EB-FD68-4CF4-995B-BAAFAE8F2EE1}">
      <dgm:prSet/>
      <dgm:spPr/>
      <dgm:t>
        <a:bodyPr/>
        <a:lstStyle/>
        <a:p>
          <a:endParaRPr lang="en-US"/>
        </a:p>
      </dgm:t>
    </dgm:pt>
    <dgm:pt modelId="{85837E38-71C4-4696-BD17-94D0EAB04477}">
      <dgm:prSet/>
      <dgm:spPr/>
      <dgm:t>
        <a:bodyPr/>
        <a:lstStyle/>
        <a:p>
          <a:r>
            <a:rPr lang="en-US"/>
            <a:t>Linear relationship between X &amp; Y</a:t>
          </a:r>
        </a:p>
      </dgm:t>
    </dgm:pt>
    <dgm:pt modelId="{B83E364F-E876-4530-813E-5F55CA9367FA}" type="parTrans" cxnId="{9D572259-0D93-42B4-A505-1D353863B61F}">
      <dgm:prSet/>
      <dgm:spPr/>
      <dgm:t>
        <a:bodyPr/>
        <a:lstStyle/>
        <a:p>
          <a:endParaRPr lang="en-US"/>
        </a:p>
      </dgm:t>
    </dgm:pt>
    <dgm:pt modelId="{B088B5EE-7601-40D0-A3F8-8D46B9445152}" type="sibTrans" cxnId="{9D572259-0D93-42B4-A505-1D353863B61F}">
      <dgm:prSet/>
      <dgm:spPr/>
      <dgm:t>
        <a:bodyPr/>
        <a:lstStyle/>
        <a:p>
          <a:endParaRPr lang="en-US"/>
        </a:p>
      </dgm:t>
    </dgm:pt>
    <dgm:pt modelId="{1CC69992-3DD5-4464-B7A0-867BC2A86F35}">
      <dgm:prSet/>
      <dgm:spPr/>
      <dgm:t>
        <a:bodyPr/>
        <a:lstStyle/>
        <a:p>
          <a:r>
            <a:rPr lang="en-US"/>
            <a:t>Residuals are approximately normal</a:t>
          </a:r>
        </a:p>
      </dgm:t>
    </dgm:pt>
    <dgm:pt modelId="{C3F7C40B-C868-48D6-BFEC-A2EF8099BCEE}" type="parTrans" cxnId="{FAB68AB7-8FB2-42D9-B706-7FA87D0922C8}">
      <dgm:prSet/>
      <dgm:spPr/>
      <dgm:t>
        <a:bodyPr/>
        <a:lstStyle/>
        <a:p>
          <a:endParaRPr lang="en-US"/>
        </a:p>
      </dgm:t>
    </dgm:pt>
    <dgm:pt modelId="{B8E040CF-9ECB-4C64-A88B-FF0CA21D6D1C}" type="sibTrans" cxnId="{FAB68AB7-8FB2-42D9-B706-7FA87D0922C8}">
      <dgm:prSet/>
      <dgm:spPr/>
      <dgm:t>
        <a:bodyPr/>
        <a:lstStyle/>
        <a:p>
          <a:endParaRPr lang="en-US"/>
        </a:p>
      </dgm:t>
    </dgm:pt>
    <dgm:pt modelId="{01AFFB0B-40D8-4B27-AB60-055FC4659538}">
      <dgm:prSet/>
      <dgm:spPr/>
      <dgm:t>
        <a:bodyPr/>
        <a:lstStyle/>
        <a:p>
          <a:r>
            <a:rPr lang="en-US"/>
            <a:t>Constant variance</a:t>
          </a:r>
        </a:p>
      </dgm:t>
    </dgm:pt>
    <dgm:pt modelId="{B6E47027-7094-4E39-A7B1-482F4CCEB377}" type="parTrans" cxnId="{4469F7BE-7E4D-4EBF-AB3F-317457BA530B}">
      <dgm:prSet/>
      <dgm:spPr/>
      <dgm:t>
        <a:bodyPr/>
        <a:lstStyle/>
        <a:p>
          <a:endParaRPr lang="en-US"/>
        </a:p>
      </dgm:t>
    </dgm:pt>
    <dgm:pt modelId="{B991DEDB-A4BD-4DB2-B8CB-6B03C690596B}" type="sibTrans" cxnId="{4469F7BE-7E4D-4EBF-AB3F-317457BA530B}">
      <dgm:prSet/>
      <dgm:spPr/>
      <dgm:t>
        <a:bodyPr/>
        <a:lstStyle/>
        <a:p>
          <a:endParaRPr lang="en-US"/>
        </a:p>
      </dgm:t>
    </dgm:pt>
    <dgm:pt modelId="{5F5BFB7F-F2FF-4AD5-A788-6BE17435A447}">
      <dgm:prSet/>
      <dgm:spPr/>
      <dgm:t>
        <a:bodyPr/>
        <a:lstStyle/>
        <a:p>
          <a:r>
            <a:rPr lang="en-US"/>
            <a:t>Independence between observations</a:t>
          </a:r>
        </a:p>
      </dgm:t>
    </dgm:pt>
    <dgm:pt modelId="{D3C46203-89D5-4588-AEF6-E27D97F5AB80}" type="parTrans" cxnId="{6D992B1B-21B8-4F77-94FA-CC15E2DD4E13}">
      <dgm:prSet/>
      <dgm:spPr/>
      <dgm:t>
        <a:bodyPr/>
        <a:lstStyle/>
        <a:p>
          <a:endParaRPr lang="en-US"/>
        </a:p>
      </dgm:t>
    </dgm:pt>
    <dgm:pt modelId="{8753D751-6AB9-4734-B870-53C498C439DC}" type="sibTrans" cxnId="{6D992B1B-21B8-4F77-94FA-CC15E2DD4E13}">
      <dgm:prSet/>
      <dgm:spPr/>
      <dgm:t>
        <a:bodyPr/>
        <a:lstStyle/>
        <a:p>
          <a:endParaRPr lang="en-US"/>
        </a:p>
      </dgm:t>
    </dgm:pt>
    <dgm:pt modelId="{C6CEEC60-BAAE-4930-AC54-A581587FBAF8}">
      <dgm:prSet/>
      <dgm:spPr/>
      <dgm:t>
        <a:bodyPr/>
        <a:lstStyle/>
        <a:p>
          <a:r>
            <a:rPr lang="en-US"/>
            <a:t>Independence between variables</a:t>
          </a:r>
        </a:p>
      </dgm:t>
    </dgm:pt>
    <dgm:pt modelId="{76D8CB56-78F4-464E-AC00-B941E8C88804}" type="parTrans" cxnId="{38FFF14D-8461-4768-8579-048DA0D79A98}">
      <dgm:prSet/>
      <dgm:spPr/>
      <dgm:t>
        <a:bodyPr/>
        <a:lstStyle/>
        <a:p>
          <a:endParaRPr lang="en-US"/>
        </a:p>
      </dgm:t>
    </dgm:pt>
    <dgm:pt modelId="{7A869C5C-D13B-4E6B-AE56-C51F2967BA18}" type="sibTrans" cxnId="{38FFF14D-8461-4768-8579-048DA0D79A98}">
      <dgm:prSet/>
      <dgm:spPr/>
      <dgm:t>
        <a:bodyPr/>
        <a:lstStyle/>
        <a:p>
          <a:endParaRPr lang="en-US"/>
        </a:p>
      </dgm:t>
    </dgm:pt>
    <dgm:pt modelId="{8B243FE7-2D32-4D95-9733-AB403C4CB431}">
      <dgm:prSet/>
      <dgm:spPr/>
      <dgm:t>
        <a:bodyPr/>
        <a:lstStyle/>
        <a:p>
          <a:r>
            <a:rPr lang="en-US"/>
            <a:t>Variables measured without error</a:t>
          </a:r>
        </a:p>
      </dgm:t>
    </dgm:pt>
    <dgm:pt modelId="{E36D9AD3-B9FE-4307-B3A2-80905BE080B9}" type="parTrans" cxnId="{161C434E-01A0-45E4-A7C0-02343D8FF95B}">
      <dgm:prSet/>
      <dgm:spPr/>
      <dgm:t>
        <a:bodyPr/>
        <a:lstStyle/>
        <a:p>
          <a:endParaRPr lang="en-US"/>
        </a:p>
      </dgm:t>
    </dgm:pt>
    <dgm:pt modelId="{CD66FA11-EE0D-4089-BF3B-0292AB08899A}" type="sibTrans" cxnId="{161C434E-01A0-45E4-A7C0-02343D8FF95B}">
      <dgm:prSet/>
      <dgm:spPr/>
      <dgm:t>
        <a:bodyPr/>
        <a:lstStyle/>
        <a:p>
          <a:endParaRPr lang="en-US"/>
        </a:p>
      </dgm:t>
    </dgm:pt>
    <dgm:pt modelId="{2366303B-2B71-4789-82BD-3C0372898546}" type="pres">
      <dgm:prSet presAssocID="{2461B98C-43BD-4A24-BAFC-8E1185D4C28D}" presName="diagram" presStyleCnt="0">
        <dgm:presLayoutVars>
          <dgm:dir/>
          <dgm:resizeHandles val="exact"/>
        </dgm:presLayoutVars>
      </dgm:prSet>
      <dgm:spPr/>
    </dgm:pt>
    <dgm:pt modelId="{7C63BA97-8108-4222-93CA-C30EE7C7596F}" type="pres">
      <dgm:prSet presAssocID="{6355A29D-5B89-4168-BDA5-3335D1DACFD2}" presName="node" presStyleLbl="node1" presStyleIdx="0" presStyleCnt="7">
        <dgm:presLayoutVars>
          <dgm:bulletEnabled val="1"/>
        </dgm:presLayoutVars>
      </dgm:prSet>
      <dgm:spPr/>
    </dgm:pt>
    <dgm:pt modelId="{67889E96-C869-4661-B8C8-35F374935E6A}" type="pres">
      <dgm:prSet presAssocID="{A8F0B965-8E49-4472-991B-BAEBCB0A3C0F}" presName="sibTrans" presStyleCnt="0"/>
      <dgm:spPr/>
    </dgm:pt>
    <dgm:pt modelId="{A2AB17D5-2BDB-440E-A128-2C871E232B41}" type="pres">
      <dgm:prSet presAssocID="{85837E38-71C4-4696-BD17-94D0EAB04477}" presName="node" presStyleLbl="node1" presStyleIdx="1" presStyleCnt="7">
        <dgm:presLayoutVars>
          <dgm:bulletEnabled val="1"/>
        </dgm:presLayoutVars>
      </dgm:prSet>
      <dgm:spPr/>
    </dgm:pt>
    <dgm:pt modelId="{2EE671F0-03B7-444B-976A-6797E3A99E34}" type="pres">
      <dgm:prSet presAssocID="{B088B5EE-7601-40D0-A3F8-8D46B9445152}" presName="sibTrans" presStyleCnt="0"/>
      <dgm:spPr/>
    </dgm:pt>
    <dgm:pt modelId="{2F7A0B03-4F18-4B64-B8F4-3F89F631FBEF}" type="pres">
      <dgm:prSet presAssocID="{1CC69992-3DD5-4464-B7A0-867BC2A86F35}" presName="node" presStyleLbl="node1" presStyleIdx="2" presStyleCnt="7">
        <dgm:presLayoutVars>
          <dgm:bulletEnabled val="1"/>
        </dgm:presLayoutVars>
      </dgm:prSet>
      <dgm:spPr/>
    </dgm:pt>
    <dgm:pt modelId="{56693964-A52F-4247-8FEF-3D175836E502}" type="pres">
      <dgm:prSet presAssocID="{B8E040CF-9ECB-4C64-A88B-FF0CA21D6D1C}" presName="sibTrans" presStyleCnt="0"/>
      <dgm:spPr/>
    </dgm:pt>
    <dgm:pt modelId="{EE52C123-C3B5-413F-BD91-8ED95B4F69E9}" type="pres">
      <dgm:prSet presAssocID="{01AFFB0B-40D8-4B27-AB60-055FC4659538}" presName="node" presStyleLbl="node1" presStyleIdx="3" presStyleCnt="7">
        <dgm:presLayoutVars>
          <dgm:bulletEnabled val="1"/>
        </dgm:presLayoutVars>
      </dgm:prSet>
      <dgm:spPr/>
    </dgm:pt>
    <dgm:pt modelId="{5CF757B8-4C04-414C-A121-5AE81567896C}" type="pres">
      <dgm:prSet presAssocID="{B991DEDB-A4BD-4DB2-B8CB-6B03C690596B}" presName="sibTrans" presStyleCnt="0"/>
      <dgm:spPr/>
    </dgm:pt>
    <dgm:pt modelId="{408C544B-65FC-4C2C-808E-EF94D1385BDE}" type="pres">
      <dgm:prSet presAssocID="{5F5BFB7F-F2FF-4AD5-A788-6BE17435A447}" presName="node" presStyleLbl="node1" presStyleIdx="4" presStyleCnt="7">
        <dgm:presLayoutVars>
          <dgm:bulletEnabled val="1"/>
        </dgm:presLayoutVars>
      </dgm:prSet>
      <dgm:spPr/>
    </dgm:pt>
    <dgm:pt modelId="{93B903AC-B2D1-46CB-BE0F-2754809ACB88}" type="pres">
      <dgm:prSet presAssocID="{8753D751-6AB9-4734-B870-53C498C439DC}" presName="sibTrans" presStyleCnt="0"/>
      <dgm:spPr/>
    </dgm:pt>
    <dgm:pt modelId="{64073015-3BC5-418B-AA5E-DECD066CF716}" type="pres">
      <dgm:prSet presAssocID="{C6CEEC60-BAAE-4930-AC54-A581587FBAF8}" presName="node" presStyleLbl="node1" presStyleIdx="5" presStyleCnt="7">
        <dgm:presLayoutVars>
          <dgm:bulletEnabled val="1"/>
        </dgm:presLayoutVars>
      </dgm:prSet>
      <dgm:spPr/>
    </dgm:pt>
    <dgm:pt modelId="{48D96F79-184E-4B53-961E-C556EDBB8011}" type="pres">
      <dgm:prSet presAssocID="{7A869C5C-D13B-4E6B-AE56-C51F2967BA18}" presName="sibTrans" presStyleCnt="0"/>
      <dgm:spPr/>
    </dgm:pt>
    <dgm:pt modelId="{DA1CC63F-6A9B-4607-99A1-73B4B25A702B}" type="pres">
      <dgm:prSet presAssocID="{8B243FE7-2D32-4D95-9733-AB403C4CB431}" presName="node" presStyleLbl="node1" presStyleIdx="6" presStyleCnt="7">
        <dgm:presLayoutVars>
          <dgm:bulletEnabled val="1"/>
        </dgm:presLayoutVars>
      </dgm:prSet>
      <dgm:spPr/>
    </dgm:pt>
  </dgm:ptLst>
  <dgm:cxnLst>
    <dgm:cxn modelId="{E54A1B0F-65AF-429E-B075-BB7E15144745}" type="presOf" srcId="{8B243FE7-2D32-4D95-9733-AB403C4CB431}" destId="{DA1CC63F-6A9B-4607-99A1-73B4B25A702B}" srcOrd="0" destOrd="0" presId="urn:microsoft.com/office/officeart/2005/8/layout/default"/>
    <dgm:cxn modelId="{6D992B1B-21B8-4F77-94FA-CC15E2DD4E13}" srcId="{2461B98C-43BD-4A24-BAFC-8E1185D4C28D}" destId="{5F5BFB7F-F2FF-4AD5-A788-6BE17435A447}" srcOrd="4" destOrd="0" parTransId="{D3C46203-89D5-4588-AEF6-E27D97F5AB80}" sibTransId="{8753D751-6AB9-4734-B870-53C498C439DC}"/>
    <dgm:cxn modelId="{183C0A44-E007-4003-A1A4-E586664B82B6}" type="presOf" srcId="{1CC69992-3DD5-4464-B7A0-867BC2A86F35}" destId="{2F7A0B03-4F18-4B64-B8F4-3F89F631FBEF}" srcOrd="0" destOrd="0" presId="urn:microsoft.com/office/officeart/2005/8/layout/default"/>
    <dgm:cxn modelId="{CAD6F46C-C6B5-4A7E-851B-8815BCA78BE6}" type="presOf" srcId="{6355A29D-5B89-4168-BDA5-3335D1DACFD2}" destId="{7C63BA97-8108-4222-93CA-C30EE7C7596F}" srcOrd="0" destOrd="0" presId="urn:microsoft.com/office/officeart/2005/8/layout/default"/>
    <dgm:cxn modelId="{38FFF14D-8461-4768-8579-048DA0D79A98}" srcId="{2461B98C-43BD-4A24-BAFC-8E1185D4C28D}" destId="{C6CEEC60-BAAE-4930-AC54-A581587FBAF8}" srcOrd="5" destOrd="0" parTransId="{76D8CB56-78F4-464E-AC00-B941E8C88804}" sibTransId="{7A869C5C-D13B-4E6B-AE56-C51F2967BA18}"/>
    <dgm:cxn modelId="{161C434E-01A0-45E4-A7C0-02343D8FF95B}" srcId="{2461B98C-43BD-4A24-BAFC-8E1185D4C28D}" destId="{8B243FE7-2D32-4D95-9733-AB403C4CB431}" srcOrd="6" destOrd="0" parTransId="{E36D9AD3-B9FE-4307-B3A2-80905BE080B9}" sibTransId="{CD66FA11-EE0D-4089-BF3B-0292AB08899A}"/>
    <dgm:cxn modelId="{3EDE1A70-7BF1-4132-B3F9-6855B1997B1E}" type="presOf" srcId="{01AFFB0B-40D8-4B27-AB60-055FC4659538}" destId="{EE52C123-C3B5-413F-BD91-8ED95B4F69E9}" srcOrd="0" destOrd="0" presId="urn:microsoft.com/office/officeart/2005/8/layout/default"/>
    <dgm:cxn modelId="{FE615156-7961-46F8-9F43-32F01D361097}" type="presOf" srcId="{5F5BFB7F-F2FF-4AD5-A788-6BE17435A447}" destId="{408C544B-65FC-4C2C-808E-EF94D1385BDE}" srcOrd="0" destOrd="0" presId="urn:microsoft.com/office/officeart/2005/8/layout/default"/>
    <dgm:cxn modelId="{9D572259-0D93-42B4-A505-1D353863B61F}" srcId="{2461B98C-43BD-4A24-BAFC-8E1185D4C28D}" destId="{85837E38-71C4-4696-BD17-94D0EAB04477}" srcOrd="1" destOrd="0" parTransId="{B83E364F-E876-4530-813E-5F55CA9367FA}" sibTransId="{B088B5EE-7601-40D0-A3F8-8D46B9445152}"/>
    <dgm:cxn modelId="{7277B285-0377-4DD6-93A0-7762F2865E16}" type="presOf" srcId="{85837E38-71C4-4696-BD17-94D0EAB04477}" destId="{A2AB17D5-2BDB-440E-A128-2C871E232B41}" srcOrd="0" destOrd="0" presId="urn:microsoft.com/office/officeart/2005/8/layout/default"/>
    <dgm:cxn modelId="{CFB5E9AD-3EE9-4BD9-8D5D-E8A27200C2C5}" type="presOf" srcId="{2461B98C-43BD-4A24-BAFC-8E1185D4C28D}" destId="{2366303B-2B71-4789-82BD-3C0372898546}" srcOrd="0" destOrd="0" presId="urn:microsoft.com/office/officeart/2005/8/layout/default"/>
    <dgm:cxn modelId="{FAB68AB7-8FB2-42D9-B706-7FA87D0922C8}" srcId="{2461B98C-43BD-4A24-BAFC-8E1185D4C28D}" destId="{1CC69992-3DD5-4464-B7A0-867BC2A86F35}" srcOrd="2" destOrd="0" parTransId="{C3F7C40B-C868-48D6-BFEC-A2EF8099BCEE}" sibTransId="{B8E040CF-9ECB-4C64-A88B-FF0CA21D6D1C}"/>
    <dgm:cxn modelId="{4469F7BE-7E4D-4EBF-AB3F-317457BA530B}" srcId="{2461B98C-43BD-4A24-BAFC-8E1185D4C28D}" destId="{01AFFB0B-40D8-4B27-AB60-055FC4659538}" srcOrd="3" destOrd="0" parTransId="{B6E47027-7094-4E39-A7B1-482F4CCEB377}" sibTransId="{B991DEDB-A4BD-4DB2-B8CB-6B03C690596B}"/>
    <dgm:cxn modelId="{7187EAC2-7699-4AD4-8D4A-48A10793215C}" type="presOf" srcId="{C6CEEC60-BAAE-4930-AC54-A581587FBAF8}" destId="{64073015-3BC5-418B-AA5E-DECD066CF716}" srcOrd="0" destOrd="0" presId="urn:microsoft.com/office/officeart/2005/8/layout/default"/>
    <dgm:cxn modelId="{0D5939EB-FD68-4CF4-995B-BAAFAE8F2EE1}" srcId="{2461B98C-43BD-4A24-BAFC-8E1185D4C28D}" destId="{6355A29D-5B89-4168-BDA5-3335D1DACFD2}" srcOrd="0" destOrd="0" parTransId="{F30C794B-1271-4E4C-9A85-1F1605DB0850}" sibTransId="{A8F0B965-8E49-4472-991B-BAEBCB0A3C0F}"/>
    <dgm:cxn modelId="{389876FA-AE1F-4DF0-8CE9-117700585467}" type="presParOf" srcId="{2366303B-2B71-4789-82BD-3C0372898546}" destId="{7C63BA97-8108-4222-93CA-C30EE7C7596F}" srcOrd="0" destOrd="0" presId="urn:microsoft.com/office/officeart/2005/8/layout/default"/>
    <dgm:cxn modelId="{E27F0977-7C3D-469E-8BED-F6E44DDC0BE2}" type="presParOf" srcId="{2366303B-2B71-4789-82BD-3C0372898546}" destId="{67889E96-C869-4661-B8C8-35F374935E6A}" srcOrd="1" destOrd="0" presId="urn:microsoft.com/office/officeart/2005/8/layout/default"/>
    <dgm:cxn modelId="{45960361-13BA-4F90-B267-5D31B32BD43C}" type="presParOf" srcId="{2366303B-2B71-4789-82BD-3C0372898546}" destId="{A2AB17D5-2BDB-440E-A128-2C871E232B41}" srcOrd="2" destOrd="0" presId="urn:microsoft.com/office/officeart/2005/8/layout/default"/>
    <dgm:cxn modelId="{7F1A7193-6C89-4C76-8A8F-E3E8E953E97B}" type="presParOf" srcId="{2366303B-2B71-4789-82BD-3C0372898546}" destId="{2EE671F0-03B7-444B-976A-6797E3A99E34}" srcOrd="3" destOrd="0" presId="urn:microsoft.com/office/officeart/2005/8/layout/default"/>
    <dgm:cxn modelId="{57014F34-5C89-4401-B7D6-08A88AF1734A}" type="presParOf" srcId="{2366303B-2B71-4789-82BD-3C0372898546}" destId="{2F7A0B03-4F18-4B64-B8F4-3F89F631FBEF}" srcOrd="4" destOrd="0" presId="urn:microsoft.com/office/officeart/2005/8/layout/default"/>
    <dgm:cxn modelId="{DEB4B507-6701-42E6-B308-6AAF3540C905}" type="presParOf" srcId="{2366303B-2B71-4789-82BD-3C0372898546}" destId="{56693964-A52F-4247-8FEF-3D175836E502}" srcOrd="5" destOrd="0" presId="urn:microsoft.com/office/officeart/2005/8/layout/default"/>
    <dgm:cxn modelId="{88783AC4-9EB8-4600-96F3-91C21C267E7D}" type="presParOf" srcId="{2366303B-2B71-4789-82BD-3C0372898546}" destId="{EE52C123-C3B5-413F-BD91-8ED95B4F69E9}" srcOrd="6" destOrd="0" presId="urn:microsoft.com/office/officeart/2005/8/layout/default"/>
    <dgm:cxn modelId="{9AD890B4-F691-4CEC-9788-1CF582D24E0B}" type="presParOf" srcId="{2366303B-2B71-4789-82BD-3C0372898546}" destId="{5CF757B8-4C04-414C-A121-5AE81567896C}" srcOrd="7" destOrd="0" presId="urn:microsoft.com/office/officeart/2005/8/layout/default"/>
    <dgm:cxn modelId="{7D8E57CD-E34E-4C4D-A9EC-D1BC9D1A3796}" type="presParOf" srcId="{2366303B-2B71-4789-82BD-3C0372898546}" destId="{408C544B-65FC-4C2C-808E-EF94D1385BDE}" srcOrd="8" destOrd="0" presId="urn:microsoft.com/office/officeart/2005/8/layout/default"/>
    <dgm:cxn modelId="{9D2EB381-2A0A-4B28-B71F-D901D83B2313}" type="presParOf" srcId="{2366303B-2B71-4789-82BD-3C0372898546}" destId="{93B903AC-B2D1-46CB-BE0F-2754809ACB88}" srcOrd="9" destOrd="0" presId="urn:microsoft.com/office/officeart/2005/8/layout/default"/>
    <dgm:cxn modelId="{64DFCC09-8F0E-4F5A-BEAA-63DE4B3B5415}" type="presParOf" srcId="{2366303B-2B71-4789-82BD-3C0372898546}" destId="{64073015-3BC5-418B-AA5E-DECD066CF716}" srcOrd="10" destOrd="0" presId="urn:microsoft.com/office/officeart/2005/8/layout/default"/>
    <dgm:cxn modelId="{464E0E64-4D86-43AA-AC88-AEDC9AF996CD}" type="presParOf" srcId="{2366303B-2B71-4789-82BD-3C0372898546}" destId="{48D96F79-184E-4B53-961E-C556EDBB8011}" srcOrd="11" destOrd="0" presId="urn:microsoft.com/office/officeart/2005/8/layout/default"/>
    <dgm:cxn modelId="{4BCD7CC0-885E-4D9E-A780-883900E1F897}" type="presParOf" srcId="{2366303B-2B71-4789-82BD-3C0372898546}" destId="{DA1CC63F-6A9B-4607-99A1-73B4B25A702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32E3C-D741-4D25-B00F-0A16273FDA7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BA306B-7895-4B68-B12D-C970BA58EEF2}">
      <dgm:prSet/>
      <dgm:spPr/>
      <dgm:t>
        <a:bodyPr/>
        <a:lstStyle/>
        <a:p>
          <a:pPr>
            <a:defRPr b="1"/>
          </a:pPr>
          <a:r>
            <a:rPr lang="zh-CN"/>
            <a:t>Multiple Regression</a:t>
          </a:r>
          <a:endParaRPr lang="en-US"/>
        </a:p>
      </dgm:t>
    </dgm:pt>
    <dgm:pt modelId="{DD743DA5-EBE4-474A-8C82-5F3244343FC9}" type="parTrans" cxnId="{FEAE22AD-0B1C-4D22-94BE-02563EE13D87}">
      <dgm:prSet/>
      <dgm:spPr/>
      <dgm:t>
        <a:bodyPr/>
        <a:lstStyle/>
        <a:p>
          <a:endParaRPr lang="en-US"/>
        </a:p>
      </dgm:t>
    </dgm:pt>
    <dgm:pt modelId="{56A26A9C-247E-45EC-8751-63D45CF22BEE}" type="sibTrans" cxnId="{FEAE22AD-0B1C-4D22-94BE-02563EE13D87}">
      <dgm:prSet/>
      <dgm:spPr/>
      <dgm:t>
        <a:bodyPr/>
        <a:lstStyle/>
        <a:p>
          <a:endParaRPr lang="en-US"/>
        </a:p>
      </dgm:t>
    </dgm:pt>
    <dgm:pt modelId="{878CA9FA-DA57-40A8-9932-A1FF0D2EDDC6}">
      <dgm:prSet/>
      <dgm:spPr/>
      <dgm:t>
        <a:bodyPr/>
        <a:lstStyle/>
        <a:p>
          <a:r>
            <a:rPr lang="zh-CN"/>
            <a:t>Multiple regression analysis allows us to examine the various predictor variables more thoroughly. </a:t>
          </a:r>
          <a:endParaRPr lang="en-US"/>
        </a:p>
      </dgm:t>
    </dgm:pt>
    <dgm:pt modelId="{39E6ED0F-466F-4BBB-A665-6D6AEC2304B0}" type="parTrans" cxnId="{70629575-E61E-44E9-A840-ABFB4FCA48FC}">
      <dgm:prSet/>
      <dgm:spPr/>
      <dgm:t>
        <a:bodyPr/>
        <a:lstStyle/>
        <a:p>
          <a:endParaRPr lang="en-US"/>
        </a:p>
      </dgm:t>
    </dgm:pt>
    <dgm:pt modelId="{4BAC8A7B-A512-499E-825B-DD32F1F4C77D}" type="sibTrans" cxnId="{70629575-E61E-44E9-A840-ABFB4FCA48FC}">
      <dgm:prSet/>
      <dgm:spPr/>
      <dgm:t>
        <a:bodyPr/>
        <a:lstStyle/>
        <a:p>
          <a:endParaRPr lang="en-US"/>
        </a:p>
      </dgm:t>
    </dgm:pt>
    <dgm:pt modelId="{75F00B5C-8E7A-42F7-96D4-4593A6474FC8}">
      <dgm:prSet/>
      <dgm:spPr/>
      <dgm:t>
        <a:bodyPr/>
        <a:lstStyle/>
        <a:p>
          <a:r>
            <a:rPr lang="zh-CN"/>
            <a:t>It improves reliability by avoiding reliance on a single variable and utilizing multiple independent variables to support the event.</a:t>
          </a:r>
          <a:endParaRPr lang="en-US"/>
        </a:p>
      </dgm:t>
    </dgm:pt>
    <dgm:pt modelId="{A8CB9A40-7890-4145-95CD-703E48F6FA9A}" type="parTrans" cxnId="{2B732191-C167-4536-BB2B-9AC367E81A96}">
      <dgm:prSet/>
      <dgm:spPr/>
      <dgm:t>
        <a:bodyPr/>
        <a:lstStyle/>
        <a:p>
          <a:endParaRPr lang="en-US"/>
        </a:p>
      </dgm:t>
    </dgm:pt>
    <dgm:pt modelId="{60DFF12F-AF5E-4C56-B0BC-30C5EA6E4FE5}" type="sibTrans" cxnId="{2B732191-C167-4536-BB2B-9AC367E81A96}">
      <dgm:prSet/>
      <dgm:spPr/>
      <dgm:t>
        <a:bodyPr/>
        <a:lstStyle/>
        <a:p>
          <a:endParaRPr lang="en-US"/>
        </a:p>
      </dgm:t>
    </dgm:pt>
    <dgm:pt modelId="{F010C012-684E-4680-9AC5-0A2361A2E8D2}">
      <dgm:prSet/>
      <dgm:spPr/>
      <dgm:t>
        <a:bodyPr/>
        <a:lstStyle/>
        <a:p>
          <a:pPr>
            <a:defRPr b="1"/>
          </a:pPr>
          <a:r>
            <a:rPr lang="en-US"/>
            <a:t>Neutral Network</a:t>
          </a:r>
        </a:p>
      </dgm:t>
    </dgm:pt>
    <dgm:pt modelId="{D8A3977D-4024-4C66-8296-1A78E4DFF86C}" type="parTrans" cxnId="{0CA3C38A-454D-46A5-87B7-B32B77AE2B93}">
      <dgm:prSet/>
      <dgm:spPr/>
      <dgm:t>
        <a:bodyPr/>
        <a:lstStyle/>
        <a:p>
          <a:endParaRPr lang="en-US"/>
        </a:p>
      </dgm:t>
    </dgm:pt>
    <dgm:pt modelId="{20FB1979-846C-4645-8AE8-7FE8322DA488}" type="sibTrans" cxnId="{0CA3C38A-454D-46A5-87B7-B32B77AE2B93}">
      <dgm:prSet/>
      <dgm:spPr/>
      <dgm:t>
        <a:bodyPr/>
        <a:lstStyle/>
        <a:p>
          <a:endParaRPr lang="en-US"/>
        </a:p>
      </dgm:t>
    </dgm:pt>
    <dgm:pt modelId="{20A42542-A23B-402F-A5B5-F0BE91485376}">
      <dgm:prSet/>
      <dgm:spPr/>
      <dgm:t>
        <a:bodyPr/>
        <a:lstStyle/>
        <a:p>
          <a:r>
            <a:rPr lang="zh-CN"/>
            <a:t>Neural networks are gaining rapid momentum, with applications coming from a wide range of fields and an increasing ability to solve real-world problems.</a:t>
          </a:r>
          <a:endParaRPr lang="en-US"/>
        </a:p>
      </dgm:t>
    </dgm:pt>
    <dgm:pt modelId="{7DD9ADBD-8EDB-43EB-946F-2A9135A26B3C}" type="parTrans" cxnId="{18E2456C-A58C-4480-B27F-AA0BC3447DD5}">
      <dgm:prSet/>
      <dgm:spPr/>
      <dgm:t>
        <a:bodyPr/>
        <a:lstStyle/>
        <a:p>
          <a:endParaRPr lang="en-US"/>
        </a:p>
      </dgm:t>
    </dgm:pt>
    <dgm:pt modelId="{832B0FB2-7F97-4769-BCE6-B22BD6393892}" type="sibTrans" cxnId="{18E2456C-A58C-4480-B27F-AA0BC3447DD5}">
      <dgm:prSet/>
      <dgm:spPr/>
      <dgm:t>
        <a:bodyPr/>
        <a:lstStyle/>
        <a:p>
          <a:endParaRPr lang="en-US"/>
        </a:p>
      </dgm:t>
    </dgm:pt>
    <dgm:pt modelId="{2B1D50A5-A4ED-4E4B-84E4-239A964BC80B}" type="pres">
      <dgm:prSet presAssocID="{EDD32E3C-D741-4D25-B00F-0A16273FDA78}" presName="Name0" presStyleCnt="0">
        <dgm:presLayoutVars>
          <dgm:dir/>
          <dgm:animLvl val="lvl"/>
          <dgm:resizeHandles val="exact"/>
        </dgm:presLayoutVars>
      </dgm:prSet>
      <dgm:spPr/>
    </dgm:pt>
    <dgm:pt modelId="{A25EDED6-2967-4E97-8CF6-E3BB47DC9030}" type="pres">
      <dgm:prSet presAssocID="{ADBA306B-7895-4B68-B12D-C970BA58EEF2}" presName="linNode" presStyleCnt="0"/>
      <dgm:spPr/>
    </dgm:pt>
    <dgm:pt modelId="{83393D89-85AD-4B81-A7D2-9EA611D11DC2}" type="pres">
      <dgm:prSet presAssocID="{ADBA306B-7895-4B68-B12D-C970BA58EEF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10A2439-F338-4A78-B2D1-200D5451E778}" type="pres">
      <dgm:prSet presAssocID="{ADBA306B-7895-4B68-B12D-C970BA58EEF2}" presName="descendantText" presStyleLbl="alignAccFollowNode1" presStyleIdx="0" presStyleCnt="2">
        <dgm:presLayoutVars>
          <dgm:bulletEnabled val="1"/>
        </dgm:presLayoutVars>
      </dgm:prSet>
      <dgm:spPr/>
    </dgm:pt>
    <dgm:pt modelId="{BDFDF1B1-5EB8-4ED9-80ED-10207D726E2E}" type="pres">
      <dgm:prSet presAssocID="{56A26A9C-247E-45EC-8751-63D45CF22BEE}" presName="sp" presStyleCnt="0"/>
      <dgm:spPr/>
    </dgm:pt>
    <dgm:pt modelId="{F11C4781-926B-406D-81A8-FD67323AD197}" type="pres">
      <dgm:prSet presAssocID="{F010C012-684E-4680-9AC5-0A2361A2E8D2}" presName="linNode" presStyleCnt="0"/>
      <dgm:spPr/>
    </dgm:pt>
    <dgm:pt modelId="{6E15D3B6-497F-4DD7-BBA8-988B3CF8254C}" type="pres">
      <dgm:prSet presAssocID="{F010C012-684E-4680-9AC5-0A2361A2E8D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FC487BA-BB98-449C-BDA8-A71AAC150D1B}" type="pres">
      <dgm:prSet presAssocID="{F010C012-684E-4680-9AC5-0A2361A2E8D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56C521B-688D-44A3-B869-C9D02E5D6C0D}" type="presOf" srcId="{ADBA306B-7895-4B68-B12D-C970BA58EEF2}" destId="{83393D89-85AD-4B81-A7D2-9EA611D11DC2}" srcOrd="0" destOrd="0" presId="urn:microsoft.com/office/officeart/2005/8/layout/vList5"/>
    <dgm:cxn modelId="{18E2456C-A58C-4480-B27F-AA0BC3447DD5}" srcId="{F010C012-684E-4680-9AC5-0A2361A2E8D2}" destId="{20A42542-A23B-402F-A5B5-F0BE91485376}" srcOrd="0" destOrd="0" parTransId="{7DD9ADBD-8EDB-43EB-946F-2A9135A26B3C}" sibTransId="{832B0FB2-7F97-4769-BCE6-B22BD6393892}"/>
    <dgm:cxn modelId="{D909946C-06A6-450C-A49B-5839C7199C3B}" type="presOf" srcId="{878CA9FA-DA57-40A8-9932-A1FF0D2EDDC6}" destId="{210A2439-F338-4A78-B2D1-200D5451E778}" srcOrd="0" destOrd="0" presId="urn:microsoft.com/office/officeart/2005/8/layout/vList5"/>
    <dgm:cxn modelId="{70629575-E61E-44E9-A840-ABFB4FCA48FC}" srcId="{ADBA306B-7895-4B68-B12D-C970BA58EEF2}" destId="{878CA9FA-DA57-40A8-9932-A1FF0D2EDDC6}" srcOrd="0" destOrd="0" parTransId="{39E6ED0F-466F-4BBB-A665-6D6AEC2304B0}" sibTransId="{4BAC8A7B-A512-499E-825B-DD32F1F4C77D}"/>
    <dgm:cxn modelId="{95EA8F58-9861-4560-A55D-B983C8B18FE6}" type="presOf" srcId="{20A42542-A23B-402F-A5B5-F0BE91485376}" destId="{BFC487BA-BB98-449C-BDA8-A71AAC150D1B}" srcOrd="0" destOrd="0" presId="urn:microsoft.com/office/officeart/2005/8/layout/vList5"/>
    <dgm:cxn modelId="{0CA3C38A-454D-46A5-87B7-B32B77AE2B93}" srcId="{EDD32E3C-D741-4D25-B00F-0A16273FDA78}" destId="{F010C012-684E-4680-9AC5-0A2361A2E8D2}" srcOrd="1" destOrd="0" parTransId="{D8A3977D-4024-4C66-8296-1A78E4DFF86C}" sibTransId="{20FB1979-846C-4645-8AE8-7FE8322DA488}"/>
    <dgm:cxn modelId="{2FD5E88F-9E16-4769-BBA8-68C0AD00B72A}" type="presOf" srcId="{F010C012-684E-4680-9AC5-0A2361A2E8D2}" destId="{6E15D3B6-497F-4DD7-BBA8-988B3CF8254C}" srcOrd="0" destOrd="0" presId="urn:microsoft.com/office/officeart/2005/8/layout/vList5"/>
    <dgm:cxn modelId="{2B732191-C167-4536-BB2B-9AC367E81A96}" srcId="{ADBA306B-7895-4B68-B12D-C970BA58EEF2}" destId="{75F00B5C-8E7A-42F7-96D4-4593A6474FC8}" srcOrd="1" destOrd="0" parTransId="{A8CB9A40-7890-4145-95CD-703E48F6FA9A}" sibTransId="{60DFF12F-AF5E-4C56-B0BC-30C5EA6E4FE5}"/>
    <dgm:cxn modelId="{FEAE22AD-0B1C-4D22-94BE-02563EE13D87}" srcId="{EDD32E3C-D741-4D25-B00F-0A16273FDA78}" destId="{ADBA306B-7895-4B68-B12D-C970BA58EEF2}" srcOrd="0" destOrd="0" parTransId="{DD743DA5-EBE4-474A-8C82-5F3244343FC9}" sibTransId="{56A26A9C-247E-45EC-8751-63D45CF22BEE}"/>
    <dgm:cxn modelId="{9CF86AAF-51BA-46B4-9059-BA07C8AB8A8C}" type="presOf" srcId="{75F00B5C-8E7A-42F7-96D4-4593A6474FC8}" destId="{210A2439-F338-4A78-B2D1-200D5451E778}" srcOrd="0" destOrd="1" presId="urn:microsoft.com/office/officeart/2005/8/layout/vList5"/>
    <dgm:cxn modelId="{651AEAE2-0EC4-4A44-9608-E3B185003186}" type="presOf" srcId="{EDD32E3C-D741-4D25-B00F-0A16273FDA78}" destId="{2B1D50A5-A4ED-4E4B-84E4-239A964BC80B}" srcOrd="0" destOrd="0" presId="urn:microsoft.com/office/officeart/2005/8/layout/vList5"/>
    <dgm:cxn modelId="{5A4132D7-B134-4653-99CF-A3188110A0D4}" type="presParOf" srcId="{2B1D50A5-A4ED-4E4B-84E4-239A964BC80B}" destId="{A25EDED6-2967-4E97-8CF6-E3BB47DC9030}" srcOrd="0" destOrd="0" presId="urn:microsoft.com/office/officeart/2005/8/layout/vList5"/>
    <dgm:cxn modelId="{D0477967-05CD-4746-BB70-38D6F0D9A528}" type="presParOf" srcId="{A25EDED6-2967-4E97-8CF6-E3BB47DC9030}" destId="{83393D89-85AD-4B81-A7D2-9EA611D11DC2}" srcOrd="0" destOrd="0" presId="urn:microsoft.com/office/officeart/2005/8/layout/vList5"/>
    <dgm:cxn modelId="{053EFAAD-166F-4C10-AB68-F207D8027929}" type="presParOf" srcId="{A25EDED6-2967-4E97-8CF6-E3BB47DC9030}" destId="{210A2439-F338-4A78-B2D1-200D5451E778}" srcOrd="1" destOrd="0" presId="urn:microsoft.com/office/officeart/2005/8/layout/vList5"/>
    <dgm:cxn modelId="{F54F45ED-2398-4929-BEC1-A1DFB93DC07A}" type="presParOf" srcId="{2B1D50A5-A4ED-4E4B-84E4-239A964BC80B}" destId="{BDFDF1B1-5EB8-4ED9-80ED-10207D726E2E}" srcOrd="1" destOrd="0" presId="urn:microsoft.com/office/officeart/2005/8/layout/vList5"/>
    <dgm:cxn modelId="{C70C7DC7-269A-4A93-B5C4-0BF87CE92F10}" type="presParOf" srcId="{2B1D50A5-A4ED-4E4B-84E4-239A964BC80B}" destId="{F11C4781-926B-406D-81A8-FD67323AD197}" srcOrd="2" destOrd="0" presId="urn:microsoft.com/office/officeart/2005/8/layout/vList5"/>
    <dgm:cxn modelId="{7347180B-218D-458A-B3B7-43E122BF3B84}" type="presParOf" srcId="{F11C4781-926B-406D-81A8-FD67323AD197}" destId="{6E15D3B6-497F-4DD7-BBA8-988B3CF8254C}" srcOrd="0" destOrd="0" presId="urn:microsoft.com/office/officeart/2005/8/layout/vList5"/>
    <dgm:cxn modelId="{59AB8B2B-CFFF-4666-8E42-8F578501F04D}" type="presParOf" srcId="{F11C4781-926B-406D-81A8-FD67323AD197}" destId="{BFC487BA-BB98-449C-BDA8-A71AAC150D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DF9A7B-9C2E-40A6-AF2A-56F244E627F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6BF3DF-72C0-47BA-A072-B5520064B841}">
      <dgm:prSet/>
      <dgm:spPr/>
      <dgm:t>
        <a:bodyPr/>
        <a:lstStyle/>
        <a:p>
          <a:r>
            <a:rPr lang="zh-CN" b="1">
              <a:latin typeface="Calibri"/>
              <a:cs typeface="Calibri"/>
            </a:rPr>
            <a:t>Decision Tree Regression</a:t>
          </a:r>
          <a:endParaRPr lang="en-US" b="1">
            <a:latin typeface="Calibri"/>
            <a:cs typeface="Calibri"/>
          </a:endParaRPr>
        </a:p>
      </dgm:t>
    </dgm:pt>
    <dgm:pt modelId="{39650F9B-9F9C-4C3E-932F-6E6BC700616C}" type="parTrans" cxnId="{FF8DCC09-5C96-4160-8139-2B461BC84772}">
      <dgm:prSet/>
      <dgm:spPr/>
      <dgm:t>
        <a:bodyPr/>
        <a:lstStyle/>
        <a:p>
          <a:endParaRPr lang="en-US"/>
        </a:p>
      </dgm:t>
    </dgm:pt>
    <dgm:pt modelId="{8D39B18D-A634-4145-81B2-024865881736}" type="sibTrans" cxnId="{FF8DCC09-5C96-4160-8139-2B461BC84772}">
      <dgm:prSet/>
      <dgm:spPr/>
      <dgm:t>
        <a:bodyPr/>
        <a:lstStyle/>
        <a:p>
          <a:endParaRPr lang="en-US"/>
        </a:p>
      </dgm:t>
    </dgm:pt>
    <dgm:pt modelId="{962D1EC7-67D9-40EA-A0AC-EAE8976D29D9}">
      <dgm:prSet/>
      <dgm:spPr/>
      <dgm:t>
        <a:bodyPr/>
        <a:lstStyle/>
        <a:p>
          <a:r>
            <a:rPr lang="zh-CN"/>
            <a:t>Decision trees </a:t>
          </a:r>
          <a:r>
            <a:rPr lang="en-US"/>
            <a:t>is</a:t>
          </a:r>
          <a:r>
            <a:rPr lang="zh-CN"/>
            <a:t> relatively easy to understand and are also very effective as a metho</a:t>
          </a:r>
          <a:r>
            <a:rPr lang="en-US"/>
            <a:t>d for prediction.</a:t>
          </a:r>
        </a:p>
      </dgm:t>
    </dgm:pt>
    <dgm:pt modelId="{14FAD685-BFEC-4F6D-86E8-2C88F7F702CE}" type="parTrans" cxnId="{72EDA2B5-3068-4D74-8F7A-F4B2319868D5}">
      <dgm:prSet/>
      <dgm:spPr/>
      <dgm:t>
        <a:bodyPr/>
        <a:lstStyle/>
        <a:p>
          <a:endParaRPr lang="en-US"/>
        </a:p>
      </dgm:t>
    </dgm:pt>
    <dgm:pt modelId="{3262A434-A7EA-4D5E-9EE2-7C7CCBB51AB6}" type="sibTrans" cxnId="{72EDA2B5-3068-4D74-8F7A-F4B2319868D5}">
      <dgm:prSet/>
      <dgm:spPr/>
      <dgm:t>
        <a:bodyPr/>
        <a:lstStyle/>
        <a:p>
          <a:endParaRPr lang="en-US"/>
        </a:p>
      </dgm:t>
    </dgm:pt>
    <dgm:pt modelId="{2596060F-935C-49F2-A273-F908EAACAE49}">
      <dgm:prSet/>
      <dgm:spPr/>
      <dgm:t>
        <a:bodyPr/>
        <a:lstStyle/>
        <a:p>
          <a:r>
            <a:rPr lang="en-US"/>
            <a:t>Handle</a:t>
          </a:r>
          <a:r>
            <a:rPr lang="zh-CN"/>
            <a:t> non-linear data.</a:t>
          </a:r>
          <a:endParaRPr lang="en-US"/>
        </a:p>
      </dgm:t>
    </dgm:pt>
    <dgm:pt modelId="{40DE93B1-8147-433B-905D-CEB0304F85B0}" type="parTrans" cxnId="{EE415D3D-23AB-4A4E-B055-A34D5E23A10A}">
      <dgm:prSet/>
      <dgm:spPr/>
      <dgm:t>
        <a:bodyPr/>
        <a:lstStyle/>
        <a:p>
          <a:endParaRPr lang="en-US"/>
        </a:p>
      </dgm:t>
    </dgm:pt>
    <dgm:pt modelId="{BAA7B362-F41E-40E3-BE7F-512B4391CE0B}" type="sibTrans" cxnId="{EE415D3D-23AB-4A4E-B055-A34D5E23A10A}">
      <dgm:prSet/>
      <dgm:spPr/>
      <dgm:t>
        <a:bodyPr/>
        <a:lstStyle/>
        <a:p>
          <a:endParaRPr lang="en-US"/>
        </a:p>
      </dgm:t>
    </dgm:pt>
    <dgm:pt modelId="{5E257A08-3226-4038-9B0E-EEE12997AC23}">
      <dgm:prSet/>
      <dgm:spPr/>
      <dgm:t>
        <a:bodyPr/>
        <a:lstStyle/>
        <a:p>
          <a:r>
            <a:rPr lang="zh-CN" b="1">
              <a:latin typeface="Calibri"/>
              <a:cs typeface="Calibri"/>
            </a:rPr>
            <a:t>Random Forest Regression</a:t>
          </a:r>
          <a:endParaRPr lang="en-US" b="1">
            <a:latin typeface="Calibri"/>
            <a:cs typeface="Calibri"/>
          </a:endParaRPr>
        </a:p>
      </dgm:t>
    </dgm:pt>
    <dgm:pt modelId="{2BEAC9DC-B5C5-4D31-8383-3C0FA55F29E4}" type="parTrans" cxnId="{C8116F2F-5307-43FB-BDAE-55EDE8EC04EA}">
      <dgm:prSet/>
      <dgm:spPr/>
      <dgm:t>
        <a:bodyPr/>
        <a:lstStyle/>
        <a:p>
          <a:endParaRPr lang="en-US"/>
        </a:p>
      </dgm:t>
    </dgm:pt>
    <dgm:pt modelId="{83229D40-8555-4166-8A1A-9B637E3D6E18}" type="sibTrans" cxnId="{C8116F2F-5307-43FB-BDAE-55EDE8EC04EA}">
      <dgm:prSet/>
      <dgm:spPr/>
      <dgm:t>
        <a:bodyPr/>
        <a:lstStyle/>
        <a:p>
          <a:endParaRPr lang="en-US"/>
        </a:p>
      </dgm:t>
    </dgm:pt>
    <dgm:pt modelId="{E91892B7-5FF9-48CC-B129-2D9E6AB102A5}">
      <dgm:prSet/>
      <dgm:spPr/>
      <dgm:t>
        <a:bodyPr/>
        <a:lstStyle/>
        <a:p>
          <a:r>
            <a:rPr lang="zh-CN"/>
            <a:t>Reduced variance without large increases to the bias.</a:t>
          </a:r>
          <a:endParaRPr lang="en-US"/>
        </a:p>
      </dgm:t>
    </dgm:pt>
    <dgm:pt modelId="{91F73156-EB00-40C1-8C8F-464EBF9A3640}" type="parTrans" cxnId="{D4B6C66F-2768-44A8-87A7-580CA6C6CC2C}">
      <dgm:prSet/>
      <dgm:spPr/>
      <dgm:t>
        <a:bodyPr/>
        <a:lstStyle/>
        <a:p>
          <a:endParaRPr lang="en-US"/>
        </a:p>
      </dgm:t>
    </dgm:pt>
    <dgm:pt modelId="{46E3C3D0-506F-4393-B613-65FC49A4E1B2}" type="sibTrans" cxnId="{D4B6C66F-2768-44A8-87A7-580CA6C6CC2C}">
      <dgm:prSet/>
      <dgm:spPr/>
      <dgm:t>
        <a:bodyPr/>
        <a:lstStyle/>
        <a:p>
          <a:endParaRPr lang="en-US"/>
        </a:p>
      </dgm:t>
    </dgm:pt>
    <dgm:pt modelId="{1D5F5571-212C-44DF-9323-EE69EC225E4F}">
      <dgm:prSet/>
      <dgm:spPr/>
      <dgm:t>
        <a:bodyPr/>
        <a:lstStyle/>
        <a:p>
          <a:r>
            <a:rPr lang="en-US"/>
            <a:t>The</a:t>
          </a:r>
          <a:r>
            <a:rPr lang="zh-CN"/>
            <a:t> </a:t>
          </a:r>
          <a:r>
            <a:rPr lang="en-US"/>
            <a:t>random</a:t>
          </a:r>
          <a:r>
            <a:rPr lang="zh-CN"/>
            <a:t> </a:t>
          </a:r>
          <a:r>
            <a:rPr lang="en-US"/>
            <a:t>forest</a:t>
          </a:r>
          <a:r>
            <a:rPr lang="zh-CN"/>
            <a:t> </a:t>
          </a:r>
          <a:r>
            <a:rPr lang="en-US"/>
            <a:t>provides</a:t>
          </a:r>
          <a:r>
            <a:rPr lang="zh-CN"/>
            <a:t> </a:t>
          </a:r>
          <a:r>
            <a:rPr lang="en-US"/>
            <a:t>a</a:t>
          </a:r>
          <a:r>
            <a:rPr lang="zh-CN"/>
            <a:t> </a:t>
          </a:r>
          <a:r>
            <a:rPr lang="en-US"/>
            <a:t>higher</a:t>
          </a:r>
          <a:r>
            <a:rPr lang="zh-CN"/>
            <a:t> </a:t>
          </a:r>
          <a:r>
            <a:rPr lang="en-US"/>
            <a:t>level</a:t>
          </a:r>
          <a:r>
            <a:rPr lang="zh-CN"/>
            <a:t> </a:t>
          </a:r>
          <a:r>
            <a:rPr lang="en-US"/>
            <a:t>of</a:t>
          </a:r>
          <a:r>
            <a:rPr lang="zh-CN"/>
            <a:t> </a:t>
          </a:r>
          <a:r>
            <a:rPr lang="en-US"/>
            <a:t>accuracy</a:t>
          </a:r>
          <a:r>
            <a:rPr lang="zh-CN"/>
            <a:t> </a:t>
          </a:r>
          <a:r>
            <a:rPr lang="en-US"/>
            <a:t>in</a:t>
          </a:r>
          <a:r>
            <a:rPr lang="zh-CN"/>
            <a:t> </a:t>
          </a:r>
          <a:r>
            <a:rPr lang="en-US"/>
            <a:t>predicting</a:t>
          </a:r>
          <a:r>
            <a:rPr lang="zh-CN"/>
            <a:t> </a:t>
          </a:r>
          <a:r>
            <a:rPr lang="en-US"/>
            <a:t>outcomes</a:t>
          </a:r>
          <a:r>
            <a:rPr lang="zh-CN"/>
            <a:t> </a:t>
          </a:r>
          <a:r>
            <a:rPr lang="en-US"/>
            <a:t>over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decision</a:t>
          </a:r>
          <a:r>
            <a:rPr lang="zh-CN"/>
            <a:t> </a:t>
          </a:r>
          <a:r>
            <a:rPr lang="en-US"/>
            <a:t>tree.</a:t>
          </a:r>
        </a:p>
      </dgm:t>
    </dgm:pt>
    <dgm:pt modelId="{EFDA8D0B-A383-4360-B83E-14A7AD9E2F54}" type="parTrans" cxnId="{41CDC325-249E-49D1-B375-5EEC6C6AE77F}">
      <dgm:prSet/>
      <dgm:spPr/>
      <dgm:t>
        <a:bodyPr/>
        <a:lstStyle/>
        <a:p>
          <a:endParaRPr lang="en-US"/>
        </a:p>
      </dgm:t>
    </dgm:pt>
    <dgm:pt modelId="{C8D7B216-A4B3-4C0E-8321-EDF313225D7B}" type="sibTrans" cxnId="{41CDC325-249E-49D1-B375-5EEC6C6AE77F}">
      <dgm:prSet/>
      <dgm:spPr/>
      <dgm:t>
        <a:bodyPr/>
        <a:lstStyle/>
        <a:p>
          <a:endParaRPr lang="en-US"/>
        </a:p>
      </dgm:t>
    </dgm:pt>
    <dgm:pt modelId="{139E5C9A-A93C-4B55-9AE5-6A9AC2093C49}" type="pres">
      <dgm:prSet presAssocID="{5DDF9A7B-9C2E-40A6-AF2A-56F244E627FE}" presName="Name0" presStyleCnt="0">
        <dgm:presLayoutVars>
          <dgm:dir/>
          <dgm:animLvl val="lvl"/>
          <dgm:resizeHandles val="exact"/>
        </dgm:presLayoutVars>
      </dgm:prSet>
      <dgm:spPr/>
    </dgm:pt>
    <dgm:pt modelId="{E43DB543-10B2-491A-8AE8-652AFDD68459}" type="pres">
      <dgm:prSet presAssocID="{C86BF3DF-72C0-47BA-A072-B5520064B841}" presName="linNode" presStyleCnt="0"/>
      <dgm:spPr/>
    </dgm:pt>
    <dgm:pt modelId="{9C945681-FC26-4F3B-83AD-892465E31E36}" type="pres">
      <dgm:prSet presAssocID="{C86BF3DF-72C0-47BA-A072-B5520064B84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A9713FC-18F9-483B-828E-60BC616DA725}" type="pres">
      <dgm:prSet presAssocID="{C86BF3DF-72C0-47BA-A072-B5520064B841}" presName="descendantText" presStyleLbl="alignAccFollowNode1" presStyleIdx="0" presStyleCnt="2">
        <dgm:presLayoutVars>
          <dgm:bulletEnabled val="1"/>
        </dgm:presLayoutVars>
      </dgm:prSet>
      <dgm:spPr/>
    </dgm:pt>
    <dgm:pt modelId="{87BC718D-5D03-4D01-AA7E-5429A0A26A61}" type="pres">
      <dgm:prSet presAssocID="{8D39B18D-A634-4145-81B2-024865881736}" presName="sp" presStyleCnt="0"/>
      <dgm:spPr/>
    </dgm:pt>
    <dgm:pt modelId="{9B91B719-44FF-476B-B4B9-EC16398CE5E4}" type="pres">
      <dgm:prSet presAssocID="{5E257A08-3226-4038-9B0E-EEE12997AC23}" presName="linNode" presStyleCnt="0"/>
      <dgm:spPr/>
    </dgm:pt>
    <dgm:pt modelId="{F76AEECB-86D3-44D8-8409-E7295E6BC3CF}" type="pres">
      <dgm:prSet presAssocID="{5E257A08-3226-4038-9B0E-EEE12997AC2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3297273-B100-45D7-BAB2-BEEAC2D44A10}" type="pres">
      <dgm:prSet presAssocID="{5E257A08-3226-4038-9B0E-EEE12997AC2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F8DCC09-5C96-4160-8139-2B461BC84772}" srcId="{5DDF9A7B-9C2E-40A6-AF2A-56F244E627FE}" destId="{C86BF3DF-72C0-47BA-A072-B5520064B841}" srcOrd="0" destOrd="0" parTransId="{39650F9B-9F9C-4C3E-932F-6E6BC700616C}" sibTransId="{8D39B18D-A634-4145-81B2-024865881736}"/>
    <dgm:cxn modelId="{41CDC325-249E-49D1-B375-5EEC6C6AE77F}" srcId="{5E257A08-3226-4038-9B0E-EEE12997AC23}" destId="{1D5F5571-212C-44DF-9323-EE69EC225E4F}" srcOrd="1" destOrd="0" parTransId="{EFDA8D0B-A383-4360-B83E-14A7AD9E2F54}" sibTransId="{C8D7B216-A4B3-4C0E-8321-EDF313225D7B}"/>
    <dgm:cxn modelId="{331AF92A-B809-4809-BCF0-FD1AE57ED425}" type="presOf" srcId="{2596060F-935C-49F2-A273-F908EAACAE49}" destId="{AA9713FC-18F9-483B-828E-60BC616DA725}" srcOrd="0" destOrd="1" presId="urn:microsoft.com/office/officeart/2005/8/layout/vList5"/>
    <dgm:cxn modelId="{C8116F2F-5307-43FB-BDAE-55EDE8EC04EA}" srcId="{5DDF9A7B-9C2E-40A6-AF2A-56F244E627FE}" destId="{5E257A08-3226-4038-9B0E-EEE12997AC23}" srcOrd="1" destOrd="0" parTransId="{2BEAC9DC-B5C5-4D31-8383-3C0FA55F29E4}" sibTransId="{83229D40-8555-4166-8A1A-9B637E3D6E18}"/>
    <dgm:cxn modelId="{3D355332-F45C-4F5D-929D-F98A30A539EA}" type="presOf" srcId="{1D5F5571-212C-44DF-9323-EE69EC225E4F}" destId="{53297273-B100-45D7-BAB2-BEEAC2D44A10}" srcOrd="0" destOrd="1" presId="urn:microsoft.com/office/officeart/2005/8/layout/vList5"/>
    <dgm:cxn modelId="{EE415D3D-23AB-4A4E-B055-A34D5E23A10A}" srcId="{C86BF3DF-72C0-47BA-A072-B5520064B841}" destId="{2596060F-935C-49F2-A273-F908EAACAE49}" srcOrd="1" destOrd="0" parTransId="{40DE93B1-8147-433B-905D-CEB0304F85B0}" sibTransId="{BAA7B362-F41E-40E3-BE7F-512B4391CE0B}"/>
    <dgm:cxn modelId="{AA5B2144-D78E-48C1-BB43-915F68846601}" type="presOf" srcId="{5E257A08-3226-4038-9B0E-EEE12997AC23}" destId="{F76AEECB-86D3-44D8-8409-E7295E6BC3CF}" srcOrd="0" destOrd="0" presId="urn:microsoft.com/office/officeart/2005/8/layout/vList5"/>
    <dgm:cxn modelId="{D4B6C66F-2768-44A8-87A7-580CA6C6CC2C}" srcId="{5E257A08-3226-4038-9B0E-EEE12997AC23}" destId="{E91892B7-5FF9-48CC-B129-2D9E6AB102A5}" srcOrd="0" destOrd="0" parTransId="{91F73156-EB00-40C1-8C8F-464EBF9A3640}" sibTransId="{46E3C3D0-506F-4393-B613-65FC49A4E1B2}"/>
    <dgm:cxn modelId="{1BDA5A56-4739-4905-ACFF-42B428400BFF}" type="presOf" srcId="{C86BF3DF-72C0-47BA-A072-B5520064B841}" destId="{9C945681-FC26-4F3B-83AD-892465E31E36}" srcOrd="0" destOrd="0" presId="urn:microsoft.com/office/officeart/2005/8/layout/vList5"/>
    <dgm:cxn modelId="{D41AF557-D0F0-472F-B75F-F31B90278882}" type="presOf" srcId="{5DDF9A7B-9C2E-40A6-AF2A-56F244E627FE}" destId="{139E5C9A-A93C-4B55-9AE5-6A9AC2093C49}" srcOrd="0" destOrd="0" presId="urn:microsoft.com/office/officeart/2005/8/layout/vList5"/>
    <dgm:cxn modelId="{76B15AB3-3D00-49CC-98D1-F135F561D0C8}" type="presOf" srcId="{E91892B7-5FF9-48CC-B129-2D9E6AB102A5}" destId="{53297273-B100-45D7-BAB2-BEEAC2D44A10}" srcOrd="0" destOrd="0" presId="urn:microsoft.com/office/officeart/2005/8/layout/vList5"/>
    <dgm:cxn modelId="{72EDA2B5-3068-4D74-8F7A-F4B2319868D5}" srcId="{C86BF3DF-72C0-47BA-A072-B5520064B841}" destId="{962D1EC7-67D9-40EA-A0AC-EAE8976D29D9}" srcOrd="0" destOrd="0" parTransId="{14FAD685-BFEC-4F6D-86E8-2C88F7F702CE}" sibTransId="{3262A434-A7EA-4D5E-9EE2-7C7CCBB51AB6}"/>
    <dgm:cxn modelId="{BAE8DDD6-466E-40C5-8363-DE22E65BAD6B}" type="presOf" srcId="{962D1EC7-67D9-40EA-A0AC-EAE8976D29D9}" destId="{AA9713FC-18F9-483B-828E-60BC616DA725}" srcOrd="0" destOrd="0" presId="urn:microsoft.com/office/officeart/2005/8/layout/vList5"/>
    <dgm:cxn modelId="{9245AB1E-6604-45FC-BE1A-385EA4B88D6E}" type="presParOf" srcId="{139E5C9A-A93C-4B55-9AE5-6A9AC2093C49}" destId="{E43DB543-10B2-491A-8AE8-652AFDD68459}" srcOrd="0" destOrd="0" presId="urn:microsoft.com/office/officeart/2005/8/layout/vList5"/>
    <dgm:cxn modelId="{12151D9A-215F-45F5-A200-47C8AE83CAF6}" type="presParOf" srcId="{E43DB543-10B2-491A-8AE8-652AFDD68459}" destId="{9C945681-FC26-4F3B-83AD-892465E31E36}" srcOrd="0" destOrd="0" presId="urn:microsoft.com/office/officeart/2005/8/layout/vList5"/>
    <dgm:cxn modelId="{019870B7-FBC9-4BD7-B765-B8B3CD5B077C}" type="presParOf" srcId="{E43DB543-10B2-491A-8AE8-652AFDD68459}" destId="{AA9713FC-18F9-483B-828E-60BC616DA725}" srcOrd="1" destOrd="0" presId="urn:microsoft.com/office/officeart/2005/8/layout/vList5"/>
    <dgm:cxn modelId="{3E6976BA-C495-42D2-A750-432F91F3F69F}" type="presParOf" srcId="{139E5C9A-A93C-4B55-9AE5-6A9AC2093C49}" destId="{87BC718D-5D03-4D01-AA7E-5429A0A26A61}" srcOrd="1" destOrd="0" presId="urn:microsoft.com/office/officeart/2005/8/layout/vList5"/>
    <dgm:cxn modelId="{D70ACE62-E5D2-4E6C-B979-A5AEDC52F42E}" type="presParOf" srcId="{139E5C9A-A93C-4B55-9AE5-6A9AC2093C49}" destId="{9B91B719-44FF-476B-B4B9-EC16398CE5E4}" srcOrd="2" destOrd="0" presId="urn:microsoft.com/office/officeart/2005/8/layout/vList5"/>
    <dgm:cxn modelId="{68C8C4B6-8FCF-4156-B5D6-B44A93C5D343}" type="presParOf" srcId="{9B91B719-44FF-476B-B4B9-EC16398CE5E4}" destId="{F76AEECB-86D3-44D8-8409-E7295E6BC3CF}" srcOrd="0" destOrd="0" presId="urn:microsoft.com/office/officeart/2005/8/layout/vList5"/>
    <dgm:cxn modelId="{BFB5D645-01B5-4178-BCA2-40DDF2E791E1}" type="presParOf" srcId="{9B91B719-44FF-476B-B4B9-EC16398CE5E4}" destId="{53297273-B100-45D7-BAB2-BEEAC2D44A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B00186-5504-4F83-870E-1392B56F168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80114B-ED73-4D2F-8F16-A37D91FDBC2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Multiple regression</a:t>
          </a:r>
          <a:r>
            <a:rPr lang="en-US" b="0"/>
            <a:t> </a:t>
          </a:r>
        </a:p>
      </dgm:t>
    </dgm:pt>
    <dgm:pt modelId="{D41D6D0C-59BD-40B6-88A7-3565178DFCA8}" type="parTrans" cxnId="{020C55E3-E911-483C-A2CC-EFB88F09FB9A}">
      <dgm:prSet/>
      <dgm:spPr/>
      <dgm:t>
        <a:bodyPr/>
        <a:lstStyle/>
        <a:p>
          <a:endParaRPr lang="en-US"/>
        </a:p>
      </dgm:t>
    </dgm:pt>
    <dgm:pt modelId="{04ECFA48-56F8-419A-9B20-96BB45803D14}" type="sibTrans" cxnId="{020C55E3-E911-483C-A2CC-EFB88F09FB9A}">
      <dgm:prSet/>
      <dgm:spPr/>
      <dgm:t>
        <a:bodyPr/>
        <a:lstStyle/>
        <a:p>
          <a:endParaRPr lang="en-US"/>
        </a:p>
      </dgm:t>
    </dgm:pt>
    <dgm:pt modelId="{F09ADAE0-C4B1-4577-83BD-2D0E7A5ABA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Check the assumptions</a:t>
          </a:r>
        </a:p>
      </dgm:t>
    </dgm:pt>
    <dgm:pt modelId="{8F2951D4-92D0-4C97-9296-B3CE09435416}" type="parTrans" cxnId="{CB08B625-1104-4190-B51F-B34AD56C6E87}">
      <dgm:prSet/>
      <dgm:spPr/>
      <dgm:t>
        <a:bodyPr/>
        <a:lstStyle/>
        <a:p>
          <a:endParaRPr lang="en-US"/>
        </a:p>
      </dgm:t>
    </dgm:pt>
    <dgm:pt modelId="{5B74F289-3D77-4437-B9E7-5F2735533954}" type="sibTrans" cxnId="{CB08B625-1104-4190-B51F-B34AD56C6E87}">
      <dgm:prSet/>
      <dgm:spPr/>
      <dgm:t>
        <a:bodyPr/>
        <a:lstStyle/>
        <a:p>
          <a:endParaRPr lang="en-US"/>
        </a:p>
      </dgm:t>
    </dgm:pt>
    <dgm:pt modelId="{583C2E04-2DBE-4D64-8593-F753866361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Train the </a:t>
          </a:r>
          <a:r>
            <a:rPr lang="en-US" b="0">
              <a:latin typeface="Calibri Light" panose="020F0302020204030204"/>
            </a:rPr>
            <a:t>model</a:t>
          </a:r>
          <a:endParaRPr lang="en-US" b="0"/>
        </a:p>
      </dgm:t>
    </dgm:pt>
    <dgm:pt modelId="{66D25E27-A608-4D70-8990-9FF18081B77F}" type="parTrans" cxnId="{8A46CDC6-9C14-4A53-82EB-FA8C7A9F0505}">
      <dgm:prSet/>
      <dgm:spPr/>
      <dgm:t>
        <a:bodyPr/>
        <a:lstStyle/>
        <a:p>
          <a:endParaRPr lang="en-US"/>
        </a:p>
      </dgm:t>
    </dgm:pt>
    <dgm:pt modelId="{419379AF-9836-48F1-B6FE-2CD6FA5177F6}" type="sibTrans" cxnId="{8A46CDC6-9C14-4A53-82EB-FA8C7A9F0505}">
      <dgm:prSet/>
      <dgm:spPr/>
      <dgm:t>
        <a:bodyPr/>
        <a:lstStyle/>
        <a:p>
          <a:endParaRPr lang="en-US"/>
        </a:p>
      </dgm:t>
    </dgm:pt>
    <dgm:pt modelId="{FC30B5B5-8EE6-435F-B99B-7D304091CE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Neutral Network </a:t>
          </a:r>
        </a:p>
      </dgm:t>
    </dgm:pt>
    <dgm:pt modelId="{2D825F92-D6AF-490C-B7FC-66CC31656D72}" type="parTrans" cxnId="{E9543CDF-CC60-42BA-9008-73228D9C25DB}">
      <dgm:prSet/>
      <dgm:spPr/>
      <dgm:t>
        <a:bodyPr/>
        <a:lstStyle/>
        <a:p>
          <a:endParaRPr lang="en-US"/>
        </a:p>
      </dgm:t>
    </dgm:pt>
    <dgm:pt modelId="{F37D668D-BCBD-4260-B97A-89181541A38D}" type="sibTrans" cxnId="{E9543CDF-CC60-42BA-9008-73228D9C25DB}">
      <dgm:prSet/>
      <dgm:spPr/>
      <dgm:t>
        <a:bodyPr/>
        <a:lstStyle/>
        <a:p>
          <a:endParaRPr lang="en-US"/>
        </a:p>
      </dgm:t>
    </dgm:pt>
    <dgm:pt modelId="{491C25DA-F247-4F95-95A2-6BD51673A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 Light" panose="020F0302020204030204"/>
            </a:rPr>
            <a:t>Pre-process</a:t>
          </a:r>
          <a:r>
            <a:rPr lang="en-US" b="0"/>
            <a:t> data </a:t>
          </a:r>
        </a:p>
      </dgm:t>
    </dgm:pt>
    <dgm:pt modelId="{189E6419-4F70-443A-839C-3D0B1716AC8F}" type="parTrans" cxnId="{C7854E6A-EB96-4471-BE74-FD7824BF1F52}">
      <dgm:prSet/>
      <dgm:spPr/>
      <dgm:t>
        <a:bodyPr/>
        <a:lstStyle/>
        <a:p>
          <a:endParaRPr lang="en-US"/>
        </a:p>
      </dgm:t>
    </dgm:pt>
    <dgm:pt modelId="{B6CAAA67-BF0B-4D20-A08C-1EB5C8AF0BC4}" type="sibTrans" cxnId="{C7854E6A-EB96-4471-BE74-FD7824BF1F52}">
      <dgm:prSet/>
      <dgm:spPr/>
      <dgm:t>
        <a:bodyPr/>
        <a:lstStyle/>
        <a:p>
          <a:endParaRPr lang="en-US"/>
        </a:p>
      </dgm:t>
    </dgm:pt>
    <dgm:pt modelId="{1431AB59-0FB2-402B-97E2-939E17117A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>
              <a:latin typeface="Calibri Light" panose="020F0302020204030204"/>
            </a:rPr>
            <a:t>Standardize </a:t>
          </a:r>
          <a:r>
            <a:rPr lang="en-US" b="0"/>
            <a:t>Predictors   </a:t>
          </a:r>
        </a:p>
      </dgm:t>
    </dgm:pt>
    <dgm:pt modelId="{FA496F51-E40E-4FB5-A1DF-E57AF7616D50}" type="parTrans" cxnId="{13CC8FCB-3E8F-4A08-851C-F5658004D95B}">
      <dgm:prSet/>
      <dgm:spPr/>
      <dgm:t>
        <a:bodyPr/>
        <a:lstStyle/>
        <a:p>
          <a:endParaRPr lang="en-US"/>
        </a:p>
      </dgm:t>
    </dgm:pt>
    <dgm:pt modelId="{E495239A-3310-43F5-8320-C16DDACC2A28}" type="sibTrans" cxnId="{13CC8FCB-3E8F-4A08-851C-F5658004D95B}">
      <dgm:prSet/>
      <dgm:spPr/>
      <dgm:t>
        <a:bodyPr/>
        <a:lstStyle/>
        <a:p>
          <a:endParaRPr lang="en-US"/>
        </a:p>
      </dgm:t>
    </dgm:pt>
    <dgm:pt modelId="{D1C9544D-C7E6-4BD5-B8CB-C07A2AF079D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>
              <a:latin typeface="Calibri Light" panose="020F0302020204030204"/>
            </a:rPr>
            <a:t>Build a deep network with two</a:t>
          </a:r>
          <a:r>
            <a:rPr lang="en-US" b="0"/>
            <a:t> hidden layers </a:t>
          </a:r>
        </a:p>
      </dgm:t>
    </dgm:pt>
    <dgm:pt modelId="{97C0A769-BBEB-4DCB-8AAD-4E92FDF67E33}" type="parTrans" cxnId="{8708589F-84C9-4C55-9E26-95575AD0EC62}">
      <dgm:prSet/>
      <dgm:spPr/>
      <dgm:t>
        <a:bodyPr/>
        <a:lstStyle/>
        <a:p>
          <a:endParaRPr lang="en-US"/>
        </a:p>
      </dgm:t>
    </dgm:pt>
    <dgm:pt modelId="{1B6972FA-D2D6-49D2-9814-791A228E1439}" type="sibTrans" cxnId="{8708589F-84C9-4C55-9E26-95575AD0EC62}">
      <dgm:prSet/>
      <dgm:spPr/>
      <dgm:t>
        <a:bodyPr/>
        <a:lstStyle/>
        <a:p>
          <a:endParaRPr lang="en-US"/>
        </a:p>
      </dgm:t>
    </dgm:pt>
    <dgm:pt modelId="{8868F3D3-AD9E-479D-8D06-BDAF756731B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>
              <a:latin typeface="Calibri Light" panose="020F0302020204030204"/>
            </a:rPr>
            <a:t>Apply </a:t>
          </a:r>
          <a:r>
            <a:rPr lang="en-US" b="0"/>
            <a:t>Early Stopping  </a:t>
          </a:r>
        </a:p>
      </dgm:t>
    </dgm:pt>
    <dgm:pt modelId="{4481176F-A57A-4D2D-89C5-38DD7FF5EDBB}" type="parTrans" cxnId="{EAF18D3E-6E00-4D4A-BD00-EB7FC3D60BA4}">
      <dgm:prSet/>
      <dgm:spPr/>
      <dgm:t>
        <a:bodyPr/>
        <a:lstStyle/>
        <a:p>
          <a:endParaRPr lang="en-US"/>
        </a:p>
      </dgm:t>
    </dgm:pt>
    <dgm:pt modelId="{8D4FD8BA-2B4F-4DD3-8768-BFEE93EE7358}" type="sibTrans" cxnId="{EAF18D3E-6E00-4D4A-BD00-EB7FC3D60BA4}">
      <dgm:prSet/>
      <dgm:spPr/>
      <dgm:t>
        <a:bodyPr/>
        <a:lstStyle/>
        <a:p>
          <a:endParaRPr lang="en-US"/>
        </a:p>
      </dgm:t>
    </dgm:pt>
    <dgm:pt modelId="{26AF71EA-27B6-4706-87A0-E99EB9C5757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/>
            <a:t>Evaluate</a:t>
          </a:r>
          <a:r>
            <a:rPr lang="en-US" b="0">
              <a:latin typeface="Calibri Light" panose="020F0302020204030204"/>
            </a:rPr>
            <a:t> performance </a:t>
          </a:r>
          <a:r>
            <a:rPr lang="en-US" b="0"/>
            <a:t>based on MSE iteratively</a:t>
          </a:r>
        </a:p>
      </dgm:t>
    </dgm:pt>
    <dgm:pt modelId="{8DFF3C67-D9CB-4A01-88EB-A945CCEE1D4E}" type="parTrans" cxnId="{D65A74EB-0883-42C0-8F2C-0FBB29E9D9C5}">
      <dgm:prSet/>
      <dgm:spPr/>
      <dgm:t>
        <a:bodyPr/>
        <a:lstStyle/>
        <a:p>
          <a:endParaRPr lang="en-US"/>
        </a:p>
      </dgm:t>
    </dgm:pt>
    <dgm:pt modelId="{850BE4AC-13F3-4104-A1C7-BD83B5F9090A}" type="sibTrans" cxnId="{D65A74EB-0883-42C0-8F2C-0FBB29E9D9C5}">
      <dgm:prSet/>
      <dgm:spPr/>
      <dgm:t>
        <a:bodyPr/>
        <a:lstStyle/>
        <a:p>
          <a:endParaRPr lang="en-US"/>
        </a:p>
      </dgm:t>
    </dgm:pt>
    <dgm:pt modelId="{128D1468-AF32-4769-B6B2-DA213632C7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Decision Tree / Random Forest</a:t>
          </a:r>
        </a:p>
      </dgm:t>
    </dgm:pt>
    <dgm:pt modelId="{12622D52-71E4-433E-BF2B-8EDF13A30BDA}" type="parTrans" cxnId="{66F619A6-F32B-40C1-8949-809C2576DDB2}">
      <dgm:prSet/>
      <dgm:spPr/>
      <dgm:t>
        <a:bodyPr/>
        <a:lstStyle/>
        <a:p>
          <a:endParaRPr lang="en-US"/>
        </a:p>
      </dgm:t>
    </dgm:pt>
    <dgm:pt modelId="{F1610D52-75E1-4792-BEA1-4C4F93A61E3C}" type="sibTrans" cxnId="{66F619A6-F32B-40C1-8949-809C2576DDB2}">
      <dgm:prSet/>
      <dgm:spPr/>
      <dgm:t>
        <a:bodyPr/>
        <a:lstStyle/>
        <a:p>
          <a:endParaRPr lang="en-US"/>
        </a:p>
      </dgm:t>
    </dgm:pt>
    <dgm:pt modelId="{9159AED4-CF52-4839-BB0C-0B1F0000A5C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>
              <a:latin typeface="Calibri Light" panose="020F0302020204030204"/>
            </a:rPr>
            <a:t>Train tree models with training</a:t>
          </a:r>
          <a:r>
            <a:rPr lang="en-US" b="0"/>
            <a:t> </a:t>
          </a:r>
          <a:r>
            <a:rPr lang="en-US" b="0">
              <a:latin typeface="Calibri Light" panose="020F0302020204030204"/>
            </a:rPr>
            <a:t>set under </a:t>
          </a:r>
          <a:r>
            <a:rPr lang="en-US" b="0"/>
            <a:t>several depth</a:t>
          </a:r>
        </a:p>
      </dgm:t>
    </dgm:pt>
    <dgm:pt modelId="{01FF4B0C-BA9A-4881-B552-E69BC24094ED}" type="parTrans" cxnId="{DC82D1BD-53E2-468D-BF00-E43A48A6B601}">
      <dgm:prSet/>
      <dgm:spPr/>
      <dgm:t>
        <a:bodyPr/>
        <a:lstStyle/>
        <a:p>
          <a:endParaRPr lang="en-US"/>
        </a:p>
      </dgm:t>
    </dgm:pt>
    <dgm:pt modelId="{1D7262FB-9EC4-47C7-8DCC-1CD7A27E6FC2}" type="sibTrans" cxnId="{DC82D1BD-53E2-468D-BF00-E43A48A6B601}">
      <dgm:prSet/>
      <dgm:spPr/>
      <dgm:t>
        <a:bodyPr/>
        <a:lstStyle/>
        <a:p>
          <a:endParaRPr lang="en-US"/>
        </a:p>
      </dgm:t>
    </dgm:pt>
    <dgm:pt modelId="{0DD684C9-6508-4510-B025-B8542595D01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/>
            <a:t>Identify the </a:t>
          </a:r>
          <a:r>
            <a:rPr lang="en-US" b="0">
              <a:latin typeface="Calibri Light" panose="020F0302020204030204"/>
            </a:rPr>
            <a:t>optimal</a:t>
          </a:r>
          <a:r>
            <a:rPr lang="en-US" b="0"/>
            <a:t> max depth</a:t>
          </a:r>
          <a:r>
            <a:rPr lang="en-US" b="0">
              <a:latin typeface="Calibri Light" panose="020F0302020204030204"/>
            </a:rPr>
            <a:t> of best cross-validation</a:t>
          </a:r>
          <a:r>
            <a:rPr lang="en-US" b="0"/>
            <a:t> scores</a:t>
          </a:r>
        </a:p>
      </dgm:t>
    </dgm:pt>
    <dgm:pt modelId="{B2D48BE2-F82F-40D7-8212-2F6FC25E03AB}" type="parTrans" cxnId="{687F288B-7F4C-40D5-AE9A-1F84AD91E18D}">
      <dgm:prSet/>
      <dgm:spPr/>
      <dgm:t>
        <a:bodyPr/>
        <a:lstStyle/>
        <a:p>
          <a:endParaRPr lang="en-US"/>
        </a:p>
      </dgm:t>
    </dgm:pt>
    <dgm:pt modelId="{9406DD55-8504-4DC1-B1A8-AC794EE79F03}" type="sibTrans" cxnId="{687F288B-7F4C-40D5-AE9A-1F84AD91E18D}">
      <dgm:prSet/>
      <dgm:spPr/>
      <dgm:t>
        <a:bodyPr/>
        <a:lstStyle/>
        <a:p>
          <a:endParaRPr lang="en-US"/>
        </a:p>
      </dgm:t>
    </dgm:pt>
    <dgm:pt modelId="{6DE54F5B-312A-47B8-8325-BCE16DC5979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/>
            <a:t>Using test </a:t>
          </a:r>
          <a:r>
            <a:rPr lang="en-US" b="0">
              <a:latin typeface="Calibri Light" panose="020F0302020204030204"/>
            </a:rPr>
            <a:t>set to</a:t>
          </a:r>
          <a:r>
            <a:rPr lang="en-US" b="0"/>
            <a:t> make prediction with </a:t>
          </a:r>
          <a:r>
            <a:rPr lang="en-US" b="0">
              <a:latin typeface="Calibri Light" panose="020F0302020204030204"/>
            </a:rPr>
            <a:t>the optimal </a:t>
          </a:r>
          <a:r>
            <a:rPr lang="en-US" b="0"/>
            <a:t>max depth</a:t>
          </a:r>
        </a:p>
      </dgm:t>
    </dgm:pt>
    <dgm:pt modelId="{EC2F19DB-8AC4-44FB-8CDC-B19CDEE89361}" type="parTrans" cxnId="{B3898BBE-FF14-40A5-9C29-A7F6ED9A2EA4}">
      <dgm:prSet/>
      <dgm:spPr/>
      <dgm:t>
        <a:bodyPr/>
        <a:lstStyle/>
        <a:p>
          <a:endParaRPr lang="en-US"/>
        </a:p>
      </dgm:t>
    </dgm:pt>
    <dgm:pt modelId="{E9E7BFEC-8C95-4A44-8D8A-E32D7AFE9EDB}" type="sibTrans" cxnId="{B3898BBE-FF14-40A5-9C29-A7F6ED9A2EA4}">
      <dgm:prSet/>
      <dgm:spPr/>
      <dgm:t>
        <a:bodyPr/>
        <a:lstStyle/>
        <a:p>
          <a:endParaRPr lang="en-US"/>
        </a:p>
      </dgm:t>
    </dgm:pt>
    <dgm:pt modelId="{E48EC806-684C-403B-BB8D-0AFCC99F2F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Evaluate the prediction performance based on MSE and MAPE</a:t>
          </a:r>
        </a:p>
      </dgm:t>
    </dgm:pt>
    <dgm:pt modelId="{86FC084C-89B4-4FBD-AEE6-1181F307DEC5}" type="parTrans" cxnId="{4F7E39C4-2DC4-4C77-ADB3-2FEF13F48604}">
      <dgm:prSet/>
      <dgm:spPr/>
      <dgm:t>
        <a:bodyPr/>
        <a:lstStyle/>
        <a:p>
          <a:endParaRPr lang="en-US"/>
        </a:p>
      </dgm:t>
    </dgm:pt>
    <dgm:pt modelId="{EEDE4335-E46D-437E-AC84-52A994D8808C}" type="sibTrans" cxnId="{4F7E39C4-2DC4-4C77-ADB3-2FEF13F48604}">
      <dgm:prSet/>
      <dgm:spPr/>
      <dgm:t>
        <a:bodyPr/>
        <a:lstStyle/>
        <a:p>
          <a:endParaRPr lang="en-US"/>
        </a:p>
      </dgm:t>
    </dgm:pt>
    <dgm:pt modelId="{EBDF6B4F-42E8-40DE-980D-5C15088FD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Evaluate feature importance by using feature importance function</a:t>
          </a:r>
        </a:p>
      </dgm:t>
    </dgm:pt>
    <dgm:pt modelId="{482F853F-B50E-4B9F-9091-1C5A70DD2519}" type="parTrans" cxnId="{B3A5B6C9-7AAA-4827-8621-9ED2A5CCB0B5}">
      <dgm:prSet/>
      <dgm:spPr/>
      <dgm:t>
        <a:bodyPr/>
        <a:lstStyle/>
        <a:p>
          <a:endParaRPr lang="en-US"/>
        </a:p>
      </dgm:t>
    </dgm:pt>
    <dgm:pt modelId="{549CE048-502F-46A0-B50F-AEE927B6974B}" type="sibTrans" cxnId="{B3A5B6C9-7AAA-4827-8621-9ED2A5CCB0B5}">
      <dgm:prSet/>
      <dgm:spPr/>
      <dgm:t>
        <a:bodyPr/>
        <a:lstStyle/>
        <a:p>
          <a:endParaRPr lang="en-US"/>
        </a:p>
      </dgm:t>
    </dgm:pt>
    <dgm:pt modelId="{B60C9518-4738-4B8B-AFC0-280D67EBFED8}">
      <dgm:prSet phldr="0"/>
      <dgm:spPr/>
      <dgm:t>
        <a:bodyPr/>
        <a:lstStyle/>
        <a:p>
          <a:pPr rtl="0"/>
          <a:r>
            <a:rPr lang="en-US" altLang="zh-CN" b="0">
              <a:latin typeface="Calibri Light" panose="020F0302020204030204"/>
            </a:rPr>
            <a:t>Make prediction on test set</a:t>
          </a:r>
        </a:p>
      </dgm:t>
    </dgm:pt>
    <dgm:pt modelId="{5C6BCA38-BEC5-426A-879C-1BDDE82B0708}" type="parTrans" cxnId="{A8BD432F-2B1C-49D3-8DF8-D2A602C11754}">
      <dgm:prSet/>
      <dgm:spPr/>
    </dgm:pt>
    <dgm:pt modelId="{0A673F59-1C86-439E-AF0D-38228D293B15}" type="sibTrans" cxnId="{A8BD432F-2B1C-49D3-8DF8-D2A602C11754}">
      <dgm:prSet/>
      <dgm:spPr/>
      <dgm:t>
        <a:bodyPr/>
        <a:lstStyle/>
        <a:p>
          <a:endParaRPr lang="en-US"/>
        </a:p>
      </dgm:t>
    </dgm:pt>
    <dgm:pt modelId="{9D625E9D-21A8-4845-BF5A-0DCA76D4E85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Check </a:t>
          </a:r>
          <a:r>
            <a:rPr lang="en-US" b="0">
              <a:latin typeface="Calibri Light" panose="020F0302020204030204"/>
            </a:rPr>
            <a:t>the performance based on MSE and MAE</a:t>
          </a:r>
          <a:endParaRPr lang="en-US" b="0"/>
        </a:p>
      </dgm:t>
    </dgm:pt>
    <dgm:pt modelId="{A6B13D81-75C5-4DD5-BA43-67063D5CD96B}" type="parTrans" cxnId="{86A29FCF-E059-4028-BAB1-4AF33D0F0F94}">
      <dgm:prSet/>
      <dgm:spPr/>
    </dgm:pt>
    <dgm:pt modelId="{E0A8A755-8184-4889-B250-966AA02FF812}" type="sibTrans" cxnId="{86A29FCF-E059-4028-BAB1-4AF33D0F0F94}">
      <dgm:prSet/>
      <dgm:spPr/>
      <dgm:t>
        <a:bodyPr/>
        <a:lstStyle/>
        <a:p>
          <a:endParaRPr lang="en-US"/>
        </a:p>
      </dgm:t>
    </dgm:pt>
    <dgm:pt modelId="{C0C355E6-2136-474D-BC30-F808B30BFD88}" type="pres">
      <dgm:prSet presAssocID="{9BB00186-5504-4F83-870E-1392B56F168B}" presName="Name0" presStyleCnt="0">
        <dgm:presLayoutVars>
          <dgm:dir/>
          <dgm:animLvl val="lvl"/>
          <dgm:resizeHandles val="exact"/>
        </dgm:presLayoutVars>
      </dgm:prSet>
      <dgm:spPr/>
    </dgm:pt>
    <dgm:pt modelId="{23E77C4F-168A-4A12-9C51-9E26DA3710CD}" type="pres">
      <dgm:prSet presAssocID="{E180114B-ED73-4D2F-8F16-A37D91FDBC2C}" presName="composite" presStyleCnt="0"/>
      <dgm:spPr/>
    </dgm:pt>
    <dgm:pt modelId="{AE6C6558-484C-423F-97A7-E8CD4F17E34A}" type="pres">
      <dgm:prSet presAssocID="{E180114B-ED73-4D2F-8F16-A37D91FDBC2C}" presName="parTx" presStyleLbl="alignNode1" presStyleIdx="0" presStyleCnt="3">
        <dgm:presLayoutVars>
          <dgm:chMax val="0"/>
          <dgm:chPref val="0"/>
        </dgm:presLayoutVars>
      </dgm:prSet>
      <dgm:spPr/>
    </dgm:pt>
    <dgm:pt modelId="{C9A05FAB-9323-40D1-AC6E-46C1568A455D}" type="pres">
      <dgm:prSet presAssocID="{E180114B-ED73-4D2F-8F16-A37D91FDBC2C}" presName="desTx" presStyleLbl="alignAccFollowNode1" presStyleIdx="0" presStyleCnt="3">
        <dgm:presLayoutVars/>
      </dgm:prSet>
      <dgm:spPr/>
    </dgm:pt>
    <dgm:pt modelId="{6B3A1214-5F75-4409-AA42-387DC91029BB}" type="pres">
      <dgm:prSet presAssocID="{04ECFA48-56F8-419A-9B20-96BB45803D14}" presName="space" presStyleCnt="0"/>
      <dgm:spPr/>
    </dgm:pt>
    <dgm:pt modelId="{3197C4E3-618A-4558-AB6F-2A78A2432861}" type="pres">
      <dgm:prSet presAssocID="{FC30B5B5-8EE6-435F-B99B-7D304091CE28}" presName="composite" presStyleCnt="0"/>
      <dgm:spPr/>
    </dgm:pt>
    <dgm:pt modelId="{1DD8CD88-260C-45DF-BE46-26A7812ECCC5}" type="pres">
      <dgm:prSet presAssocID="{FC30B5B5-8EE6-435F-B99B-7D304091CE28}" presName="parTx" presStyleLbl="alignNode1" presStyleIdx="1" presStyleCnt="3">
        <dgm:presLayoutVars>
          <dgm:chMax val="0"/>
          <dgm:chPref val="0"/>
        </dgm:presLayoutVars>
      </dgm:prSet>
      <dgm:spPr/>
    </dgm:pt>
    <dgm:pt modelId="{6C7345FF-8D5A-463F-AF37-68CDCF357958}" type="pres">
      <dgm:prSet presAssocID="{FC30B5B5-8EE6-435F-B99B-7D304091CE28}" presName="desTx" presStyleLbl="alignAccFollowNode1" presStyleIdx="1" presStyleCnt="3">
        <dgm:presLayoutVars/>
      </dgm:prSet>
      <dgm:spPr/>
    </dgm:pt>
    <dgm:pt modelId="{D73F1280-F524-4A56-9511-BF70F3958060}" type="pres">
      <dgm:prSet presAssocID="{F37D668D-BCBD-4260-B97A-89181541A38D}" presName="space" presStyleCnt="0"/>
      <dgm:spPr/>
    </dgm:pt>
    <dgm:pt modelId="{693121F1-5A9B-4397-9AF8-7FBBCE448819}" type="pres">
      <dgm:prSet presAssocID="{128D1468-AF32-4769-B6B2-DA213632C753}" presName="composite" presStyleCnt="0"/>
      <dgm:spPr/>
    </dgm:pt>
    <dgm:pt modelId="{E0D9F561-CCEB-48F2-B176-D31E320E0118}" type="pres">
      <dgm:prSet presAssocID="{128D1468-AF32-4769-B6B2-DA213632C753}" presName="parTx" presStyleLbl="alignNode1" presStyleIdx="2" presStyleCnt="3">
        <dgm:presLayoutVars>
          <dgm:chMax val="0"/>
          <dgm:chPref val="0"/>
        </dgm:presLayoutVars>
      </dgm:prSet>
      <dgm:spPr/>
    </dgm:pt>
    <dgm:pt modelId="{48A7172E-C9C5-4E16-9A30-81606D07850C}" type="pres">
      <dgm:prSet presAssocID="{128D1468-AF32-4769-B6B2-DA213632C753}" presName="desTx" presStyleLbl="alignAccFollowNode1" presStyleIdx="2" presStyleCnt="3">
        <dgm:presLayoutVars/>
      </dgm:prSet>
      <dgm:spPr/>
    </dgm:pt>
  </dgm:ptLst>
  <dgm:cxnLst>
    <dgm:cxn modelId="{3254CE02-49CC-4BC7-B896-367ADC8557DE}" type="presOf" srcId="{E180114B-ED73-4D2F-8F16-A37D91FDBC2C}" destId="{AE6C6558-484C-423F-97A7-E8CD4F17E34A}" srcOrd="0" destOrd="0" presId="urn:microsoft.com/office/officeart/2016/7/layout/ChevronBlockProcess"/>
    <dgm:cxn modelId="{8176A207-2794-4520-8DB5-D8E754BBFCAF}" type="presOf" srcId="{128D1468-AF32-4769-B6B2-DA213632C753}" destId="{E0D9F561-CCEB-48F2-B176-D31E320E0118}" srcOrd="0" destOrd="0" presId="urn:microsoft.com/office/officeart/2016/7/layout/ChevronBlockProcess"/>
    <dgm:cxn modelId="{CB08B625-1104-4190-B51F-B34AD56C6E87}" srcId="{E180114B-ED73-4D2F-8F16-A37D91FDBC2C}" destId="{F09ADAE0-C4B1-4577-83BD-2D0E7A5ABA39}" srcOrd="0" destOrd="0" parTransId="{8F2951D4-92D0-4C97-9296-B3CE09435416}" sibTransId="{5B74F289-3D77-4437-B9E7-5F2735533954}"/>
    <dgm:cxn modelId="{7998F025-B0C3-4B79-8650-AE615290402E}" type="presOf" srcId="{EBDF6B4F-42E8-40DE-980D-5C15088FD0B9}" destId="{48A7172E-C9C5-4E16-9A30-81606D07850C}" srcOrd="0" destOrd="4" presId="urn:microsoft.com/office/officeart/2016/7/layout/ChevronBlockProcess"/>
    <dgm:cxn modelId="{A8BD432F-2B1C-49D3-8DF8-D2A602C11754}" srcId="{E180114B-ED73-4D2F-8F16-A37D91FDBC2C}" destId="{B60C9518-4738-4B8B-AFC0-280D67EBFED8}" srcOrd="2" destOrd="0" parTransId="{5C6BCA38-BEC5-426A-879C-1BDDE82B0708}" sibTransId="{0A673F59-1C86-439E-AF0D-38228D293B15}"/>
    <dgm:cxn modelId="{7A48C131-AB5D-4483-BB7A-F2580B8C0955}" type="presOf" srcId="{B60C9518-4738-4B8B-AFC0-280D67EBFED8}" destId="{C9A05FAB-9323-40D1-AC6E-46C1568A455D}" srcOrd="0" destOrd="2" presId="urn:microsoft.com/office/officeart/2016/7/layout/ChevronBlockProcess"/>
    <dgm:cxn modelId="{FE5BC73C-0C8E-4ADF-83E3-4D853C9B28D7}" type="presOf" srcId="{9D625E9D-21A8-4845-BF5A-0DCA76D4E856}" destId="{C9A05FAB-9323-40D1-AC6E-46C1568A455D}" srcOrd="0" destOrd="3" presId="urn:microsoft.com/office/officeart/2016/7/layout/ChevronBlockProcess"/>
    <dgm:cxn modelId="{EAF18D3E-6E00-4D4A-BD00-EB7FC3D60BA4}" srcId="{FC30B5B5-8EE6-435F-B99B-7D304091CE28}" destId="{8868F3D3-AD9E-479D-8D06-BDAF756731B9}" srcOrd="3" destOrd="0" parTransId="{4481176F-A57A-4D2D-89C5-38DD7FF5EDBB}" sibTransId="{8D4FD8BA-2B4F-4DD3-8768-BFEE93EE7358}"/>
    <dgm:cxn modelId="{A412F15E-CB36-4112-8141-A273D26FDDCF}" type="presOf" srcId="{E48EC806-684C-403B-BB8D-0AFCC99F2F63}" destId="{48A7172E-C9C5-4E16-9A30-81606D07850C}" srcOrd="0" destOrd="3" presId="urn:microsoft.com/office/officeart/2016/7/layout/ChevronBlockProcess"/>
    <dgm:cxn modelId="{C7854E6A-EB96-4471-BE74-FD7824BF1F52}" srcId="{FC30B5B5-8EE6-435F-B99B-7D304091CE28}" destId="{491C25DA-F247-4F95-95A2-6BD51673A9C2}" srcOrd="0" destOrd="0" parTransId="{189E6419-4F70-443A-839C-3D0B1716AC8F}" sibTransId="{B6CAAA67-BF0B-4D20-A08C-1EB5C8AF0BC4}"/>
    <dgm:cxn modelId="{12629C51-7CDE-4A0E-BB2D-9EF2056C46EB}" type="presOf" srcId="{9159AED4-CF52-4839-BB0C-0B1F0000A5CD}" destId="{48A7172E-C9C5-4E16-9A30-81606D07850C}" srcOrd="0" destOrd="0" presId="urn:microsoft.com/office/officeart/2016/7/layout/ChevronBlockProcess"/>
    <dgm:cxn modelId="{17682584-A4EE-4823-A569-40CA7CDE1DB6}" type="presOf" srcId="{6DE54F5B-312A-47B8-8325-BCE16DC59795}" destId="{48A7172E-C9C5-4E16-9A30-81606D07850C}" srcOrd="0" destOrd="2" presId="urn:microsoft.com/office/officeart/2016/7/layout/ChevronBlockProcess"/>
    <dgm:cxn modelId="{687F288B-7F4C-40D5-AE9A-1F84AD91E18D}" srcId="{128D1468-AF32-4769-B6B2-DA213632C753}" destId="{0DD684C9-6508-4510-B025-B8542595D01C}" srcOrd="1" destOrd="0" parTransId="{B2D48BE2-F82F-40D7-8212-2F6FC25E03AB}" sibTransId="{9406DD55-8504-4DC1-B1A8-AC794EE79F03}"/>
    <dgm:cxn modelId="{AAD0BD8D-1978-4D78-ABDE-8BC202364984}" type="presOf" srcId="{D1C9544D-C7E6-4BD5-B8CB-C07A2AF079DB}" destId="{6C7345FF-8D5A-463F-AF37-68CDCF357958}" srcOrd="0" destOrd="2" presId="urn:microsoft.com/office/officeart/2016/7/layout/ChevronBlockProcess"/>
    <dgm:cxn modelId="{8708589F-84C9-4C55-9E26-95575AD0EC62}" srcId="{FC30B5B5-8EE6-435F-B99B-7D304091CE28}" destId="{D1C9544D-C7E6-4BD5-B8CB-C07A2AF079DB}" srcOrd="2" destOrd="0" parTransId="{97C0A769-BBEB-4DCB-8AAD-4E92FDF67E33}" sibTransId="{1B6972FA-D2D6-49D2-9814-791A228E1439}"/>
    <dgm:cxn modelId="{66F619A6-F32B-40C1-8949-809C2576DDB2}" srcId="{9BB00186-5504-4F83-870E-1392B56F168B}" destId="{128D1468-AF32-4769-B6B2-DA213632C753}" srcOrd="2" destOrd="0" parTransId="{12622D52-71E4-433E-BF2B-8EDF13A30BDA}" sibTransId="{F1610D52-75E1-4792-BEA1-4C4F93A61E3C}"/>
    <dgm:cxn modelId="{F07E94AC-6103-43A2-B3AE-59B101D328A7}" type="presOf" srcId="{1431AB59-0FB2-402B-97E2-939E17117A5E}" destId="{6C7345FF-8D5A-463F-AF37-68CDCF357958}" srcOrd="0" destOrd="1" presId="urn:microsoft.com/office/officeart/2016/7/layout/ChevronBlockProcess"/>
    <dgm:cxn modelId="{534365BA-7F23-4D97-BA46-158E7C6A3482}" type="presOf" srcId="{F09ADAE0-C4B1-4577-83BD-2D0E7A5ABA39}" destId="{C9A05FAB-9323-40D1-AC6E-46C1568A455D}" srcOrd="0" destOrd="0" presId="urn:microsoft.com/office/officeart/2016/7/layout/ChevronBlockProcess"/>
    <dgm:cxn modelId="{DC82D1BD-53E2-468D-BF00-E43A48A6B601}" srcId="{128D1468-AF32-4769-B6B2-DA213632C753}" destId="{9159AED4-CF52-4839-BB0C-0B1F0000A5CD}" srcOrd="0" destOrd="0" parTransId="{01FF4B0C-BA9A-4881-B552-E69BC24094ED}" sibTransId="{1D7262FB-9EC4-47C7-8DCC-1CD7A27E6FC2}"/>
    <dgm:cxn modelId="{B3898BBE-FF14-40A5-9C29-A7F6ED9A2EA4}" srcId="{128D1468-AF32-4769-B6B2-DA213632C753}" destId="{6DE54F5B-312A-47B8-8325-BCE16DC59795}" srcOrd="2" destOrd="0" parTransId="{EC2F19DB-8AC4-44FB-8CDC-B19CDEE89361}" sibTransId="{E9E7BFEC-8C95-4A44-8D8A-E32D7AFE9EDB}"/>
    <dgm:cxn modelId="{4F7E39C4-2DC4-4C77-ADB3-2FEF13F48604}" srcId="{128D1468-AF32-4769-B6B2-DA213632C753}" destId="{E48EC806-684C-403B-BB8D-0AFCC99F2F63}" srcOrd="3" destOrd="0" parTransId="{86FC084C-89B4-4FBD-AEE6-1181F307DEC5}" sibTransId="{EEDE4335-E46D-437E-AC84-52A994D8808C}"/>
    <dgm:cxn modelId="{8A46CDC6-9C14-4A53-82EB-FA8C7A9F0505}" srcId="{E180114B-ED73-4D2F-8F16-A37D91FDBC2C}" destId="{583C2E04-2DBE-4D64-8593-F75386636132}" srcOrd="1" destOrd="0" parTransId="{66D25E27-A608-4D70-8990-9FF18081B77F}" sibTransId="{419379AF-9836-48F1-B6FE-2CD6FA5177F6}"/>
    <dgm:cxn modelId="{B3A5B6C9-7AAA-4827-8621-9ED2A5CCB0B5}" srcId="{128D1468-AF32-4769-B6B2-DA213632C753}" destId="{EBDF6B4F-42E8-40DE-980D-5C15088FD0B9}" srcOrd="4" destOrd="0" parTransId="{482F853F-B50E-4B9F-9091-1C5A70DD2519}" sibTransId="{549CE048-502F-46A0-B50F-AEE927B6974B}"/>
    <dgm:cxn modelId="{13CC8FCB-3E8F-4A08-851C-F5658004D95B}" srcId="{FC30B5B5-8EE6-435F-B99B-7D304091CE28}" destId="{1431AB59-0FB2-402B-97E2-939E17117A5E}" srcOrd="1" destOrd="0" parTransId="{FA496F51-E40E-4FB5-A1DF-E57AF7616D50}" sibTransId="{E495239A-3310-43F5-8320-C16DDACC2A28}"/>
    <dgm:cxn modelId="{A24ECBCC-FBEC-4F67-A607-A19E5B4A2E23}" type="presOf" srcId="{0DD684C9-6508-4510-B025-B8542595D01C}" destId="{48A7172E-C9C5-4E16-9A30-81606D07850C}" srcOrd="0" destOrd="1" presId="urn:microsoft.com/office/officeart/2016/7/layout/ChevronBlockProcess"/>
    <dgm:cxn modelId="{3E372ACD-9DA1-41FC-BBE2-E092AE4656BF}" type="presOf" srcId="{26AF71EA-27B6-4706-87A0-E99EB9C57574}" destId="{6C7345FF-8D5A-463F-AF37-68CDCF357958}" srcOrd="0" destOrd="4" presId="urn:microsoft.com/office/officeart/2016/7/layout/ChevronBlockProcess"/>
    <dgm:cxn modelId="{86A29FCF-E059-4028-BAB1-4AF33D0F0F94}" srcId="{E180114B-ED73-4D2F-8F16-A37D91FDBC2C}" destId="{9D625E9D-21A8-4845-BF5A-0DCA76D4E856}" srcOrd="3" destOrd="0" parTransId="{A6B13D81-75C5-4DD5-BA43-67063D5CD96B}" sibTransId="{E0A8A755-8184-4889-B250-966AA02FF812}"/>
    <dgm:cxn modelId="{8E4EFDD0-DE26-451A-A072-578DC474F738}" type="presOf" srcId="{8868F3D3-AD9E-479D-8D06-BDAF756731B9}" destId="{6C7345FF-8D5A-463F-AF37-68CDCF357958}" srcOrd="0" destOrd="3" presId="urn:microsoft.com/office/officeart/2016/7/layout/ChevronBlockProcess"/>
    <dgm:cxn modelId="{E5E481DD-E14E-45D8-B5E9-A49384282C4E}" type="presOf" srcId="{583C2E04-2DBE-4D64-8593-F75386636132}" destId="{C9A05FAB-9323-40D1-AC6E-46C1568A455D}" srcOrd="0" destOrd="1" presId="urn:microsoft.com/office/officeart/2016/7/layout/ChevronBlockProcess"/>
    <dgm:cxn modelId="{E9543CDF-CC60-42BA-9008-73228D9C25DB}" srcId="{9BB00186-5504-4F83-870E-1392B56F168B}" destId="{FC30B5B5-8EE6-435F-B99B-7D304091CE28}" srcOrd="1" destOrd="0" parTransId="{2D825F92-D6AF-490C-B7FC-66CC31656D72}" sibTransId="{F37D668D-BCBD-4260-B97A-89181541A38D}"/>
    <dgm:cxn modelId="{020C55E3-E911-483C-A2CC-EFB88F09FB9A}" srcId="{9BB00186-5504-4F83-870E-1392B56F168B}" destId="{E180114B-ED73-4D2F-8F16-A37D91FDBC2C}" srcOrd="0" destOrd="0" parTransId="{D41D6D0C-59BD-40B6-88A7-3565178DFCA8}" sibTransId="{04ECFA48-56F8-419A-9B20-96BB45803D14}"/>
    <dgm:cxn modelId="{09F9E0E9-0147-49A6-B2AF-79D2256BCE7A}" type="presOf" srcId="{FC30B5B5-8EE6-435F-B99B-7D304091CE28}" destId="{1DD8CD88-260C-45DF-BE46-26A7812ECCC5}" srcOrd="0" destOrd="0" presId="urn:microsoft.com/office/officeart/2016/7/layout/ChevronBlockProcess"/>
    <dgm:cxn modelId="{D65A74EB-0883-42C0-8F2C-0FBB29E9D9C5}" srcId="{FC30B5B5-8EE6-435F-B99B-7D304091CE28}" destId="{26AF71EA-27B6-4706-87A0-E99EB9C57574}" srcOrd="4" destOrd="0" parTransId="{8DFF3C67-D9CB-4A01-88EB-A945CCEE1D4E}" sibTransId="{850BE4AC-13F3-4104-A1C7-BD83B5F9090A}"/>
    <dgm:cxn modelId="{45EE4AF4-3A46-46E1-AC3F-D1AE5556A2C3}" type="presOf" srcId="{491C25DA-F247-4F95-95A2-6BD51673A9C2}" destId="{6C7345FF-8D5A-463F-AF37-68CDCF357958}" srcOrd="0" destOrd="0" presId="urn:microsoft.com/office/officeart/2016/7/layout/ChevronBlockProcess"/>
    <dgm:cxn modelId="{4A640BFE-53A7-4CDB-8BE7-404D72621FE4}" type="presOf" srcId="{9BB00186-5504-4F83-870E-1392B56F168B}" destId="{C0C355E6-2136-474D-BC30-F808B30BFD88}" srcOrd="0" destOrd="0" presId="urn:microsoft.com/office/officeart/2016/7/layout/ChevronBlockProcess"/>
    <dgm:cxn modelId="{3E4CD8B9-488D-4F59-9F1D-D7853BFD04B7}" type="presParOf" srcId="{C0C355E6-2136-474D-BC30-F808B30BFD88}" destId="{23E77C4F-168A-4A12-9C51-9E26DA3710CD}" srcOrd="0" destOrd="0" presId="urn:microsoft.com/office/officeart/2016/7/layout/ChevronBlockProcess"/>
    <dgm:cxn modelId="{EA892436-4A22-4F1A-B04C-D708678DAC06}" type="presParOf" srcId="{23E77C4F-168A-4A12-9C51-9E26DA3710CD}" destId="{AE6C6558-484C-423F-97A7-E8CD4F17E34A}" srcOrd="0" destOrd="0" presId="urn:microsoft.com/office/officeart/2016/7/layout/ChevronBlockProcess"/>
    <dgm:cxn modelId="{57B81590-79F4-4508-BA6F-E0CC24104B1E}" type="presParOf" srcId="{23E77C4F-168A-4A12-9C51-9E26DA3710CD}" destId="{C9A05FAB-9323-40D1-AC6E-46C1568A455D}" srcOrd="1" destOrd="0" presId="urn:microsoft.com/office/officeart/2016/7/layout/ChevronBlockProcess"/>
    <dgm:cxn modelId="{9F531A7D-92FA-4F3F-B0AD-498C0FE004C4}" type="presParOf" srcId="{C0C355E6-2136-474D-BC30-F808B30BFD88}" destId="{6B3A1214-5F75-4409-AA42-387DC91029BB}" srcOrd="1" destOrd="0" presId="urn:microsoft.com/office/officeart/2016/7/layout/ChevronBlockProcess"/>
    <dgm:cxn modelId="{FD1E4E05-C7F6-48EA-B068-AFDE812FF1E7}" type="presParOf" srcId="{C0C355E6-2136-474D-BC30-F808B30BFD88}" destId="{3197C4E3-618A-4558-AB6F-2A78A2432861}" srcOrd="2" destOrd="0" presId="urn:microsoft.com/office/officeart/2016/7/layout/ChevronBlockProcess"/>
    <dgm:cxn modelId="{ABAB3966-BE43-4CB8-BB55-559F611B1C86}" type="presParOf" srcId="{3197C4E3-618A-4558-AB6F-2A78A2432861}" destId="{1DD8CD88-260C-45DF-BE46-26A7812ECCC5}" srcOrd="0" destOrd="0" presId="urn:microsoft.com/office/officeart/2016/7/layout/ChevronBlockProcess"/>
    <dgm:cxn modelId="{E05413B8-4E54-40AE-9969-79C327B39BB2}" type="presParOf" srcId="{3197C4E3-618A-4558-AB6F-2A78A2432861}" destId="{6C7345FF-8D5A-463F-AF37-68CDCF357958}" srcOrd="1" destOrd="0" presId="urn:microsoft.com/office/officeart/2016/7/layout/ChevronBlockProcess"/>
    <dgm:cxn modelId="{086FE46D-4ED0-482D-840E-DA92A05F18F6}" type="presParOf" srcId="{C0C355E6-2136-474D-BC30-F808B30BFD88}" destId="{D73F1280-F524-4A56-9511-BF70F3958060}" srcOrd="3" destOrd="0" presId="urn:microsoft.com/office/officeart/2016/7/layout/ChevronBlockProcess"/>
    <dgm:cxn modelId="{EF597A86-759C-424C-B952-94AF7BB62641}" type="presParOf" srcId="{C0C355E6-2136-474D-BC30-F808B30BFD88}" destId="{693121F1-5A9B-4397-9AF8-7FBBCE448819}" srcOrd="4" destOrd="0" presId="urn:microsoft.com/office/officeart/2016/7/layout/ChevronBlockProcess"/>
    <dgm:cxn modelId="{D3B35233-85CD-480A-BF74-D2C85D8A8143}" type="presParOf" srcId="{693121F1-5A9B-4397-9AF8-7FBBCE448819}" destId="{E0D9F561-CCEB-48F2-B176-D31E320E0118}" srcOrd="0" destOrd="0" presId="urn:microsoft.com/office/officeart/2016/7/layout/ChevronBlockProcess"/>
    <dgm:cxn modelId="{6FB98436-9288-4EDC-BE47-2C26330865EA}" type="presParOf" srcId="{693121F1-5A9B-4397-9AF8-7FBBCE448819}" destId="{48A7172E-C9C5-4E16-9A30-81606D07850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FB240-FAA3-409E-B53F-C739ADEFDC4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4614B-C759-4CF7-8C46-C6E0FC7C514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AC411-32F1-4579-B007-958CA202FC24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Helps wine businesses learn about customer tastes and </a:t>
          </a:r>
          <a:r>
            <a:rPr lang="en-US" sz="2100" b="0" kern="1200">
              <a:latin typeface="Calibri Light" panose="020F0302020204030204"/>
            </a:rPr>
            <a:t>understand the</a:t>
          </a:r>
          <a:r>
            <a:rPr lang="en-US" sz="2100" b="0" kern="1200"/>
            <a:t> wine market better</a:t>
          </a:r>
        </a:p>
      </dsp:txBody>
      <dsp:txXfrm>
        <a:off x="1435590" y="531"/>
        <a:ext cx="4732020" cy="1242935"/>
      </dsp:txXfrm>
    </dsp:sp>
    <dsp:sp modelId="{8C348DE7-E7A6-45DF-8AE7-4857D5421846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Helps retailers predict sales and customer satisfaction with wine purchases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Helps promotion planning and other resource planning</a:t>
          </a:r>
        </a:p>
      </dsp:txBody>
      <dsp:txXfrm>
        <a:off x="6167610" y="531"/>
        <a:ext cx="4347989" cy="1242935"/>
      </dsp:txXfrm>
    </dsp:sp>
    <dsp:sp modelId="{A564B6C1-A318-45CE-B193-78CA871F828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CFCB1-94E4-454B-9EC3-852511E927E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CF81E-5CF5-4DB3-BDDA-35CC5D9C731F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Interest in learning how to choose wines</a:t>
          </a:r>
        </a:p>
      </dsp:txBody>
      <dsp:txXfrm>
        <a:off x="1435590" y="1554201"/>
        <a:ext cx="4732020" cy="1242935"/>
      </dsp:txXfrm>
    </dsp:sp>
    <dsp:sp modelId="{F7699CBB-E479-465A-849F-F5FC671E13D2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The majority is of similar prices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Usually put on the same shelves, hard to differentiate</a:t>
          </a:r>
        </a:p>
      </dsp:txBody>
      <dsp:txXfrm>
        <a:off x="6167610" y="1554201"/>
        <a:ext cx="4347989" cy="1242935"/>
      </dsp:txXfrm>
    </dsp:sp>
    <dsp:sp modelId="{6ACF1730-63DE-431B-8AF8-AB4540513E5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7777D-DC19-41EC-B453-309DBAD0663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32D00-E6AD-4E0A-8F69-7AA8D61BDBAA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Some projects showed that models with certain features such as </a:t>
          </a:r>
          <a:r>
            <a:rPr lang="en-US" sz="2100" i="1" kern="1200">
              <a:latin typeface="Calibri Light" panose="020F0302020204030204"/>
            </a:rPr>
            <a:t>price </a:t>
          </a:r>
          <a:r>
            <a:rPr lang="en-US" sz="2100" kern="1200">
              <a:latin typeface="Calibri Light" panose="020F0302020204030204"/>
            </a:rPr>
            <a:t>and </a:t>
          </a:r>
          <a:r>
            <a:rPr lang="en-US" sz="2100" i="1" kern="1200">
              <a:latin typeface="Calibri Light" panose="020F0302020204030204"/>
            </a:rPr>
            <a:t>region </a:t>
          </a:r>
          <a:r>
            <a:rPr lang="en-US" sz="2100" kern="1200">
              <a:latin typeface="Calibri Light" panose="020F0302020204030204"/>
            </a:rPr>
            <a:t>have predicting power on wine ratings</a:t>
          </a:r>
          <a:endParaRPr lang="en-US" sz="2100" kern="1200"/>
        </a:p>
      </dsp:txBody>
      <dsp:txXfrm>
        <a:off x="1435590" y="3107870"/>
        <a:ext cx="4732020" cy="1242935"/>
      </dsp:txXfrm>
    </dsp:sp>
    <dsp:sp modelId="{852C435A-E0EE-4123-8717-BF990E8BDDF4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But how about specific location index like longitude and latitude, as well as acidity?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How does predicting power differ across models?</a:t>
          </a:r>
        </a:p>
      </dsp:txBody>
      <dsp:txXfrm>
        <a:off x="6167610" y="3107870"/>
        <a:ext cx="434798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EE22C-FA74-4719-B873-5467576396D5}">
      <dsp:nvSpPr>
        <dsp:cNvPr id="0" name=""/>
        <dsp:cNvSpPr/>
      </dsp:nvSpPr>
      <dsp:spPr>
        <a:xfrm>
          <a:off x="2265036" y="441"/>
          <a:ext cx="1355582" cy="8133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Continuous outcome</a:t>
          </a:r>
        </a:p>
      </dsp:txBody>
      <dsp:txXfrm>
        <a:off x="2265036" y="441"/>
        <a:ext cx="1355582" cy="813349"/>
      </dsp:txXfrm>
    </dsp:sp>
    <dsp:sp modelId="{904433E6-A299-415E-A8F9-5394D3DB4B33}">
      <dsp:nvSpPr>
        <dsp:cNvPr id="0" name=""/>
        <dsp:cNvSpPr/>
      </dsp:nvSpPr>
      <dsp:spPr>
        <a:xfrm>
          <a:off x="3756177" y="441"/>
          <a:ext cx="1355582" cy="81334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10 features</a:t>
          </a:r>
          <a:endParaRPr lang="en-US" sz="1800" kern="1200"/>
        </a:p>
      </dsp:txBody>
      <dsp:txXfrm>
        <a:off x="3756177" y="441"/>
        <a:ext cx="1355582" cy="813349"/>
      </dsp:txXfrm>
    </dsp:sp>
    <dsp:sp modelId="{4DAD1348-08EE-47B8-BC19-9A29AE061C79}">
      <dsp:nvSpPr>
        <dsp:cNvPr id="0" name=""/>
        <dsp:cNvSpPr/>
      </dsp:nvSpPr>
      <dsp:spPr>
        <a:xfrm>
          <a:off x="5247318" y="441"/>
          <a:ext cx="1355582" cy="81334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3 categorical features</a:t>
          </a:r>
          <a:endParaRPr lang="en-US" sz="1800" kern="1200"/>
        </a:p>
      </dsp:txBody>
      <dsp:txXfrm>
        <a:off x="5247318" y="441"/>
        <a:ext cx="1355582" cy="813349"/>
      </dsp:txXfrm>
    </dsp:sp>
    <dsp:sp modelId="{E5C53792-7D60-4917-83A3-CBDD718607AD}">
      <dsp:nvSpPr>
        <dsp:cNvPr id="0" name=""/>
        <dsp:cNvSpPr/>
      </dsp:nvSpPr>
      <dsp:spPr>
        <a:xfrm>
          <a:off x="6738458" y="441"/>
          <a:ext cx="1355582" cy="81334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591 data points</a:t>
          </a:r>
          <a:endParaRPr lang="en-US" sz="1800" kern="1200"/>
        </a:p>
      </dsp:txBody>
      <dsp:txXfrm>
        <a:off x="6738458" y="441"/>
        <a:ext cx="1355582" cy="813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61AA6-3516-487F-BD8E-4BFA2A643305}">
      <dsp:nvSpPr>
        <dsp:cNvPr id="0" name=""/>
        <dsp:cNvSpPr/>
      </dsp:nvSpPr>
      <dsp:spPr>
        <a:xfrm>
          <a:off x="0" y="529"/>
          <a:ext cx="10232136" cy="12380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70EF2-AF73-4629-ACCB-388DAB21DB86}">
      <dsp:nvSpPr>
        <dsp:cNvPr id="0" name=""/>
        <dsp:cNvSpPr/>
      </dsp:nvSpPr>
      <dsp:spPr>
        <a:xfrm>
          <a:off x="374512" y="279091"/>
          <a:ext cx="680931" cy="6809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7BCA0-B759-48FB-A6C9-0ECAF026F7EC}">
      <dsp:nvSpPr>
        <dsp:cNvPr id="0" name=""/>
        <dsp:cNvSpPr/>
      </dsp:nvSpPr>
      <dsp:spPr>
        <a:xfrm>
          <a:off x="1429955" y="529"/>
          <a:ext cx="4604461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DengXian"/>
            </a:rPr>
            <a:t>Dataset Combination</a:t>
          </a:r>
          <a:endParaRPr lang="en-US" sz="2500" kern="1200"/>
        </a:p>
      </dsp:txBody>
      <dsp:txXfrm>
        <a:off x="1429955" y="529"/>
        <a:ext cx="4604461" cy="1238056"/>
      </dsp:txXfrm>
    </dsp:sp>
    <dsp:sp modelId="{DEBDD9D6-4CB1-429C-A0B1-D4C72A16468B}">
      <dsp:nvSpPr>
        <dsp:cNvPr id="0" name=""/>
        <dsp:cNvSpPr/>
      </dsp:nvSpPr>
      <dsp:spPr>
        <a:xfrm>
          <a:off x="6034416" y="529"/>
          <a:ext cx="4197719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Check two datasets to find the index for both datasets.</a:t>
          </a:r>
          <a:r>
            <a:rPr lang="zh-CN" sz="1500" kern="1200"/>
            <a:t> </a:t>
          </a:r>
          <a:r>
            <a:rPr lang="en-US" sz="1500" kern="1200"/>
            <a:t>​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DengXian"/>
            </a:rPr>
            <a:t>Join two datasets</a:t>
          </a:r>
          <a:r>
            <a:rPr lang="en-US" sz="1500" kern="1200"/>
            <a:t> </a:t>
          </a:r>
          <a:r>
            <a:rPr lang="en-US" sz="1500" kern="1200">
              <a:latin typeface="DengXian"/>
            </a:rPr>
            <a:t>on "region" column. ​</a:t>
          </a:r>
        </a:p>
      </dsp:txBody>
      <dsp:txXfrm>
        <a:off x="6034416" y="529"/>
        <a:ext cx="4197719" cy="1238056"/>
      </dsp:txXfrm>
    </dsp:sp>
    <dsp:sp modelId="{6A9B7BF3-BBEC-4530-948C-B87476434F58}">
      <dsp:nvSpPr>
        <dsp:cNvPr id="0" name=""/>
        <dsp:cNvSpPr/>
      </dsp:nvSpPr>
      <dsp:spPr>
        <a:xfrm>
          <a:off x="0" y="1548099"/>
          <a:ext cx="10232136" cy="12380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C45EF-09CE-4560-B9FF-BCA65E26B740}">
      <dsp:nvSpPr>
        <dsp:cNvPr id="0" name=""/>
        <dsp:cNvSpPr/>
      </dsp:nvSpPr>
      <dsp:spPr>
        <a:xfrm>
          <a:off x="374512" y="1826662"/>
          <a:ext cx="680931" cy="6809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455A6-ED5E-4E22-A1A4-F914A9757CF4}">
      <dsp:nvSpPr>
        <dsp:cNvPr id="0" name=""/>
        <dsp:cNvSpPr/>
      </dsp:nvSpPr>
      <dsp:spPr>
        <a:xfrm>
          <a:off x="1429955" y="1548099"/>
          <a:ext cx="4604461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</a:t>
          </a:r>
          <a:r>
            <a:rPr lang="en-US" sz="2500" kern="1200">
              <a:latin typeface="DengXian"/>
            </a:rPr>
            <a:t>Cleaning</a:t>
          </a:r>
          <a:endParaRPr lang="en-US" sz="2500" kern="1200"/>
        </a:p>
      </dsp:txBody>
      <dsp:txXfrm>
        <a:off x="1429955" y="1548099"/>
        <a:ext cx="4604461" cy="1238056"/>
      </dsp:txXfrm>
    </dsp:sp>
    <dsp:sp modelId="{ECF80A66-01E0-4AF9-9235-C30FE0CB37EB}">
      <dsp:nvSpPr>
        <dsp:cNvPr id="0" name=""/>
        <dsp:cNvSpPr/>
      </dsp:nvSpPr>
      <dsp:spPr>
        <a:xfrm>
          <a:off x="6034416" y="1548099"/>
          <a:ext cx="4197719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DengXian"/>
            </a:rPr>
            <a:t>Manage null</a:t>
          </a:r>
          <a:r>
            <a:rPr lang="en-US" sz="1500" kern="1200"/>
            <a:t> </a:t>
          </a:r>
          <a:r>
            <a:rPr lang="en-US" sz="1500" kern="1200">
              <a:latin typeface="DengXian"/>
            </a:rPr>
            <a:t>values</a:t>
          </a:r>
          <a:r>
            <a:rPr lang="en-US" sz="1500" kern="1200"/>
            <a:t> </a:t>
          </a:r>
          <a:r>
            <a:rPr lang="en-US" sz="1500" kern="1200">
              <a:latin typeface="DengXian"/>
            </a:rPr>
            <a:t>by dropping</a:t>
          </a:r>
          <a:r>
            <a:rPr lang="en-US" sz="1500" kern="1200"/>
            <a:t> </a:t>
          </a:r>
          <a:r>
            <a:rPr lang="en-US" sz="1500" kern="1200">
              <a:latin typeface="DengXian"/>
            </a:rPr>
            <a:t>them</a:t>
          </a:r>
          <a:r>
            <a:rPr lang="en-US" sz="1500" kern="1200"/>
            <a:t>​.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Drop Duplicates​.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latin typeface="DengXian"/>
            </a:rPr>
            <a:t>Set wine names as index.</a:t>
          </a:r>
        </a:p>
      </dsp:txBody>
      <dsp:txXfrm>
        <a:off x="6034416" y="1548099"/>
        <a:ext cx="4197719" cy="1238056"/>
      </dsp:txXfrm>
    </dsp:sp>
    <dsp:sp modelId="{49B9436F-991D-4399-9187-1ECEF3F98752}">
      <dsp:nvSpPr>
        <dsp:cNvPr id="0" name=""/>
        <dsp:cNvSpPr/>
      </dsp:nvSpPr>
      <dsp:spPr>
        <a:xfrm>
          <a:off x="0" y="3095670"/>
          <a:ext cx="10232136" cy="12380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0B3FA-C2A8-47A8-8931-C657DA56A709}">
      <dsp:nvSpPr>
        <dsp:cNvPr id="0" name=""/>
        <dsp:cNvSpPr/>
      </dsp:nvSpPr>
      <dsp:spPr>
        <a:xfrm>
          <a:off x="374512" y="3374233"/>
          <a:ext cx="680931" cy="6809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93FCE-6A2E-411D-B0FE-D060116125EB}">
      <dsp:nvSpPr>
        <dsp:cNvPr id="0" name=""/>
        <dsp:cNvSpPr/>
      </dsp:nvSpPr>
      <dsp:spPr>
        <a:xfrm>
          <a:off x="1429955" y="3095670"/>
          <a:ext cx="4604461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preparation </a:t>
          </a:r>
        </a:p>
      </dsp:txBody>
      <dsp:txXfrm>
        <a:off x="1429955" y="3095670"/>
        <a:ext cx="4604461" cy="1238056"/>
      </dsp:txXfrm>
    </dsp:sp>
    <dsp:sp modelId="{FCAB8AFA-4BEA-4BA9-A715-B6C1A80C40A8}">
      <dsp:nvSpPr>
        <dsp:cNvPr id="0" name=""/>
        <dsp:cNvSpPr/>
      </dsp:nvSpPr>
      <dsp:spPr>
        <a:xfrm>
          <a:off x="6034416" y="3095670"/>
          <a:ext cx="4197719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8" tIns="131028" rIns="131028" bIns="131028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categorical variables into </a:t>
          </a:r>
          <a:r>
            <a:rPr lang="en-US" sz="1500" kern="1200">
              <a:latin typeface="DengXian"/>
            </a:rPr>
            <a:t>dummies</a:t>
          </a:r>
          <a:r>
            <a:rPr lang="en-US" sz="1500" kern="1200"/>
            <a:t>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Check normality </a:t>
          </a:r>
          <a:r>
            <a:rPr lang="en-US" sz="1500" kern="1200">
              <a:latin typeface="DengXian"/>
            </a:rPr>
            <a:t>with histograms</a:t>
          </a:r>
          <a:r>
            <a:rPr lang="en-US" sz="1500" kern="1200"/>
            <a:t>​. 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DengXian"/>
            </a:rPr>
            <a:t>Train-test</a:t>
          </a:r>
          <a:r>
            <a:rPr lang="en-US" sz="1500" kern="1200"/>
            <a:t> split for </a:t>
          </a:r>
          <a:r>
            <a:rPr lang="en-US" sz="1500" kern="1200">
              <a:latin typeface="DengXian"/>
            </a:rPr>
            <a:t>predictors</a:t>
          </a:r>
          <a:r>
            <a:rPr lang="en-US" sz="1500" kern="1200"/>
            <a:t> and outcomes</a:t>
          </a:r>
          <a:r>
            <a:rPr lang="en-US" sz="1500" kern="1200">
              <a:latin typeface="DengXian"/>
            </a:rPr>
            <a:t>.</a:t>
          </a:r>
          <a:endParaRPr lang="en-US" sz="1500" kern="1200"/>
        </a:p>
      </dsp:txBody>
      <dsp:txXfrm>
        <a:off x="6034416" y="3095670"/>
        <a:ext cx="4197719" cy="1238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42F17-55E8-47AC-B6BC-36D36AFF4B89}">
      <dsp:nvSpPr>
        <dsp:cNvPr id="0" name=""/>
        <dsp:cNvSpPr/>
      </dsp:nvSpPr>
      <dsp:spPr>
        <a:xfrm>
          <a:off x="0" y="879709"/>
          <a:ext cx="5961345" cy="162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E5287-82D2-46F5-9B75-B63388EC3434}">
      <dsp:nvSpPr>
        <dsp:cNvPr id="0" name=""/>
        <dsp:cNvSpPr/>
      </dsp:nvSpPr>
      <dsp:spPr>
        <a:xfrm>
          <a:off x="491284" y="1245127"/>
          <a:ext cx="893244" cy="893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FD594-F79E-4B7E-ADB2-2558E1B75C13}">
      <dsp:nvSpPr>
        <dsp:cNvPr id="0" name=""/>
        <dsp:cNvSpPr/>
      </dsp:nvSpPr>
      <dsp:spPr>
        <a:xfrm>
          <a:off x="1875812" y="879709"/>
          <a:ext cx="4085532" cy="162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82" tIns="171882" rIns="171882" bIns="17188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</a:t>
          </a:r>
          <a:r>
            <a:rPr lang="zh-CN" sz="2400" kern="1200"/>
            <a:t>indin</a:t>
          </a:r>
          <a:r>
            <a:rPr lang="en-US" sz="2400" kern="1200"/>
            <a:t>g</a:t>
          </a:r>
          <a:r>
            <a:rPr lang="zh-CN" altLang="en-US" sz="2400" kern="1200">
              <a:latin typeface="Calibri Light"/>
              <a:cs typeface="Calibri Light"/>
            </a:rPr>
            <a:t> an </a:t>
          </a:r>
          <a:r>
            <a:rPr lang="zh-CN" sz="2400" kern="1200"/>
            <a:t>ind</a:t>
          </a:r>
          <a:r>
            <a:rPr lang="en-US" sz="2400" kern="1200"/>
            <a:t>ex</a:t>
          </a:r>
          <a:r>
            <a:rPr lang="zh-CN" sz="2400" kern="1200"/>
            <a:t> in </a:t>
          </a:r>
          <a:r>
            <a:rPr lang="en-US" altLang="zh-CN" sz="2400" kern="1200">
              <a:latin typeface="Calibri Light" panose="020F0302020204030204"/>
            </a:rPr>
            <a:t>common</a:t>
          </a:r>
          <a:r>
            <a:rPr lang="zh-CN" sz="2400" kern="1200"/>
            <a:t>, which is </a:t>
          </a:r>
          <a:r>
            <a:rPr lang="zh-CN" sz="2400" b="1" kern="1200"/>
            <a:t>re</a:t>
          </a:r>
          <a:r>
            <a:rPr lang="en-US" sz="2400" b="1" kern="1200"/>
            <a:t>gion</a:t>
          </a:r>
          <a:r>
            <a:rPr lang="en-US" sz="2400" kern="1200"/>
            <a:t>. </a:t>
          </a:r>
        </a:p>
      </dsp:txBody>
      <dsp:txXfrm>
        <a:off x="1875812" y="879709"/>
        <a:ext cx="4085532" cy="1624080"/>
      </dsp:txXfrm>
    </dsp:sp>
    <dsp:sp modelId="{121DF510-339A-439D-BB5B-3CA7F27774CB}">
      <dsp:nvSpPr>
        <dsp:cNvPr id="0" name=""/>
        <dsp:cNvSpPr/>
      </dsp:nvSpPr>
      <dsp:spPr>
        <a:xfrm>
          <a:off x="0" y="2909810"/>
          <a:ext cx="5961345" cy="162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084DB-9875-4807-8FA4-03168E67DF29}">
      <dsp:nvSpPr>
        <dsp:cNvPr id="0" name=""/>
        <dsp:cNvSpPr/>
      </dsp:nvSpPr>
      <dsp:spPr>
        <a:xfrm>
          <a:off x="491284" y="3275227"/>
          <a:ext cx="893244" cy="893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24A3E-12FC-4311-9966-CB53CF3DC8CF}">
      <dsp:nvSpPr>
        <dsp:cNvPr id="0" name=""/>
        <dsp:cNvSpPr/>
      </dsp:nvSpPr>
      <dsp:spPr>
        <a:xfrm>
          <a:off x="1875812" y="2909810"/>
          <a:ext cx="4085532" cy="162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82" tIns="171882" rIns="171882" bIns="171882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</a:t>
          </a:r>
          <a:r>
            <a:rPr lang="zh-CN" sz="2400" kern="1200"/>
            <a:t>in</a:t>
          </a:r>
          <a:r>
            <a:rPr lang="en-US" sz="2400" kern="1200"/>
            <a:t>g</a:t>
          </a:r>
          <a:r>
            <a:rPr lang="zh-CN" sz="2400" kern="1200"/>
            <a:t> </a:t>
          </a:r>
          <a:r>
            <a:rPr lang="en-US" sz="2400" kern="1200">
              <a:latin typeface="Calibri Light" panose="020F0302020204030204"/>
            </a:rPr>
            <a:t>merge</a:t>
          </a:r>
          <a:r>
            <a:rPr lang="en-US" sz="2400" kern="1200"/>
            <a:t>()</a:t>
          </a:r>
          <a:r>
            <a:rPr lang="zh-CN" sz="2400" kern="1200"/>
            <a:t> </a:t>
          </a:r>
          <a:r>
            <a:rPr lang="en-US" sz="2400" kern="1200"/>
            <a:t>funct</a:t>
          </a:r>
          <a:r>
            <a:rPr lang="zh-CN" sz="2400" kern="1200"/>
            <a:t>i</a:t>
          </a:r>
          <a:r>
            <a:rPr lang="en-US" sz="2400" kern="1200"/>
            <a:t>o</a:t>
          </a:r>
          <a:r>
            <a:rPr lang="zh-CN" sz="2400" kern="1200"/>
            <a:t>n </a:t>
          </a:r>
          <a:r>
            <a:rPr lang="en-US" sz="2400" kern="1200"/>
            <a:t>to</a:t>
          </a:r>
          <a:r>
            <a:rPr lang="zh-CN" altLang="en-US" sz="2400" kern="1200">
              <a:latin typeface="Calibri Light" panose="020F0302020204030204"/>
            </a:rPr>
            <a:t> inner join two </a:t>
          </a:r>
          <a:r>
            <a:rPr lang="en-US" altLang="zh-CN" sz="2400" kern="1200">
              <a:latin typeface="Calibri Light" panose="020F0302020204030204"/>
            </a:rPr>
            <a:t>d</a:t>
          </a:r>
          <a:r>
            <a:rPr lang="en-US" sz="2400" kern="1200">
              <a:latin typeface="Calibri Light" panose="020F0302020204030204"/>
            </a:rPr>
            <a:t>ata</a:t>
          </a:r>
          <a:r>
            <a:rPr lang="zh-CN" sz="2400" kern="1200"/>
            <a:t> </a:t>
          </a:r>
          <a:r>
            <a:rPr lang="en-US" sz="2400" kern="1200"/>
            <a:t>s</a:t>
          </a:r>
          <a:r>
            <a:rPr lang="zh-CN" sz="2400" kern="1200"/>
            <a:t>o</a:t>
          </a:r>
          <a:r>
            <a:rPr lang="en-US" sz="2400" kern="1200"/>
            <a:t>u</a:t>
          </a:r>
          <a:r>
            <a:rPr lang="zh-CN" sz="2400" kern="1200"/>
            <a:t>r</a:t>
          </a:r>
          <a:r>
            <a:rPr lang="en-US" sz="2400" kern="1200"/>
            <a:t>c</a:t>
          </a:r>
          <a:r>
            <a:rPr lang="zh-CN" sz="2400" kern="1200"/>
            <a:t>e</a:t>
          </a:r>
          <a:r>
            <a:rPr lang="en-US" sz="2400" kern="1200"/>
            <a:t>s</a:t>
          </a:r>
          <a:r>
            <a:rPr lang="en-US" altLang="zh-CN" sz="2400" kern="1200">
              <a:latin typeface="Calibri Light"/>
              <a:ea typeface="Calibri Light"/>
              <a:cs typeface="Calibri Light"/>
            </a:rPr>
            <a:t> on the</a:t>
          </a:r>
          <a:r>
            <a:rPr lang="en-US" altLang="zh-CN" sz="2400" b="0" kern="1200">
              <a:latin typeface="Calibri Light"/>
              <a:ea typeface="Calibri Light"/>
              <a:cs typeface="Calibri Light"/>
            </a:rPr>
            <a:t> </a:t>
          </a:r>
          <a:r>
            <a:rPr lang="en-US" altLang="zh-CN" sz="2400" b="1" kern="1200">
              <a:latin typeface="Calibri"/>
              <a:ea typeface="Calibri Light"/>
              <a:cs typeface="Calibri Light"/>
            </a:rPr>
            <a:t>region</a:t>
          </a:r>
          <a:r>
            <a:rPr lang="en-US" altLang="zh-CN" sz="2400" b="1" kern="1200">
              <a:latin typeface="Calibri"/>
              <a:ea typeface="DengXian"/>
              <a:cs typeface="Calibri Light"/>
            </a:rPr>
            <a:t> </a:t>
          </a:r>
          <a:r>
            <a:rPr lang="en-US" altLang="zh-CN" sz="2400" b="0" kern="1200">
              <a:latin typeface="Calibri Light"/>
              <a:ea typeface="DengXian"/>
              <a:cs typeface="Calibri Light"/>
            </a:rPr>
            <a:t>column</a:t>
          </a:r>
          <a:r>
            <a:rPr lang="en-US" altLang="zh-CN" sz="2400" b="1" kern="1200">
              <a:latin typeface="Calibri Light"/>
              <a:ea typeface="DengXian"/>
              <a:cs typeface="Calibri Light"/>
            </a:rPr>
            <a:t>.</a:t>
          </a:r>
          <a:endParaRPr lang="en-US" altLang="zh-CN" sz="2400" kern="1200">
            <a:latin typeface="Calibri Light"/>
            <a:ea typeface="DengXian"/>
            <a:cs typeface="Calibri Light"/>
          </a:endParaRPr>
        </a:p>
      </dsp:txBody>
      <dsp:txXfrm>
        <a:off x="1875812" y="2909810"/>
        <a:ext cx="4085532" cy="1624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3BA97-8108-4222-93CA-C30EE7C7596F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Normality</a:t>
          </a:r>
          <a:r>
            <a:rPr lang="en-US" sz="2900" kern="1200"/>
            <a:t> </a:t>
          </a:r>
          <a:r>
            <a:rPr lang="en-US" sz="2900" kern="1200">
              <a:latin typeface="Calibri Light" panose="020F0302020204030204"/>
            </a:rPr>
            <a:t>with</a:t>
          </a:r>
          <a:r>
            <a:rPr lang="en-US" sz="2900" kern="1200"/>
            <a:t> </a:t>
          </a:r>
          <a:r>
            <a:rPr lang="en-US" sz="2900" kern="1200">
              <a:latin typeface="Calibri Light" panose="020F0302020204030204"/>
            </a:rPr>
            <a:t>histograms</a:t>
          </a:r>
          <a:endParaRPr lang="en-US" sz="2900" kern="1200"/>
        </a:p>
      </dsp:txBody>
      <dsp:txXfrm>
        <a:off x="3080" y="587032"/>
        <a:ext cx="2444055" cy="1466433"/>
      </dsp:txXfrm>
    </dsp:sp>
    <dsp:sp modelId="{A2AB17D5-2BDB-440E-A128-2C871E232B41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Linear relationship between X &amp; Y</a:t>
          </a:r>
        </a:p>
      </dsp:txBody>
      <dsp:txXfrm>
        <a:off x="2691541" y="587032"/>
        <a:ext cx="2444055" cy="1466433"/>
      </dsp:txXfrm>
    </dsp:sp>
    <dsp:sp modelId="{2F7A0B03-4F18-4B64-B8F4-3F89F631FBEF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Residuals are approximately normal</a:t>
          </a:r>
        </a:p>
      </dsp:txBody>
      <dsp:txXfrm>
        <a:off x="5380002" y="587032"/>
        <a:ext cx="2444055" cy="1466433"/>
      </dsp:txXfrm>
    </dsp:sp>
    <dsp:sp modelId="{EE52C123-C3B5-413F-BD91-8ED95B4F69E9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Constant variance</a:t>
          </a:r>
        </a:p>
      </dsp:txBody>
      <dsp:txXfrm>
        <a:off x="8068463" y="587032"/>
        <a:ext cx="2444055" cy="1466433"/>
      </dsp:txXfrm>
    </dsp:sp>
    <dsp:sp modelId="{408C544B-65FC-4C2C-808E-EF94D1385BDE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Independence between observations</a:t>
          </a:r>
        </a:p>
      </dsp:txBody>
      <dsp:txXfrm>
        <a:off x="1347311" y="2297871"/>
        <a:ext cx="2444055" cy="1466433"/>
      </dsp:txXfrm>
    </dsp:sp>
    <dsp:sp modelId="{64073015-3BC5-418B-AA5E-DECD066CF716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Independence between variables</a:t>
          </a:r>
        </a:p>
      </dsp:txBody>
      <dsp:txXfrm>
        <a:off x="4035772" y="2297871"/>
        <a:ext cx="2444055" cy="1466433"/>
      </dsp:txXfrm>
    </dsp:sp>
    <dsp:sp modelId="{DA1CC63F-6A9B-4607-99A1-73B4B25A702B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Variables measured without error</a:t>
          </a:r>
        </a:p>
      </dsp:txBody>
      <dsp:txXfrm>
        <a:off x="6724233" y="2297871"/>
        <a:ext cx="2444055" cy="14664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A2439-F338-4A78-B2D1-200D5451E778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Multiple regression analysis allows us to examine the various predictor variables more thoroughly. 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It improves reliability by avoiding reliance on a single variable and utilizing multiple independent variables to support the event.</a:t>
          </a:r>
          <a:endParaRPr lang="en-US" sz="2000" kern="1200"/>
        </a:p>
      </dsp:txBody>
      <dsp:txXfrm rot="-5400000">
        <a:off x="3785616" y="295201"/>
        <a:ext cx="6647092" cy="1532257"/>
      </dsp:txXfrm>
    </dsp:sp>
    <dsp:sp modelId="{83393D89-85AD-4B81-A7D2-9EA611D11DC2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5200" kern="1200"/>
            <a:t>Multiple Regression</a:t>
          </a:r>
          <a:endParaRPr lang="en-US" sz="5200" kern="1200"/>
        </a:p>
      </dsp:txBody>
      <dsp:txXfrm>
        <a:off x="103614" y="103667"/>
        <a:ext cx="3578388" cy="1915324"/>
      </dsp:txXfrm>
    </dsp:sp>
    <dsp:sp modelId="{BFC487BA-BB98-449C-BDA8-A71AAC150D1B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Neural networks are gaining rapid momentum, with applications coming from a wide range of fields and an increasing ability to solve real-world problems.</a:t>
          </a:r>
          <a:endParaRPr lang="en-US" sz="2000" kern="1200"/>
        </a:p>
      </dsp:txBody>
      <dsp:txXfrm rot="-5400000">
        <a:off x="3785616" y="2523880"/>
        <a:ext cx="6647092" cy="1532257"/>
      </dsp:txXfrm>
    </dsp:sp>
    <dsp:sp modelId="{6E15D3B6-497F-4DD7-BBA8-988B3CF8254C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5200" kern="1200"/>
            <a:t>Neutral Network</a:t>
          </a:r>
        </a:p>
      </dsp:txBody>
      <dsp:txXfrm>
        <a:off x="103614" y="2332346"/>
        <a:ext cx="3578388" cy="19153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713FC-18F9-483B-828E-60BC616DA725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kern="1200"/>
            <a:t>Decision trees </a:t>
          </a:r>
          <a:r>
            <a:rPr lang="en-US" sz="2300" kern="1200"/>
            <a:t>is</a:t>
          </a:r>
          <a:r>
            <a:rPr lang="zh-CN" sz="2300" kern="1200"/>
            <a:t> relatively easy to understand and are also very effective as a metho</a:t>
          </a:r>
          <a:r>
            <a:rPr lang="en-US" sz="2300" kern="1200"/>
            <a:t>d for prediction.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Handle</a:t>
          </a:r>
          <a:r>
            <a:rPr lang="zh-CN" sz="2300" kern="1200"/>
            <a:t> non-linear data.</a:t>
          </a:r>
          <a:endParaRPr lang="en-US" sz="2300" kern="1200"/>
        </a:p>
      </dsp:txBody>
      <dsp:txXfrm rot="-5400000">
        <a:off x="3785616" y="295201"/>
        <a:ext cx="6647092" cy="1532257"/>
      </dsp:txXfrm>
    </dsp:sp>
    <dsp:sp modelId="{9C945681-FC26-4F3B-83AD-892465E31E36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100" b="1" kern="1200">
              <a:latin typeface="Calibri"/>
              <a:cs typeface="Calibri"/>
            </a:rPr>
            <a:t>Decision Tree Regression</a:t>
          </a:r>
          <a:endParaRPr lang="en-US" sz="4100" b="1" kern="1200">
            <a:latin typeface="Calibri"/>
            <a:cs typeface="Calibri"/>
          </a:endParaRPr>
        </a:p>
      </dsp:txBody>
      <dsp:txXfrm>
        <a:off x="103614" y="103667"/>
        <a:ext cx="3578388" cy="1915324"/>
      </dsp:txXfrm>
    </dsp:sp>
    <dsp:sp modelId="{53297273-B100-45D7-BAB2-BEEAC2D44A10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kern="1200"/>
            <a:t>Reduced variance without large increases to the bias.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</a:t>
          </a:r>
          <a:r>
            <a:rPr lang="zh-CN" sz="2300" kern="1200"/>
            <a:t> </a:t>
          </a:r>
          <a:r>
            <a:rPr lang="en-US" sz="2300" kern="1200"/>
            <a:t>random</a:t>
          </a:r>
          <a:r>
            <a:rPr lang="zh-CN" sz="2300" kern="1200"/>
            <a:t> </a:t>
          </a:r>
          <a:r>
            <a:rPr lang="en-US" sz="2300" kern="1200"/>
            <a:t>forest</a:t>
          </a:r>
          <a:r>
            <a:rPr lang="zh-CN" sz="2300" kern="1200"/>
            <a:t> </a:t>
          </a:r>
          <a:r>
            <a:rPr lang="en-US" sz="2300" kern="1200"/>
            <a:t>provides</a:t>
          </a:r>
          <a:r>
            <a:rPr lang="zh-CN" sz="2300" kern="1200"/>
            <a:t> </a:t>
          </a:r>
          <a:r>
            <a:rPr lang="en-US" sz="2300" kern="1200"/>
            <a:t>a</a:t>
          </a:r>
          <a:r>
            <a:rPr lang="zh-CN" sz="2300" kern="1200"/>
            <a:t> </a:t>
          </a:r>
          <a:r>
            <a:rPr lang="en-US" sz="2300" kern="1200"/>
            <a:t>higher</a:t>
          </a:r>
          <a:r>
            <a:rPr lang="zh-CN" sz="2300" kern="1200"/>
            <a:t> </a:t>
          </a:r>
          <a:r>
            <a:rPr lang="en-US" sz="2300" kern="1200"/>
            <a:t>level</a:t>
          </a:r>
          <a:r>
            <a:rPr lang="zh-CN" sz="2300" kern="1200"/>
            <a:t> </a:t>
          </a:r>
          <a:r>
            <a:rPr lang="en-US" sz="2300" kern="1200"/>
            <a:t>of</a:t>
          </a:r>
          <a:r>
            <a:rPr lang="zh-CN" sz="2300" kern="1200"/>
            <a:t> </a:t>
          </a:r>
          <a:r>
            <a:rPr lang="en-US" sz="2300" kern="1200"/>
            <a:t>accuracy</a:t>
          </a:r>
          <a:r>
            <a:rPr lang="zh-CN" sz="2300" kern="1200"/>
            <a:t> </a:t>
          </a:r>
          <a:r>
            <a:rPr lang="en-US" sz="2300" kern="1200"/>
            <a:t>in</a:t>
          </a:r>
          <a:r>
            <a:rPr lang="zh-CN" sz="2300" kern="1200"/>
            <a:t> </a:t>
          </a:r>
          <a:r>
            <a:rPr lang="en-US" sz="2300" kern="1200"/>
            <a:t>predicting</a:t>
          </a:r>
          <a:r>
            <a:rPr lang="zh-CN" sz="2300" kern="1200"/>
            <a:t> </a:t>
          </a:r>
          <a:r>
            <a:rPr lang="en-US" sz="2300" kern="1200"/>
            <a:t>outcomes</a:t>
          </a:r>
          <a:r>
            <a:rPr lang="zh-CN" sz="2300" kern="1200"/>
            <a:t> </a:t>
          </a:r>
          <a:r>
            <a:rPr lang="en-US" sz="2300" kern="1200"/>
            <a:t>over</a:t>
          </a:r>
          <a:r>
            <a:rPr lang="zh-CN" sz="2300" kern="1200"/>
            <a:t> </a:t>
          </a:r>
          <a:r>
            <a:rPr lang="en-US" sz="2300" kern="1200"/>
            <a:t>the</a:t>
          </a:r>
          <a:r>
            <a:rPr lang="zh-CN" sz="2300" kern="1200"/>
            <a:t> </a:t>
          </a:r>
          <a:r>
            <a:rPr lang="en-US" sz="2300" kern="1200"/>
            <a:t>decision</a:t>
          </a:r>
          <a:r>
            <a:rPr lang="zh-CN" sz="2300" kern="1200"/>
            <a:t> </a:t>
          </a:r>
          <a:r>
            <a:rPr lang="en-US" sz="2300" kern="1200"/>
            <a:t>tree.</a:t>
          </a:r>
        </a:p>
      </dsp:txBody>
      <dsp:txXfrm rot="-5400000">
        <a:off x="3785616" y="2523880"/>
        <a:ext cx="6647092" cy="1532257"/>
      </dsp:txXfrm>
    </dsp:sp>
    <dsp:sp modelId="{F76AEECB-86D3-44D8-8409-E7295E6BC3CF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100" b="1" kern="1200">
              <a:latin typeface="Calibri"/>
              <a:cs typeface="Calibri"/>
            </a:rPr>
            <a:t>Random Forest Regression</a:t>
          </a:r>
          <a:endParaRPr lang="en-US" sz="4100" b="1" kern="1200">
            <a:latin typeface="Calibri"/>
            <a:cs typeface="Calibri"/>
          </a:endParaRPr>
        </a:p>
      </dsp:txBody>
      <dsp:txXfrm>
        <a:off x="103614" y="2332346"/>
        <a:ext cx="3578388" cy="1915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C6558-484C-423F-97A7-E8CD4F17E34A}">
      <dsp:nvSpPr>
        <dsp:cNvPr id="0" name=""/>
        <dsp:cNvSpPr/>
      </dsp:nvSpPr>
      <dsp:spPr>
        <a:xfrm>
          <a:off x="9661" y="695953"/>
          <a:ext cx="3823536" cy="1147061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30" tIns="141630" rIns="141630" bIns="14163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Multiple regression</a:t>
          </a:r>
          <a:r>
            <a:rPr lang="en-US" sz="2700" b="0" kern="1200"/>
            <a:t> </a:t>
          </a:r>
        </a:p>
      </dsp:txBody>
      <dsp:txXfrm>
        <a:off x="353779" y="695953"/>
        <a:ext cx="3135300" cy="1147061"/>
      </dsp:txXfrm>
    </dsp:sp>
    <dsp:sp modelId="{C9A05FAB-9323-40D1-AC6E-46C1568A455D}">
      <dsp:nvSpPr>
        <dsp:cNvPr id="0" name=""/>
        <dsp:cNvSpPr/>
      </dsp:nvSpPr>
      <dsp:spPr>
        <a:xfrm>
          <a:off x="9661" y="1843014"/>
          <a:ext cx="3479418" cy="29567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951" tIns="274951" rIns="274951" bIns="549903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Check the assumptions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Train the </a:t>
          </a:r>
          <a:r>
            <a:rPr lang="en-US" sz="1200" b="0" kern="1200">
              <a:latin typeface="Calibri Light" panose="020F0302020204030204"/>
            </a:rPr>
            <a:t>model</a:t>
          </a:r>
          <a:endParaRPr lang="en-US" sz="1200" b="0" kern="1200"/>
        </a:p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0" kern="1200">
              <a:latin typeface="Calibri Light" panose="020F0302020204030204"/>
            </a:rPr>
            <a:t>Make prediction on test set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Check </a:t>
          </a:r>
          <a:r>
            <a:rPr lang="en-US" sz="1200" b="0" kern="1200">
              <a:latin typeface="Calibri Light" panose="020F0302020204030204"/>
            </a:rPr>
            <a:t>the performance based on MSE and MAE</a:t>
          </a:r>
          <a:endParaRPr lang="en-US" sz="1200" b="0" kern="1200"/>
        </a:p>
      </dsp:txBody>
      <dsp:txXfrm>
        <a:off x="9661" y="1843014"/>
        <a:ext cx="3479418" cy="2956799"/>
      </dsp:txXfrm>
    </dsp:sp>
    <dsp:sp modelId="{1DD8CD88-260C-45DF-BE46-26A7812ECCC5}">
      <dsp:nvSpPr>
        <dsp:cNvPr id="0" name=""/>
        <dsp:cNvSpPr/>
      </dsp:nvSpPr>
      <dsp:spPr>
        <a:xfrm>
          <a:off x="3776372" y="695953"/>
          <a:ext cx="3823536" cy="1147061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30" tIns="141630" rIns="141630" bIns="14163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Neutral Network </a:t>
          </a:r>
        </a:p>
      </dsp:txBody>
      <dsp:txXfrm>
        <a:off x="4120490" y="695953"/>
        <a:ext cx="3135300" cy="1147061"/>
      </dsp:txXfrm>
    </dsp:sp>
    <dsp:sp modelId="{6C7345FF-8D5A-463F-AF37-68CDCF357958}">
      <dsp:nvSpPr>
        <dsp:cNvPr id="0" name=""/>
        <dsp:cNvSpPr/>
      </dsp:nvSpPr>
      <dsp:spPr>
        <a:xfrm>
          <a:off x="3776372" y="1843014"/>
          <a:ext cx="3479418" cy="29567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951" tIns="274951" rIns="274951" bIns="549903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Calibri Light" panose="020F0302020204030204"/>
            </a:rPr>
            <a:t>Pre-process</a:t>
          </a:r>
          <a:r>
            <a:rPr lang="en-US" sz="1200" b="0" kern="1200"/>
            <a:t> data </a:t>
          </a:r>
        </a:p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Calibri Light" panose="020F0302020204030204"/>
            </a:rPr>
            <a:t>Standardize </a:t>
          </a:r>
          <a:r>
            <a:rPr lang="en-US" sz="1200" b="0" kern="1200"/>
            <a:t>Predictors   </a:t>
          </a:r>
        </a:p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Calibri Light" panose="020F0302020204030204"/>
            </a:rPr>
            <a:t>Build a deep network with two</a:t>
          </a:r>
          <a:r>
            <a:rPr lang="en-US" sz="1200" b="0" kern="1200"/>
            <a:t> hidden layers </a:t>
          </a:r>
        </a:p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Calibri Light" panose="020F0302020204030204"/>
            </a:rPr>
            <a:t>Apply </a:t>
          </a:r>
          <a:r>
            <a:rPr lang="en-US" sz="1200" b="0" kern="1200"/>
            <a:t>Early Stopping  </a:t>
          </a:r>
        </a:p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Evaluate</a:t>
          </a:r>
          <a:r>
            <a:rPr lang="en-US" sz="1200" b="0" kern="1200">
              <a:latin typeface="Calibri Light" panose="020F0302020204030204"/>
            </a:rPr>
            <a:t> performance </a:t>
          </a:r>
          <a:r>
            <a:rPr lang="en-US" sz="1200" b="0" kern="1200"/>
            <a:t>based on MSE iteratively</a:t>
          </a:r>
        </a:p>
      </dsp:txBody>
      <dsp:txXfrm>
        <a:off x="3776372" y="1843014"/>
        <a:ext cx="3479418" cy="2956799"/>
      </dsp:txXfrm>
    </dsp:sp>
    <dsp:sp modelId="{E0D9F561-CCEB-48F2-B176-D31E320E0118}">
      <dsp:nvSpPr>
        <dsp:cNvPr id="0" name=""/>
        <dsp:cNvSpPr/>
      </dsp:nvSpPr>
      <dsp:spPr>
        <a:xfrm>
          <a:off x="7543083" y="695953"/>
          <a:ext cx="3823536" cy="1147061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30" tIns="141630" rIns="141630" bIns="14163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/>
            <a:t>Decision Tree / Random Forest</a:t>
          </a:r>
        </a:p>
      </dsp:txBody>
      <dsp:txXfrm>
        <a:off x="7887201" y="695953"/>
        <a:ext cx="3135300" cy="1147061"/>
      </dsp:txXfrm>
    </dsp:sp>
    <dsp:sp modelId="{48A7172E-C9C5-4E16-9A30-81606D07850C}">
      <dsp:nvSpPr>
        <dsp:cNvPr id="0" name=""/>
        <dsp:cNvSpPr/>
      </dsp:nvSpPr>
      <dsp:spPr>
        <a:xfrm>
          <a:off x="7543083" y="1843014"/>
          <a:ext cx="3479418" cy="29567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951" tIns="274951" rIns="274951" bIns="549903" numCol="1" spcCol="1270" anchor="t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Calibri Light" panose="020F0302020204030204"/>
            </a:rPr>
            <a:t>Train tree models with training</a:t>
          </a:r>
          <a:r>
            <a:rPr lang="en-US" sz="1200" b="0" kern="1200"/>
            <a:t> </a:t>
          </a:r>
          <a:r>
            <a:rPr lang="en-US" sz="1200" b="0" kern="1200">
              <a:latin typeface="Calibri Light" panose="020F0302020204030204"/>
            </a:rPr>
            <a:t>set under </a:t>
          </a:r>
          <a:r>
            <a:rPr lang="en-US" sz="1200" b="0" kern="1200"/>
            <a:t>several depth</a:t>
          </a:r>
        </a:p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Identify the </a:t>
          </a:r>
          <a:r>
            <a:rPr lang="en-US" sz="1200" b="0" kern="1200">
              <a:latin typeface="Calibri Light" panose="020F0302020204030204"/>
            </a:rPr>
            <a:t>optimal</a:t>
          </a:r>
          <a:r>
            <a:rPr lang="en-US" sz="1200" b="0" kern="1200"/>
            <a:t> max depth</a:t>
          </a:r>
          <a:r>
            <a:rPr lang="en-US" sz="1200" b="0" kern="1200">
              <a:latin typeface="Calibri Light" panose="020F0302020204030204"/>
            </a:rPr>
            <a:t> of best cross-validation</a:t>
          </a:r>
          <a:r>
            <a:rPr lang="en-US" sz="1200" b="0" kern="1200"/>
            <a:t> scores</a:t>
          </a:r>
        </a:p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Using test </a:t>
          </a:r>
          <a:r>
            <a:rPr lang="en-US" sz="1200" b="0" kern="1200">
              <a:latin typeface="Calibri Light" panose="020F0302020204030204"/>
            </a:rPr>
            <a:t>set to</a:t>
          </a:r>
          <a:r>
            <a:rPr lang="en-US" sz="1200" b="0" kern="1200"/>
            <a:t> make prediction with </a:t>
          </a:r>
          <a:r>
            <a:rPr lang="en-US" sz="1200" b="0" kern="1200">
              <a:latin typeface="Calibri Light" panose="020F0302020204030204"/>
            </a:rPr>
            <a:t>the optimal </a:t>
          </a:r>
          <a:r>
            <a:rPr lang="en-US" sz="1200" b="0" kern="1200"/>
            <a:t>max depth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Evaluate the prediction performance based on MSE and MAPE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Evaluate feature importance by using feature importance function</a:t>
          </a:r>
        </a:p>
      </dsp:txBody>
      <dsp:txXfrm>
        <a:off x="7543083" y="1843014"/>
        <a:ext cx="3479418" cy="2956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C33B6-B0A4-46E3-A918-C6AAF4646643}" type="datetimeFigureOut">
              <a:t>12/14/2022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CEACE-B79B-4E8B-A742-A46C3D218046}" type="slidenum"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0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scrashcourse.com/practice/win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owardsdatascience.com/predicting-wine-quality-with-several-classification-techniques-179038ea6434" TargetMode="External"/><Relationship Id="rId5" Type="http://schemas.openxmlformats.org/officeDocument/2006/relationships/hyperlink" Target="https://cs229.stanford.edu/proj2017/final-reports/5217737.pdf" TargetMode="External"/><Relationship Id="rId4" Type="http://schemas.openxmlformats.org/officeDocument/2006/relationships/hyperlink" Target="https://www.kaggle.com/code/mahmoudelhusseni/spanish-wine-cleaning-eda-modeling/notebook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https://dscrashcourse.com/practice/wine/</a:t>
            </a:r>
            <a:endParaRPr lang="en-US"/>
          </a:p>
          <a:p>
            <a:r>
              <a:rPr lang="en-US">
                <a:ea typeface="等线"/>
              </a:rPr>
              <a:t>Work on text review</a:t>
            </a:r>
          </a:p>
          <a:p>
            <a:endParaRPr lang="en-US">
              <a:ea typeface="等线"/>
            </a:endParaRPr>
          </a:p>
          <a:p>
            <a:r>
              <a:rPr lang="en-US">
                <a:hlinkClick r:id="rId4"/>
              </a:rPr>
              <a:t>https://www.kaggle.com/code/mahmoudelhusseni/spanish-wine-cleaning-eda-modeling/notebook</a:t>
            </a:r>
            <a:endParaRPr lang="en-US">
              <a:ea typeface="等线" panose="020F0502020204030204"/>
              <a:hlinkClick r:id="rId4"/>
            </a:endParaRPr>
          </a:p>
          <a:p>
            <a:r>
              <a:rPr lang="en-US">
                <a:ea typeface="等线" panose="020F0502020204030204"/>
              </a:rPr>
              <a:t>Limited use of models</a:t>
            </a:r>
          </a:p>
          <a:p>
            <a:endParaRPr lang="en-US">
              <a:ea typeface="等线" panose="020F0502020204030204"/>
            </a:endParaRPr>
          </a:p>
          <a:p>
            <a:r>
              <a:rPr lang="en-US">
                <a:hlinkClick r:id="rId5"/>
              </a:rPr>
              <a:t>https://cs229.stanford.edu/proj2017/final-reports/5217737.pdf</a:t>
            </a:r>
            <a:endParaRPr lang="en-US">
              <a:ea typeface="等线" panose="020F0502020204030204"/>
              <a:hlinkClick r:id="rId5"/>
            </a:endParaRPr>
          </a:p>
          <a:p>
            <a:r>
              <a:rPr lang="en-US">
                <a:ea typeface="等线" panose="020F0502020204030204"/>
              </a:rPr>
              <a:t>Work on text rating, only regression models</a:t>
            </a:r>
          </a:p>
          <a:p>
            <a:endParaRPr lang="en-US">
              <a:ea typeface="等线" panose="020F0502020204030204"/>
            </a:endParaRPr>
          </a:p>
          <a:p>
            <a:r>
              <a:rPr lang="en-US">
                <a:hlinkClick r:id="rId6"/>
              </a:rPr>
              <a:t>https://towardsdatascience.com/predicting-wine-quality-with-several-classification-techniques-179038ea6434</a:t>
            </a:r>
            <a:endParaRPr lang="en-US">
              <a:ea typeface="等线"/>
              <a:hlinkClick r:id="rId6"/>
            </a:endParaRPr>
          </a:p>
          <a:p>
            <a:r>
              <a:rPr lang="en-US">
                <a:ea typeface="等线"/>
              </a:rPr>
              <a:t>Chemical perspective, predict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CEACE-B79B-4E8B-A742-A46C3D218046}" type="slidenum">
              <a:rPr lang="en-US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36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>
                <a:ea typeface="等线"/>
              </a:rPr>
              <a:t>MSE (mean squared error) </a:t>
            </a:r>
            <a:r>
              <a:rPr lang="en-US"/>
              <a:t>measures the amount of error in statistical models.</a:t>
            </a:r>
            <a:endParaRPr lang="en-US" altLang="zh-CN">
              <a:ea typeface="等线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/>
              <a:t>The mean absolute percentage error (MAPE) is the mean or average of the absolute percentage errors of forecasts. Error is defined as actual or observed value minus the forecasted value. </a:t>
            </a:r>
            <a:endParaRPr lang="en-US">
              <a:ea typeface="等线"/>
            </a:endParaRPr>
          </a:p>
          <a:p>
            <a:endParaRPr lang="en-US" altLang="zh-CN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CEACE-B79B-4E8B-A742-A46C3D218046}" type="slidenum"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1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052D-B99A-F77D-DA21-5A685AB4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79886-4A2B-E06B-F33A-DA16FAA83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60F4-9153-47DD-0C5E-E19BB52F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D0C2-EBA7-D1AB-395C-45B9591A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11FA-4029-8CC0-6C6E-0963D938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80F0-D09A-AD7B-E527-7CB74466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60EE2-2134-EBEC-B48A-1CB9345B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1EF67-842E-357E-2671-C48D43CE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F60D-5884-053A-27E3-8CD1E31C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A774-3770-71FB-7DF0-EBB940CF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D78B8-AAA2-A870-8EB2-28DD473B7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9D3F0-568A-6429-F020-2260B9603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DA9E5-EC66-ACBC-EDB2-7F94340B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367E-1B00-CABD-D569-DF49BC32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75A6-FCAA-11C8-BAE1-009E8FB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8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573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4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7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7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8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5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7460-696C-E24A-CBA2-2E6DF250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2C1B-ADCB-A0CD-4519-55CBE447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7081-BC26-F258-36A0-118F67CC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AAFF-98FD-4B1D-C040-FE74B24A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F28D-097F-977A-881E-3976C270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2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1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2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44A8-9A42-D22E-B1E8-C2C4991A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827A-ADD9-C931-7467-8854B44F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67B5-EB4F-F9D9-9E53-2D2DA776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3334-7BBF-ADD6-09A2-73D084C2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BFF88-2764-1CDB-8F93-137D563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7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71CE-5FD9-18A5-2A76-C058EB34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E2AF-F7AE-4C66-6E31-1F35C36B8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2A208-797D-54BD-18A5-F80B6F48D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851B0-5D35-BA98-82E2-11499B1C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AD71-8971-2AAD-79EF-0E4E9071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6B671-7101-513F-8734-6891D68D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E30C-7DD7-1E0D-1DEE-BFFC14E8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975E8-1BC2-63B3-BC65-6B1EC1AA6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BE313-FEA6-7F6B-760B-1DBED9E7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BAD33-3E26-64F0-4390-B5014A3EA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82AAA-F7D5-491B-1EE3-A3ACA8D64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AF95F-584B-484E-FD43-A823AE98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B7CDF-964A-19FE-E73C-DE4BAC64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1A437-AFBC-8299-2CB4-DE3BA4DE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1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B62B-72D0-03F3-6C5A-2BE120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3CC70-BFBF-134A-9B7A-3ECD9CA7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BC82C-DCF4-45A9-1B97-88707621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292BC-9BC0-8968-A6ED-620F6083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2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89E7E-E792-55CF-7408-1D3511F2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56EDB-11BD-B793-B125-5C3F3AFB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F87F7-EC1C-365D-9A70-2EB4AF8B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F8C1-1BDE-B60A-BB38-7F59499D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7B5A-80E2-0801-F404-50E18BA7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78B0C-6E02-AC70-7DBF-23D2F2B6F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19753-DE75-5A67-C475-84D02DC5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3820D-A583-0EAA-C4C4-FC249425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A2DB-2AD6-51A0-6039-73B9DD93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53FE-FEBE-222E-BB07-7DE12210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E8BBF-FE35-2B40-CC1A-4786BD352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7B60A-8F9D-5F21-2B87-67F101A4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39F5-A9C9-1DD2-BE6C-B8667933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5AE17-9ADB-B29D-FE64-01F3F244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9A6F-01F6-4DB8-9FBE-2329624B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0670C-E2E4-86FE-B907-28866274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BE6A-44CE-1E0C-6347-194D32BC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38A1-784B-E7D9-2D1E-36BE62AA9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B9FD-3E0A-49E5-8FA4-AF407B6177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0F62-A6AC-F939-7811-EB0803370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4021-273E-C8C9-FABB-77DCBDB96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7CC7-FF01-48B9-A479-3760D7DF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#scoring-parameter" TargetMode="External"/><Relationship Id="rId7" Type="http://schemas.openxmlformats.org/officeDocument/2006/relationships/hyperlink" Target="https://towardsdatascience.com/random-forest-in-python-24d0893d51c0" TargetMode="External"/><Relationship Id="rId2" Type="http://schemas.openxmlformats.org/officeDocument/2006/relationships/hyperlink" Target="https://github.com/jeffheaton/t81_558_deep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weixin_26746401/article/details/108259999" TargetMode="External"/><Relationship Id="rId5" Type="http://schemas.openxmlformats.org/officeDocument/2006/relationships/hyperlink" Target="https://www.srose.biz/machine-learning/decision-trees-in-python/" TargetMode="External"/><Relationship Id="rId4" Type="http://schemas.openxmlformats.org/officeDocument/2006/relationships/hyperlink" Target="https://www.indeed.com/career-advice/career-development/predictive-modeling-typ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id wine bottles, glass and grapes">
            <a:extLst>
              <a:ext uri="{FF2B5EF4-FFF2-40B4-BE49-F238E27FC236}">
                <a16:creationId xmlns:a16="http://schemas.microsoft.com/office/drawing/2014/main" id="{336F50C8-F9D3-74BA-4A8C-355BDA308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8" b="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5779E-6777-8870-4225-6A2353ED6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Predicting Wine Rating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67219-329A-A10E-611B-D5C2D3BDA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0" y="3908227"/>
            <a:ext cx="7593027" cy="8075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/>
              <a:t>Group</a:t>
            </a:r>
            <a:endParaRPr lang="en-US" sz="1800">
              <a:ea typeface="Calibri"/>
              <a:cs typeface="Calibri" panose="020F0502020204030204"/>
            </a:endParaRPr>
          </a:p>
          <a:p>
            <a:r>
              <a:rPr lang="en-US" sz="1800" err="1">
                <a:cs typeface="Calibri" panose="020F0502020204030204"/>
              </a:rPr>
              <a:t>Fanxi</a:t>
            </a:r>
            <a:r>
              <a:rPr lang="en-US" sz="1800">
                <a:cs typeface="Calibri" panose="020F0502020204030204"/>
              </a:rPr>
              <a:t> Chen, Sophie Guo, </a:t>
            </a:r>
            <a:r>
              <a:rPr lang="en-US" sz="1800" err="1">
                <a:cs typeface="Calibri" panose="020F0502020204030204"/>
              </a:rPr>
              <a:t>Zhiqing</a:t>
            </a:r>
            <a:r>
              <a:rPr lang="en-US" sz="1800">
                <a:cs typeface="Calibri" panose="020F0502020204030204"/>
              </a:rPr>
              <a:t> Sha, Yitong Zhao</a:t>
            </a:r>
            <a:endParaRPr lang="en-US" sz="1800">
              <a:ea typeface="Calibri"/>
              <a:cs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525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7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044A21-D2DA-154A-1215-C98B4B72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5200" b="1" kern="1200">
                <a:latin typeface="Calibri"/>
                <a:ea typeface="等线 Light"/>
                <a:cs typeface="Calibri"/>
              </a:rPr>
              <a:t>What assumptions did </a:t>
            </a:r>
            <a:r>
              <a:rPr lang="en-US" altLang="zh-CN" sz="5200" b="1">
                <a:latin typeface="Calibri"/>
                <a:ea typeface="等线 Light"/>
                <a:cs typeface="Calibri"/>
              </a:rPr>
              <a:t>we check</a:t>
            </a:r>
            <a:r>
              <a:rPr lang="en-US" altLang="zh-CN" sz="5200" b="1" kern="1200">
                <a:latin typeface="Calibri"/>
                <a:ea typeface="等线 Light"/>
                <a:cs typeface="Calibri"/>
              </a:rPr>
              <a:t>?</a:t>
            </a:r>
          </a:p>
        </p:txBody>
      </p:sp>
      <p:graphicFrame>
        <p:nvGraphicFramePr>
          <p:cNvPr id="27" name="文本框 6">
            <a:extLst>
              <a:ext uri="{FF2B5EF4-FFF2-40B4-BE49-F238E27FC236}">
                <a16:creationId xmlns:a16="http://schemas.microsoft.com/office/drawing/2014/main" id="{9BD0B81D-9D35-1987-D9EA-2EAE44505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606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71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E6F7E9-43AF-D701-D973-22276517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Autofit/>
          </a:bodyPr>
          <a:lstStyle/>
          <a:p>
            <a:r>
              <a:rPr lang="en-US" altLang="zh-CN" sz="5200" b="1">
                <a:latin typeface="Calibri"/>
                <a:ea typeface="+mj-lt"/>
                <a:cs typeface="Calibri"/>
              </a:rPr>
              <a:t>Why did we use these approaches?</a:t>
            </a:r>
            <a:endParaRPr lang="zh-CN" sz="5200" b="1">
              <a:latin typeface="Calibri"/>
              <a:ea typeface="等线 Light"/>
              <a:cs typeface="Calibri Light"/>
            </a:endParaRPr>
          </a:p>
        </p:txBody>
      </p:sp>
      <p:graphicFrame>
        <p:nvGraphicFramePr>
          <p:cNvPr id="23" name="内容占位符 2">
            <a:extLst>
              <a:ext uri="{FF2B5EF4-FFF2-40B4-BE49-F238E27FC236}">
                <a16:creationId xmlns:a16="http://schemas.microsoft.com/office/drawing/2014/main" id="{361D9B58-B490-67B5-CD75-6D3ED01BA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631560"/>
              </p:ext>
            </p:extLst>
          </p:nvPr>
        </p:nvGraphicFramePr>
        <p:xfrm>
          <a:off x="622412" y="185259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8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A33E95-7E2D-B28D-3518-29821449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altLang="zh-CN" sz="5200" b="1">
                <a:latin typeface="Calibri"/>
                <a:ea typeface="+mj-lt"/>
                <a:cs typeface="Calibri"/>
              </a:rPr>
              <a:t>Why did we use these approaches?</a:t>
            </a:r>
            <a:endParaRPr lang="zh-CN" sz="5200" b="1">
              <a:latin typeface="Calibri"/>
              <a:ea typeface="+mj-lt"/>
              <a:cs typeface="+mj-lt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F772CD3-6844-C898-7D6E-B868952B0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481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2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2FC5DB-6E6A-BB83-121B-BE7C6B26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19605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5200" b="1" kern="1200">
                <a:latin typeface="Calibri"/>
                <a:ea typeface="等线 Light"/>
                <a:cs typeface="Calibri"/>
              </a:rPr>
              <a:t>What models did </a:t>
            </a:r>
            <a:r>
              <a:rPr lang="en-US" altLang="zh-CN" sz="5200" b="1">
                <a:latin typeface="Calibri"/>
                <a:ea typeface="等线 Light"/>
                <a:cs typeface="Calibri"/>
              </a:rPr>
              <a:t>we fit</a:t>
            </a:r>
            <a:r>
              <a:rPr lang="en-US" altLang="zh-CN" sz="5200" b="1" kern="1200">
                <a:latin typeface="Calibri"/>
                <a:ea typeface="等线 Light"/>
                <a:cs typeface="Calibri"/>
              </a:rPr>
              <a:t>?</a:t>
            </a:r>
          </a:p>
        </p:txBody>
      </p:sp>
      <p:graphicFrame>
        <p:nvGraphicFramePr>
          <p:cNvPr id="33" name="内容占位符 2">
            <a:extLst>
              <a:ext uri="{FF2B5EF4-FFF2-40B4-BE49-F238E27FC236}">
                <a16:creationId xmlns:a16="http://schemas.microsoft.com/office/drawing/2014/main" id="{B41F45DE-4066-BF1C-E8FC-54971E99D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79797"/>
              </p:ext>
            </p:extLst>
          </p:nvPr>
        </p:nvGraphicFramePr>
        <p:xfrm>
          <a:off x="407430" y="1423172"/>
          <a:ext cx="11376282" cy="549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57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E792-1AC3-C6B9-C3FA-1BE01C2C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>
                <a:latin typeface="Calibri"/>
                <a:cs typeface="Calibri Light"/>
              </a:rPr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5A903-C8EE-4C6B-8893-5DD0E358F2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7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E0A0C-28BC-105C-9BDB-3BE53646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b="1">
                <a:latin typeface="Calibri"/>
                <a:cs typeface="Calibri"/>
              </a:rPr>
              <a:t>Results</a:t>
            </a:r>
            <a:endParaRPr lang="en-US" sz="3200" b="1">
              <a:latin typeface="Calibri"/>
              <a:cs typeface="Calibri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A66E-C079-E391-56FA-7FCC1458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1066496"/>
            <a:ext cx="6002636" cy="699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latin typeface="Calibri Light"/>
                <a:cs typeface="Calibri Light"/>
              </a:rPr>
              <a:t>How did the predictions perform? </a:t>
            </a:r>
            <a:endParaRPr lang="zh-CN" altLang="en-US">
              <a:latin typeface="Calibri Light"/>
              <a:ea typeface="等线"/>
              <a:cs typeface="Calibri Ligh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472D61-528C-0080-6D7D-8D78518DA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51086"/>
              </p:ext>
            </p:extLst>
          </p:nvPr>
        </p:nvGraphicFramePr>
        <p:xfrm>
          <a:off x="557784" y="2934335"/>
          <a:ext cx="11164827" cy="354632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609348">
                  <a:extLst>
                    <a:ext uri="{9D8B030D-6E8A-4147-A177-3AD203B41FA5}">
                      <a16:colId xmlns:a16="http://schemas.microsoft.com/office/drawing/2014/main" val="1194954306"/>
                    </a:ext>
                  </a:extLst>
                </a:gridCol>
                <a:gridCol w="2504571">
                  <a:extLst>
                    <a:ext uri="{9D8B030D-6E8A-4147-A177-3AD203B41FA5}">
                      <a16:colId xmlns:a16="http://schemas.microsoft.com/office/drawing/2014/main" val="3089092461"/>
                    </a:ext>
                  </a:extLst>
                </a:gridCol>
                <a:gridCol w="2584653">
                  <a:extLst>
                    <a:ext uri="{9D8B030D-6E8A-4147-A177-3AD203B41FA5}">
                      <a16:colId xmlns:a16="http://schemas.microsoft.com/office/drawing/2014/main" val="3126596275"/>
                    </a:ext>
                  </a:extLst>
                </a:gridCol>
                <a:gridCol w="2375403">
                  <a:extLst>
                    <a:ext uri="{9D8B030D-6E8A-4147-A177-3AD203B41FA5}">
                      <a16:colId xmlns:a16="http://schemas.microsoft.com/office/drawing/2014/main" val="4259806006"/>
                    </a:ext>
                  </a:extLst>
                </a:gridCol>
                <a:gridCol w="2090852">
                  <a:extLst>
                    <a:ext uri="{9D8B030D-6E8A-4147-A177-3AD203B41FA5}">
                      <a16:colId xmlns:a16="http://schemas.microsoft.com/office/drawing/2014/main" val="3474770309"/>
                    </a:ext>
                  </a:extLst>
                </a:gridCol>
              </a:tblGrid>
              <a:tr h="1046187">
                <a:tc>
                  <a:txBody>
                    <a:bodyPr/>
                    <a:lstStyle/>
                    <a:p>
                      <a:endParaRPr lang="zh-CN" altLang="en-US" sz="19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9363" marR="213375" marT="109316" marB="320064" anchor="ctr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2400" b="0" cap="none" spc="0">
                          <a:solidFill>
                            <a:schemeClr val="bg1"/>
                          </a:solidFill>
                        </a:rPr>
                        <a:t>Multiple Regression</a:t>
                      </a:r>
                      <a:endParaRPr lang="zh-CN" sz="2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49363" marR="213375" marT="109316" marB="320064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cap="none" spc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marL="149363" marR="213375" marT="109316" marB="320064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2400" b="0" cap="none" spc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 marL="149363" marR="213375" marT="109316" marB="320064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cap="none" spc="0">
                          <a:solidFill>
                            <a:schemeClr val="bg1"/>
                          </a:solidFill>
                        </a:rPr>
                        <a:t>Neutral Network</a:t>
                      </a:r>
                    </a:p>
                  </a:txBody>
                  <a:tcPr marL="149363" marR="213375" marT="109316" marB="320064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385871"/>
                  </a:ext>
                </a:extLst>
              </a:tr>
              <a:tr h="679040">
                <a:tc>
                  <a:txBody>
                    <a:bodyPr/>
                    <a:lstStyle/>
                    <a:p>
                      <a:r>
                        <a:rPr lang="zh-CN" altLang="en-US" sz="2400" b="1" cap="none" spc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 marL="149363" marR="213375" marT="109316" marB="320064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cap="none" spc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cap="none" spc="0">
                          <a:solidFill>
                            <a:schemeClr val="tx1"/>
                          </a:solidFill>
                        </a:rPr>
                        <a:t>0.012</a:t>
                      </a: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2400" b="1" cap="none" spc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cap="none" spc="0">
                          <a:solidFill>
                            <a:schemeClr val="tx1"/>
                          </a:solidFill>
                        </a:rPr>
                        <a:t>0.18</a:t>
                      </a: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15548"/>
                  </a:ext>
                </a:extLst>
              </a:tr>
              <a:tr h="679040">
                <a:tc>
                  <a:txBody>
                    <a:bodyPr/>
                    <a:lstStyle/>
                    <a:p>
                      <a:r>
                        <a:rPr lang="zh-CN" altLang="en-US" sz="2400" b="1" cap="none" spc="0">
                          <a:solidFill>
                            <a:schemeClr val="tx1"/>
                          </a:solidFill>
                        </a:rPr>
                        <a:t>MAPE</a:t>
                      </a:r>
                    </a:p>
                  </a:txBody>
                  <a:tcPr marL="149363" marR="213375" marT="109316" marB="320064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cap="none" spc="0">
                          <a:solidFill>
                            <a:schemeClr val="tx1"/>
                          </a:solidFill>
                        </a:rPr>
                        <a:t>2.156%</a:t>
                      </a: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cap="none" spc="0">
                          <a:solidFill>
                            <a:schemeClr val="tx1"/>
                          </a:solidFill>
                        </a:rPr>
                        <a:t>1.946%</a:t>
                      </a: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2400" b="1" cap="none" spc="0">
                          <a:solidFill>
                            <a:schemeClr val="tx1"/>
                          </a:solidFill>
                        </a:rPr>
                        <a:t>1.680%</a:t>
                      </a: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cap="none" spc="0">
                          <a:solidFill>
                            <a:schemeClr val="tx1"/>
                          </a:solidFill>
                        </a:rPr>
                        <a:t>5.420%</a:t>
                      </a: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05852"/>
                  </a:ext>
                </a:extLst>
              </a:tr>
              <a:tr h="679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2400" b="1" cap="none" spc="0">
                          <a:solidFill>
                            <a:schemeClr val="tx1"/>
                          </a:solidFill>
                        </a:rPr>
                        <a:t>R²</a:t>
                      </a:r>
                    </a:p>
                  </a:txBody>
                  <a:tcPr marL="149363" marR="213375" marT="109316" marB="320064">
                    <a:lnL w="12700" cmpd="sng">
                      <a:noFill/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2400" cap="none" spc="0">
                          <a:solidFill>
                            <a:schemeClr val="tx1"/>
                          </a:solidFill>
                        </a:rPr>
                        <a:t>0.491</a:t>
                      </a: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CN" altLang="en-US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CN" altLang="en-US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CN" altLang="en-US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9363" marR="213375" marT="109316" marB="320064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8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D34D5A-F0BE-FDC1-E607-7C5F780F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zh-CN" altLang="en-US" sz="5400" b="1">
                <a:latin typeface="Calibri"/>
                <a:ea typeface="等线 Light"/>
                <a:cs typeface="Calibri Light"/>
              </a:rPr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A3F0B-6BA3-B15F-AF43-D853A576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/>
            <a:r>
              <a:rPr lang="en-US" altLang="zh-CN">
                <a:latin typeface="Calibri Light"/>
                <a:ea typeface="+mn-lt"/>
                <a:cs typeface="Calibri"/>
              </a:rPr>
              <a:t>Overall high accuracy</a:t>
            </a:r>
          </a:p>
          <a:p>
            <a:pPr marL="457200" indent="-457200"/>
            <a:r>
              <a:rPr lang="en-US" altLang="zh-CN">
                <a:latin typeface="Calibri Light"/>
                <a:ea typeface="+mn-lt"/>
                <a:cs typeface="Calibri"/>
              </a:rPr>
              <a:t>Among the models, the models trained using the </a:t>
            </a:r>
            <a:r>
              <a:rPr lang="en-US" altLang="zh-CN" b="1">
                <a:latin typeface="Calibri Light"/>
                <a:ea typeface="+mn-lt"/>
                <a:cs typeface="Calibri"/>
              </a:rPr>
              <a:t>Random Forest </a:t>
            </a:r>
            <a:r>
              <a:rPr lang="en-US" altLang="zh-CN">
                <a:latin typeface="Calibri Light"/>
                <a:ea typeface="+mn-lt"/>
                <a:cs typeface="Calibri"/>
              </a:rPr>
              <a:t>method yielded lowest MSE and MAPE values.</a:t>
            </a:r>
            <a:endParaRPr lang="en-US" altLang="zh-CN">
              <a:latin typeface="Calibri Light"/>
              <a:ea typeface="等线" panose="02010600030101010101" pitchFamily="2" charset="-122"/>
              <a:cs typeface="Calibri"/>
            </a:endParaRPr>
          </a:p>
          <a:p>
            <a:pPr marL="914400" lvl="1"/>
            <a:r>
              <a:rPr lang="zh-CN" altLang="en-US">
                <a:latin typeface="Calibri Light"/>
                <a:ea typeface="等线"/>
                <a:cs typeface="Calibri"/>
              </a:rPr>
              <a:t>Lower MSE/MAPE = better prediction outcome</a:t>
            </a:r>
          </a:p>
          <a:p>
            <a:pPr marL="457200" indent="-457200"/>
            <a:r>
              <a:rPr lang="en-US" altLang="zh-CN">
                <a:latin typeface="Calibri Light"/>
                <a:ea typeface="+mn-lt"/>
                <a:cs typeface="Calibri"/>
              </a:rPr>
              <a:t>In addition to its highest accuracy, </a:t>
            </a:r>
            <a:r>
              <a:rPr lang="en-US" altLang="zh-CN" b="1">
                <a:latin typeface="Calibri Light"/>
                <a:ea typeface="+mn-lt"/>
                <a:cs typeface="Calibri"/>
              </a:rPr>
              <a:t>Random Forest</a:t>
            </a:r>
            <a:r>
              <a:rPr lang="en-US" altLang="zh-CN">
                <a:latin typeface="Calibri Light"/>
                <a:ea typeface="+mn-lt"/>
                <a:cs typeface="Calibri"/>
              </a:rPr>
              <a:t> allows for more flexible data input, which gives us more flexibility and convenience in adapting and analyzing the data in the future.</a:t>
            </a:r>
            <a:endParaRPr lang="zh-CN" altLang="en-US">
              <a:latin typeface="Calibri Light"/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052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602BF-9223-576E-B449-511E044F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sz="5400" b="1">
                <a:latin typeface="Calibri"/>
                <a:cs typeface="Calibri"/>
              </a:rPr>
              <a:t>Discussion</a:t>
            </a:r>
            <a:br>
              <a:rPr lang="en-US" sz="3100"/>
            </a:br>
            <a:r>
              <a:rPr lang="en-US" sz="3100">
                <a:ea typeface="+mj-lt"/>
                <a:cs typeface="+mj-lt"/>
              </a:rPr>
              <a:t>Were you surprised by what you found? Why or why not?</a:t>
            </a:r>
            <a:endParaRPr lang="en-US" sz="3100">
              <a:cs typeface="Calibri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F498C5-02D6-9C9B-DF85-845F0263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784" y="2203944"/>
            <a:ext cx="10072900" cy="42338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+mn-lt"/>
                <a:cs typeface="Calibri"/>
              </a:rPr>
              <a:t>Initially thought that the influence of the acidity of a wine would be the most influential in the evaluation of a wine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+mn-lt"/>
                <a:cs typeface="Calibri"/>
              </a:rPr>
              <a:t>Found that using different analyzing models presented different influences from variables 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 Light"/>
              <a:ea typeface="+mn-lt"/>
              <a:cs typeface="+mn-lt"/>
            </a:endParaRPr>
          </a:p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+mn-lt"/>
                <a:cs typeface="Calibri"/>
              </a:rPr>
              <a:t>The fact that different models may evaluate different weights on variables and results in the training process 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+mn-lt"/>
                <a:cs typeface="Calibri"/>
              </a:rPr>
              <a:t>The fact that parameters may be tuned differently in distinct models, which may also lead to different results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 Light"/>
              <a:ea typeface="+mn-lt"/>
              <a:cs typeface="+mn-lt"/>
            </a:endParaRPr>
          </a:p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+mn-lt"/>
                <a:cs typeface="Calibri"/>
              </a:rPr>
              <a:t>The models we used all yielded relatively high accuracy</a:t>
            </a:r>
          </a:p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/>
                <a:ea typeface="等线"/>
                <a:cs typeface="Calibri"/>
              </a:rPr>
              <a:t>Grouping or feature selection methods could be used to reduce number of dummy columns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50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Desk with productivity items">
            <a:extLst>
              <a:ext uri="{FF2B5EF4-FFF2-40B4-BE49-F238E27FC236}">
                <a16:creationId xmlns:a16="http://schemas.microsoft.com/office/drawing/2014/main" id="{EA919253-2982-E8AE-AFD2-408FE33B3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AE93FB-56CA-E8DC-ACF2-B3B5FC56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altLang="zh-CN" sz="5200" b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j-lt"/>
                <a:cs typeface="Calibri"/>
              </a:rPr>
              <a:t>What are the uses for our results?</a:t>
            </a:r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latin typeface="Calibri Light"/>
                <a:ea typeface="+mj-lt"/>
                <a:cs typeface="Calibri"/>
              </a:rPr>
              <a:t> </a:t>
            </a:r>
            <a:endParaRPr lang="zh-CN" sz="4800">
              <a:solidFill>
                <a:schemeClr val="tx1">
                  <a:lumMod val="85000"/>
                  <a:lumOff val="15000"/>
                </a:schemeClr>
              </a:solidFill>
              <a:latin typeface="Calibri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78CB5-94AD-E6DA-B3B7-8B4EBA3B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476" y="2198480"/>
            <a:ext cx="6906879" cy="42074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altLang="zh-CN">
                <a:latin typeface="Calibri Light"/>
                <a:ea typeface="+mn-lt"/>
                <a:cs typeface="+mn-lt"/>
              </a:rPr>
              <a:t>Reduces</a:t>
            </a:r>
            <a:r>
              <a:rPr lang="en-US" altLang="zh-CN" sz="2800">
                <a:latin typeface="Calibri Light"/>
                <a:ea typeface="+mn-lt"/>
                <a:cs typeface="+mn-lt"/>
              </a:rPr>
              <a:t> the time, effort and costs of predicting business outcomes</a:t>
            </a:r>
          </a:p>
          <a:p>
            <a:pPr marL="457200" lvl="1" indent="-457200">
              <a:lnSpc>
                <a:spcPct val="120000"/>
              </a:lnSpc>
              <a:spcAft>
                <a:spcPts val="400"/>
              </a:spcAft>
            </a:pPr>
            <a:r>
              <a:rPr lang="en-US" altLang="zh-CN" sz="2800">
                <a:latin typeface="Calibri Light"/>
                <a:ea typeface="+mn-lt"/>
                <a:cs typeface="+mn-lt"/>
              </a:rPr>
              <a:t>Serves as an analytical base for marketing, sales and customer service strategies in the wine industry</a:t>
            </a:r>
          </a:p>
          <a:p>
            <a:pPr marL="457200" lvl="1" indent="-457200">
              <a:lnSpc>
                <a:spcPct val="120000"/>
              </a:lnSpc>
              <a:spcAft>
                <a:spcPts val="400"/>
              </a:spcAft>
            </a:pPr>
            <a:r>
              <a:rPr lang="en-US" altLang="zh-CN" sz="2800">
                <a:latin typeface="Calibri Light"/>
                <a:ea typeface="+mn-lt"/>
                <a:cs typeface="+mn-lt"/>
              </a:rPr>
              <a:t>Helps better understand consumer needs</a:t>
            </a:r>
          </a:p>
          <a:p>
            <a:pPr marL="457200" lvl="1" indent="-457200">
              <a:lnSpc>
                <a:spcPct val="120000"/>
              </a:lnSpc>
              <a:spcAft>
                <a:spcPts val="400"/>
              </a:spcAft>
            </a:pPr>
            <a:r>
              <a:rPr lang="en-US" altLang="zh-CN" sz="2800">
                <a:latin typeface="Calibri Light"/>
                <a:ea typeface="+mn-lt"/>
                <a:cs typeface="+mn-lt"/>
              </a:rPr>
              <a:t>Helps forecast inventory or resource management processes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281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F82FA0-D44C-0CA1-8E28-86E4D012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kern="1200">
                <a:ea typeface="等线 Light"/>
              </a:rPr>
              <a:t>Thank you</a:t>
            </a:r>
            <a:endParaRPr lang="en-US">
              <a:ea typeface="等线 Light"/>
            </a:endParaRPr>
          </a:p>
        </p:txBody>
      </p:sp>
      <p:grpSp>
        <p:nvGrpSpPr>
          <p:cNvPr id="32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握手">
            <a:extLst>
              <a:ext uri="{FF2B5EF4-FFF2-40B4-BE49-F238E27FC236}">
                <a16:creationId xmlns:a16="http://schemas.microsoft.com/office/drawing/2014/main" id="{B82BFEF3-1FB6-DD08-DE78-F3784525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4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B0B1-6BD6-6C4E-C22D-E8FBB77B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Calibri"/>
                <a:cs typeface="Calibri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06AF-732A-D3AE-9C22-DA17A625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457200">
              <a:lnSpc>
                <a:spcPct val="100000"/>
              </a:lnSpc>
              <a:spcAft>
                <a:spcPts val="400"/>
              </a:spcAft>
            </a:pPr>
            <a:r>
              <a:rPr lang="en-US">
                <a:latin typeface="Calibri Light"/>
                <a:ea typeface="+mn-lt"/>
                <a:cs typeface="+mn-lt"/>
              </a:rPr>
              <a:t>Goal: predict wine ratings with provided features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 marL="685800" indent="-457200">
              <a:lnSpc>
                <a:spcPct val="100000"/>
              </a:lnSpc>
              <a:spcAft>
                <a:spcPts val="400"/>
              </a:spcAft>
            </a:pPr>
            <a:r>
              <a:rPr lang="en-US">
                <a:latin typeface="Calibri Light"/>
                <a:ea typeface="+mn-lt"/>
                <a:cs typeface="+mn-lt"/>
              </a:rPr>
              <a:t>Prediction problem</a:t>
            </a:r>
            <a:endParaRPr lang="en-US" sz="2400">
              <a:latin typeface="Calibri Light"/>
              <a:ea typeface="Calibri Light"/>
              <a:cs typeface="+mn-lt"/>
            </a:endParaRPr>
          </a:p>
          <a:p>
            <a:pPr marL="685800" indent="-457200">
              <a:lnSpc>
                <a:spcPct val="100000"/>
              </a:lnSpc>
              <a:spcAft>
                <a:spcPts val="400"/>
              </a:spcAft>
            </a:pPr>
            <a:r>
              <a:rPr lang="en-US">
                <a:latin typeface="Calibri Light"/>
                <a:ea typeface="+mn-lt"/>
                <a:cs typeface="+mn-lt"/>
              </a:rPr>
              <a:t>Hypothesis: our model can predict wine ratings 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 marL="914400" lvl="1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>
                <a:latin typeface="Calibri Light"/>
                <a:ea typeface="Calibri"/>
                <a:cs typeface="Calibri"/>
              </a:rPr>
              <a:t>At least one of the coefficients of our predictors is not zero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endParaRPr lang="en-US" sz="2000">
              <a:ea typeface="Calibri" panose="020F0502020204030204"/>
              <a:cs typeface="Calibri"/>
            </a:endParaRPr>
          </a:p>
          <a:p>
            <a:pPr marL="457200" lvl="1" indent="0">
              <a:buNone/>
            </a:pPr>
            <a:endParaRPr lang="en-US" sz="2000">
              <a:ea typeface="Calibri" panose="020F0502020204030204"/>
              <a:cs typeface="Calibri"/>
            </a:endParaRPr>
          </a:p>
        </p:txBody>
      </p:sp>
      <p:pic>
        <p:nvPicPr>
          <p:cNvPr id="13" name="Picture 4" descr="Grapes on a tree">
            <a:extLst>
              <a:ext uri="{FF2B5EF4-FFF2-40B4-BE49-F238E27FC236}">
                <a16:creationId xmlns:a16="http://schemas.microsoft.com/office/drawing/2014/main" id="{038C50E7-B0F9-0264-9ABA-4572F2A51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5" r="1724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2E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D695E7C3-CF08-480B-2ADF-A760DCFD35C7}"/>
              </a:ext>
            </a:extLst>
          </p:cNvPr>
          <p:cNvSpPr/>
          <p:nvPr/>
        </p:nvSpPr>
        <p:spPr>
          <a:xfrm>
            <a:off x="5588626" y="5188230"/>
            <a:ext cx="262758" cy="20707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7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F4098-706F-64D9-A46F-3B8C4AB6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14112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400" b="1">
                <a:latin typeface="Calibri"/>
                <a:cs typeface="Calibri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AD62-B750-0C90-D986-5139AF4F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483365"/>
            <a:ext cx="8955056" cy="28792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cs typeface="Calibri"/>
                <a:hlinkClick r:id="rId2"/>
              </a:rPr>
              <a:t>https://github.com/jeffheaton/t81_558_deep_learning</a:t>
            </a:r>
            <a:endParaRPr lang="zh-CN" altLang="en-US" sz="1800">
              <a:ea typeface="等线"/>
              <a:cs typeface="Calibri"/>
            </a:endParaRPr>
          </a:p>
          <a:p>
            <a:r>
              <a:rPr lang="en-US" sz="1800">
                <a:ea typeface="+mn-lt"/>
                <a:cs typeface="+mn-lt"/>
                <a:hlinkClick r:id="rId3"/>
              </a:rPr>
              <a:t>https://scikit-learn.org/stable/modules/model_evaluation.html#scoring-parameter</a:t>
            </a:r>
            <a:endParaRPr lang="en-US" sz="1800">
              <a:cs typeface="Calibri"/>
            </a:endParaRPr>
          </a:p>
          <a:p>
            <a:r>
              <a:rPr lang="en-US" sz="1800"/>
              <a:t>INFO 574 - Foundations Of Analytics – Lectures &amp; Slides</a:t>
            </a:r>
            <a:endParaRPr lang="en-US" sz="1800">
              <a:cs typeface="Calibri"/>
            </a:endParaRPr>
          </a:p>
          <a:p>
            <a:r>
              <a:rPr lang="en-US" sz="1800">
                <a:cs typeface="Calibri"/>
                <a:hlinkClick r:id="rId4"/>
              </a:rPr>
              <a:t>https://www.indeed.com/career-advice/career-development/predictive-modeling-types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  <a:hlinkClick r:id="rId5"/>
              </a:rPr>
              <a:t>https://www.srose.biz/machine-learning/decision-trees-in-python/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  <a:hlinkClick r:id="rId6"/>
              </a:rPr>
              <a:t>https://blog.csdn.net/weixin_26746401/article/details/108259999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  <a:hlinkClick r:id="rId7"/>
              </a:rPr>
              <a:t>https://towardsdatascience.com/random-forest-in-python-24d0893d51c0</a:t>
            </a:r>
            <a:endParaRPr lang="en-US" sz="1800">
              <a:cs typeface="Calibri"/>
            </a:endParaRP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86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347E53-3E9B-5AB1-B90C-F3955D62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zh-CN" altLang="en-US" sz="5200" b="1">
                <a:latin typeface="Calibri"/>
                <a:ea typeface="等线 Light"/>
                <a:cs typeface="+mj-lt"/>
              </a:rPr>
              <a:t>Background</a:t>
            </a:r>
            <a:endParaRPr lang="zh-CN" altLang="en-US" sz="5200" b="1">
              <a:latin typeface="Calibri"/>
              <a:ea typeface="等线 Light"/>
              <a:cs typeface="Calibri Light"/>
            </a:endParaRPr>
          </a:p>
        </p:txBody>
      </p:sp>
      <p:graphicFrame>
        <p:nvGraphicFramePr>
          <p:cNvPr id="4" name="内容占位符 2">
            <a:extLst>
              <a:ext uri="{FF2B5EF4-FFF2-40B4-BE49-F238E27FC236}">
                <a16:creationId xmlns:a16="http://schemas.microsoft.com/office/drawing/2014/main" id="{CE207A97-3E03-B99C-14FA-87AD53C57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445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606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47E53-3E9B-5AB1-B90C-F3955D62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b="1" kern="1200">
                <a:latin typeface="Calibri"/>
                <a:ea typeface="等线 Light"/>
                <a:cs typeface="Calibri"/>
              </a:rPr>
              <a:t>Data Source</a:t>
            </a:r>
            <a:endParaRPr lang="en-US" sz="5400" b="1" kern="1200">
              <a:latin typeface="Calibri"/>
              <a:ea typeface="等线 Light"/>
              <a:cs typeface="Calibri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FB17299-D106-C68A-40EA-A969683F7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56228"/>
              </p:ext>
            </p:extLst>
          </p:nvPr>
        </p:nvGraphicFramePr>
        <p:xfrm>
          <a:off x="2090350" y="1307756"/>
          <a:ext cx="8167702" cy="5446758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{85BE263C-DBD7-4A20-BB59-AAB30ACAA65A}</a:tableStyleId>
              </a:tblPr>
              <a:tblGrid>
                <a:gridCol w="2426090">
                  <a:extLst>
                    <a:ext uri="{9D8B030D-6E8A-4147-A177-3AD203B41FA5}">
                      <a16:colId xmlns:a16="http://schemas.microsoft.com/office/drawing/2014/main" val="1821996961"/>
                    </a:ext>
                  </a:extLst>
                </a:gridCol>
                <a:gridCol w="5741612">
                  <a:extLst>
                    <a:ext uri="{9D8B030D-6E8A-4147-A177-3AD203B41FA5}">
                      <a16:colId xmlns:a16="http://schemas.microsoft.com/office/drawing/2014/main" val="2456449659"/>
                    </a:ext>
                  </a:extLst>
                </a:gridCol>
              </a:tblGrid>
              <a:tr h="476277"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bg1"/>
                          </a:solidFill>
                        </a:rPr>
                        <a:t>Variables</a:t>
                      </a:r>
                    </a:p>
                  </a:txBody>
                  <a:tcPr marL="57601" marR="57504" marT="16457" marB="123430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marL="57601" marR="57504" marT="16457" marB="1234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35307"/>
                  </a:ext>
                </a:extLst>
              </a:tr>
              <a:tr h="39689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wine</a:t>
                      </a:r>
                    </a:p>
                  </a:txBody>
                  <a:tcPr marL="57601" marR="57504" marT="16457" marB="12343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Winery name</a:t>
                      </a:r>
                    </a:p>
                  </a:txBody>
                  <a:tcPr marL="57601" marR="57504" marT="16457" marB="123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30263"/>
                  </a:ext>
                </a:extLst>
              </a:tr>
              <a:tr h="412773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winery</a:t>
                      </a:r>
                    </a:p>
                  </a:txBody>
                  <a:tcPr marL="57601" marR="57504" marT="16457" marB="12343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Name of the wine</a:t>
                      </a:r>
                    </a:p>
                  </a:txBody>
                  <a:tcPr marL="57601" marR="57504" marT="16457" marB="123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27766"/>
                  </a:ext>
                </a:extLst>
              </a:tr>
              <a:tr h="39689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year</a:t>
                      </a:r>
                    </a:p>
                  </a:txBody>
                  <a:tcPr marL="57601" marR="57504" marT="16457" marB="12343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Grape harvest year</a:t>
                      </a:r>
                    </a:p>
                  </a:txBody>
                  <a:tcPr marL="57601" marR="57504" marT="16457" marB="123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461717"/>
                  </a:ext>
                </a:extLst>
              </a:tr>
              <a:tr h="412773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body</a:t>
                      </a:r>
                    </a:p>
                  </a:txBody>
                  <a:tcPr marL="57601" marR="57504" marT="16457" marB="12343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Richness and weight of wine in mouth</a:t>
                      </a:r>
                    </a:p>
                  </a:txBody>
                  <a:tcPr marL="57601" marR="57504" marT="16457" marB="123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4469"/>
                  </a:ext>
                </a:extLst>
              </a:tr>
              <a:tr h="412773">
                <a:tc>
                  <a:txBody>
                    <a:bodyPr/>
                    <a:lstStyle/>
                    <a:p>
                      <a:r>
                        <a:rPr lang="en-US" sz="1800" cap="none" spc="0" err="1">
                          <a:solidFill>
                            <a:schemeClr val="bg1"/>
                          </a:solidFill>
                        </a:rPr>
                        <a:t>num_reviews</a:t>
                      </a:r>
                      <a:endParaRPr lang="en-US" sz="1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57601" marR="57504" marT="16457" marB="12343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Number of users of the reviews</a:t>
                      </a:r>
                    </a:p>
                  </a:txBody>
                  <a:tcPr marL="57601" marR="57504" marT="16457" marB="123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43909"/>
                  </a:ext>
                </a:extLst>
              </a:tr>
              <a:tr h="396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marL="57601" marR="57504" marT="16457" marB="12343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Price in euros (</a:t>
                      </a:r>
                      <a:r>
                        <a:rPr lang="en-US" sz="1800" b="0" i="0" u="none" strike="noStrike" cap="none" spc="0" noProof="0">
                          <a:solidFill>
                            <a:schemeClr val="bg1"/>
                          </a:solidFill>
                          <a:latin typeface="Calibri"/>
                        </a:rPr>
                        <a:t>€)</a:t>
                      </a:r>
                      <a:endParaRPr lang="en-US" sz="1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57601" marR="57504" marT="16457" marB="123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569291"/>
                  </a:ext>
                </a:extLst>
              </a:tr>
              <a:tr h="4127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marL="57601" marR="57504" marT="16457" marB="12343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Wine variety</a:t>
                      </a:r>
                    </a:p>
                  </a:txBody>
                  <a:tcPr marL="57601" marR="57504" marT="16457" marB="123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217241"/>
                  </a:ext>
                </a:extLst>
              </a:tr>
              <a:tr h="396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acidity</a:t>
                      </a:r>
                    </a:p>
                  </a:txBody>
                  <a:tcPr marL="57601" marR="57504" marT="16457" marB="12343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>
                          <a:solidFill>
                            <a:schemeClr val="bg1"/>
                          </a:solidFill>
                          <a:latin typeface="Calibri"/>
                        </a:rPr>
                        <a:t>Wine's “pucker” or tartness</a:t>
                      </a:r>
                      <a:endParaRPr lang="en-US" sz="1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57601" marR="57504" marT="16457" marB="123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62135"/>
                  </a:ext>
                </a:extLst>
              </a:tr>
              <a:tr h="4127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region</a:t>
                      </a:r>
                      <a:endParaRPr lang="en-US"/>
                    </a:p>
                  </a:txBody>
                  <a:tcPr marL="57601" marR="57503" marT="16456" marB="123430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Region of the wines</a:t>
                      </a:r>
                      <a:endParaRPr lang="en-US"/>
                    </a:p>
                  </a:txBody>
                  <a:tcPr marL="57601" marR="57503" marT="16456" marB="12343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5681"/>
                  </a:ext>
                </a:extLst>
              </a:tr>
              <a:tr h="4127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rating</a:t>
                      </a:r>
                      <a:endParaRPr lang="en-US"/>
                    </a:p>
                  </a:txBody>
                  <a:tcPr marL="57601" marR="57502" marT="16455" marB="123430">
                    <a:lnL w="12700">
                      <a:solidFill>
                        <a:schemeClr val="bg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User provided rating on wine</a:t>
                      </a:r>
                      <a:endParaRPr lang="en-US"/>
                    </a:p>
                  </a:txBody>
                  <a:tcPr marL="57601" marR="57502" marT="16455" marB="12343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07990"/>
                  </a:ext>
                </a:extLst>
              </a:tr>
              <a:tr h="396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latitude</a:t>
                      </a:r>
                    </a:p>
                  </a:txBody>
                  <a:tcPr marL="57601" marR="57504" marT="16457" marB="12343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Latitude of the region</a:t>
                      </a:r>
                    </a:p>
                  </a:txBody>
                  <a:tcPr marL="57601" marR="57504" marT="16457" marB="123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669876"/>
                  </a:ext>
                </a:extLst>
              </a:tr>
              <a:tr h="4127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longitude</a:t>
                      </a:r>
                    </a:p>
                  </a:txBody>
                  <a:tcPr marL="57601" marR="57504" marT="16457" marB="12343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Longitude of the region</a:t>
                      </a:r>
                    </a:p>
                  </a:txBody>
                  <a:tcPr marL="57601" marR="57504" marT="16457" marB="123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7016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169E0AFA-36D9-25D6-73C0-8F772ED51C5F}"/>
              </a:ext>
            </a:extLst>
          </p:cNvPr>
          <p:cNvSpPr txBox="1"/>
          <p:nvPr/>
        </p:nvSpPr>
        <p:spPr>
          <a:xfrm>
            <a:off x="10510705" y="5684107"/>
            <a:ext cx="191529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Calibri Light"/>
                <a:cs typeface="Calibri"/>
              </a:rPr>
              <a:t>City dataset</a:t>
            </a:r>
            <a:endParaRPr lang="en-US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25E4B73F-7F20-84A3-B131-A7F239937C7A}"/>
              </a:ext>
            </a:extLst>
          </p:cNvPr>
          <p:cNvSpPr/>
          <p:nvPr/>
        </p:nvSpPr>
        <p:spPr>
          <a:xfrm>
            <a:off x="1893806" y="1874108"/>
            <a:ext cx="171621" cy="3912972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78AA69-5D0B-DFD4-224C-5DB88D126583}"/>
              </a:ext>
            </a:extLst>
          </p:cNvPr>
          <p:cNvSpPr txBox="1"/>
          <p:nvPr/>
        </p:nvSpPr>
        <p:spPr>
          <a:xfrm>
            <a:off x="26456" y="2285999"/>
            <a:ext cx="191529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Calibri Light"/>
                <a:cs typeface="Calibri"/>
              </a:rPr>
              <a:t>Spanish Wine Quality dataset</a:t>
            </a:r>
          </a:p>
        </p:txBody>
      </p:sp>
      <p:sp>
        <p:nvSpPr>
          <p:cNvPr id="59" name="Left Bracket 58">
            <a:extLst>
              <a:ext uri="{FF2B5EF4-FFF2-40B4-BE49-F238E27FC236}">
                <a16:creationId xmlns:a16="http://schemas.microsoft.com/office/drawing/2014/main" id="{8129E7DF-8043-3788-5C90-17BA909091DB}"/>
              </a:ext>
            </a:extLst>
          </p:cNvPr>
          <p:cNvSpPr/>
          <p:nvPr/>
        </p:nvSpPr>
        <p:spPr>
          <a:xfrm flipH="1">
            <a:off x="10291775" y="6002105"/>
            <a:ext cx="149534" cy="677234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B5DF78-0DCF-55B6-94A7-26711148AC90}"/>
              </a:ext>
            </a:extLst>
          </p:cNvPr>
          <p:cNvSpPr txBox="1"/>
          <p:nvPr/>
        </p:nvSpPr>
        <p:spPr>
          <a:xfrm>
            <a:off x="110368" y="2975918"/>
            <a:ext cx="177113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Information of red wines in Spain</a:t>
            </a:r>
            <a:endParaRPr lang="en-US" sz="150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75295E-B132-3DEB-3697-4FCF9060C7A5}"/>
              </a:ext>
            </a:extLst>
          </p:cNvPr>
          <p:cNvSpPr txBox="1"/>
          <p:nvPr/>
        </p:nvSpPr>
        <p:spPr>
          <a:xfrm>
            <a:off x="10497274" y="6023918"/>
            <a:ext cx="177113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Basic information about cities in Spain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347E53-3E9B-5AB1-B90C-F3955D62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b="1">
                <a:latin typeface="Calibri"/>
                <a:ea typeface="等线 Light"/>
                <a:cs typeface="Calibri"/>
              </a:rPr>
              <a:t>Data Summary</a:t>
            </a:r>
            <a:endParaRPr lang="en-US" sz="5200">
              <a:latin typeface="Calibri Light" panose="020F0302020204030204"/>
              <a:ea typeface="等线 Light"/>
              <a:cs typeface="Calibri Light" panose="020F03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DAB9363-3AE4-D410-3F5C-C35FFE6E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87" y="2839805"/>
            <a:ext cx="9746774" cy="3883481"/>
          </a:xfrm>
          <a:prstGeom prst="rect">
            <a:avLst/>
          </a:prstGeom>
        </p:spPr>
      </p:pic>
      <p:graphicFrame>
        <p:nvGraphicFramePr>
          <p:cNvPr id="18" name="Diagram 18">
            <a:extLst>
              <a:ext uri="{FF2B5EF4-FFF2-40B4-BE49-F238E27FC236}">
                <a16:creationId xmlns:a16="http://schemas.microsoft.com/office/drawing/2014/main" id="{AC171401-5EC0-AB6F-B581-53F54125F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290502"/>
              </p:ext>
            </p:extLst>
          </p:nvPr>
        </p:nvGraphicFramePr>
        <p:xfrm>
          <a:off x="1112109" y="1817758"/>
          <a:ext cx="10359078" cy="814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2BBDC8D8-28D9-B4F9-ADFF-C0ECADC41CC1}"/>
              </a:ext>
            </a:extLst>
          </p:cNvPr>
          <p:cNvSpPr/>
          <p:nvPr/>
        </p:nvSpPr>
        <p:spPr>
          <a:xfrm>
            <a:off x="3631304" y="4588734"/>
            <a:ext cx="1057836" cy="34065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A932B4-5496-D963-AB3C-F89756476946}"/>
              </a:ext>
            </a:extLst>
          </p:cNvPr>
          <p:cNvSpPr/>
          <p:nvPr/>
        </p:nvSpPr>
        <p:spPr>
          <a:xfrm>
            <a:off x="3443642" y="5915510"/>
            <a:ext cx="1308846" cy="34065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19B87E74-8CD8-4B6C-85B8-9F082C23327C}"/>
              </a:ext>
            </a:extLst>
          </p:cNvPr>
          <p:cNvSpPr/>
          <p:nvPr/>
        </p:nvSpPr>
        <p:spPr>
          <a:xfrm>
            <a:off x="4849828" y="4173965"/>
            <a:ext cx="1200075" cy="31914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5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347E53-3E9B-5AB1-B90C-F3955D62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b="1">
                <a:latin typeface="Calibri"/>
                <a:ea typeface="等线 Light"/>
                <a:cs typeface="Calibri"/>
              </a:rPr>
              <a:t>Data Summary</a:t>
            </a:r>
            <a:endParaRPr lang="en-US" sz="5200" b="1">
              <a:latin typeface="Calibri"/>
              <a:ea typeface="等线 Light"/>
              <a:cs typeface="Calibri"/>
            </a:endParaRPr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12B94A6-315C-3BF3-CCA1-05155B05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32" y="1795296"/>
            <a:ext cx="6233173" cy="415544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5379A6-9C37-BE30-0909-4A287BBD5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04678"/>
              </p:ext>
            </p:extLst>
          </p:nvPr>
        </p:nvGraphicFramePr>
        <p:xfrm>
          <a:off x="6741885" y="2264228"/>
          <a:ext cx="4423777" cy="32267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4971">
                  <a:extLst>
                    <a:ext uri="{9D8B030D-6E8A-4147-A177-3AD203B41FA5}">
                      <a16:colId xmlns:a16="http://schemas.microsoft.com/office/drawing/2014/main" val="4144549670"/>
                    </a:ext>
                  </a:extLst>
                </a:gridCol>
                <a:gridCol w="2928806">
                  <a:extLst>
                    <a:ext uri="{9D8B030D-6E8A-4147-A177-3AD203B41FA5}">
                      <a16:colId xmlns:a16="http://schemas.microsoft.com/office/drawing/2014/main" val="3194054537"/>
                    </a:ext>
                  </a:extLst>
                </a:gridCol>
              </a:tblGrid>
              <a:tr h="4658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u="none" strike="noStrike" noProof="0"/>
                        <a:t>Feature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noProof="0"/>
                        <a:t>Correlation with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38106"/>
                  </a:ext>
                </a:extLst>
              </a:tr>
              <a:tr h="39686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-0.143659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60644"/>
                  </a:ext>
                </a:extLst>
              </a:tr>
              <a:tr h="39686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err="1"/>
                        <a:t>num_reviews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-0.026018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1977"/>
                  </a:ext>
                </a:extLst>
              </a:tr>
              <a:tr h="39686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noProof="0"/>
                        <a:t>price    </a:t>
                      </a:r>
                      <a:endParaRPr lang="en-US" b="1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noProof="0"/>
                        <a:t>0.504651</a:t>
                      </a:r>
                      <a:endParaRPr lang="en-US" b="1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17170"/>
                  </a:ext>
                </a:extLst>
              </a:tr>
              <a:tr h="39686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body        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0.056816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8815"/>
                  </a:ext>
                </a:extLst>
              </a:tr>
              <a:tr h="37961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acidity    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-0.075150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9769"/>
                  </a:ext>
                </a:extLst>
              </a:tr>
              <a:tr h="3968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latitude   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-0.108462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601676"/>
                  </a:ext>
                </a:extLst>
              </a:tr>
              <a:tr h="3968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longitude   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/>
                        <a:t>0.133121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73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23485A-B51F-1771-E17E-92B4CF980ABD}"/>
              </a:ext>
            </a:extLst>
          </p:cNvPr>
          <p:cNvSpPr txBox="1"/>
          <p:nvPr/>
        </p:nvSpPr>
        <p:spPr>
          <a:xfrm>
            <a:off x="3637858" y="3676568"/>
            <a:ext cx="2547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ED7D31"/>
                </a:solidFill>
                <a:latin typeface="Calibri Light"/>
                <a:cs typeface="Calibri"/>
              </a:rPr>
              <a:t>Approximately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4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E792-1AC3-C6B9-C3FA-1BE01C2C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>
                <a:latin typeface="Calibri"/>
                <a:cs typeface="Calibri"/>
              </a:rPr>
              <a:t>Method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5A903-C8EE-4C6B-8893-5DD0E358F2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7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1" name="Rectangle 47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3" name="Rectangle 47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782D21-42A5-DA9A-C28F-0CB10DAA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400" b="1">
                <a:latin typeface="Calibri"/>
                <a:cs typeface="Calibri"/>
              </a:rPr>
              <a:t>What did we do to prepare the data for modeling?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73" name="文本框 370">
            <a:extLst>
              <a:ext uri="{FF2B5EF4-FFF2-40B4-BE49-F238E27FC236}">
                <a16:creationId xmlns:a16="http://schemas.microsoft.com/office/drawing/2014/main" id="{9AEEFB02-7515-EA9A-8E2A-E7EDC6759E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776863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60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347E53-3E9B-5AB1-B90C-F3955D62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49" y="624568"/>
            <a:ext cx="3726707" cy="5412920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Calibri"/>
                <a:ea typeface="等线 Light"/>
                <a:cs typeface="Calibri Light"/>
              </a:rPr>
              <a:t>How did we combine data sources?</a:t>
            </a:r>
            <a:endParaRPr lang="zh-CN" altLang="en-US" sz="4000" b="1">
              <a:solidFill>
                <a:schemeClr val="bg1"/>
              </a:solidFill>
              <a:latin typeface="Calibri"/>
            </a:endParaRPr>
          </a:p>
        </p:txBody>
      </p:sp>
      <p:graphicFrame>
        <p:nvGraphicFramePr>
          <p:cNvPr id="4" name="内容占位符 2">
            <a:extLst>
              <a:ext uri="{FF2B5EF4-FFF2-40B4-BE49-F238E27FC236}">
                <a16:creationId xmlns:a16="http://schemas.microsoft.com/office/drawing/2014/main" id="{CE207A97-3E03-B99C-14FA-87AD53C57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71743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17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9F10D7410A64D94FA0A8B2D093D3E" ma:contentTypeVersion="2" ma:contentTypeDescription="Create a new document." ma:contentTypeScope="" ma:versionID="8786317af7fee37ae6a9199caab46afc">
  <xsd:schema xmlns:xsd="http://www.w3.org/2001/XMLSchema" xmlns:xs="http://www.w3.org/2001/XMLSchema" xmlns:p="http://schemas.microsoft.com/office/2006/metadata/properties" xmlns:ns2="facecdea-b241-4df7-ba98-8fb32d398141" targetNamespace="http://schemas.microsoft.com/office/2006/metadata/properties" ma:root="true" ma:fieldsID="4bc8133f52d1ea8769afbb80a9f3ccd9" ns2:_="">
    <xsd:import namespace="facecdea-b241-4df7-ba98-8fb32d3981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ecdea-b241-4df7-ba98-8fb32d3981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76C023-A0DA-497E-9ABE-CD9F1194A9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37A01E-5F41-498D-9073-44A02047BE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4CDEAA-023E-4CFD-900D-8E1583E652B2}">
  <ds:schemaRefs>
    <ds:schemaRef ds:uri="facecdea-b241-4df7-ba98-8fb32d3981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AccentBoxVTI</vt:lpstr>
      <vt:lpstr>Predicting Wine Rating</vt:lpstr>
      <vt:lpstr>Problem Statement</vt:lpstr>
      <vt:lpstr>Background</vt:lpstr>
      <vt:lpstr>Data Source</vt:lpstr>
      <vt:lpstr>Data Summary</vt:lpstr>
      <vt:lpstr>Data Summary</vt:lpstr>
      <vt:lpstr>Method </vt:lpstr>
      <vt:lpstr>What did we do to prepare the data for modeling?</vt:lpstr>
      <vt:lpstr>How did we combine data sources?</vt:lpstr>
      <vt:lpstr>What assumptions did we check?</vt:lpstr>
      <vt:lpstr>Why did we use these approaches?</vt:lpstr>
      <vt:lpstr>Why did we use these approaches?</vt:lpstr>
      <vt:lpstr>What models did we fit?</vt:lpstr>
      <vt:lpstr>Results and Discussion</vt:lpstr>
      <vt:lpstr>Results</vt:lpstr>
      <vt:lpstr>Results</vt:lpstr>
      <vt:lpstr>Discussion Were you surprised by what you found? Why or why not?</vt:lpstr>
      <vt:lpstr>What are the uses for our results? 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Angelique Z.</dc:creator>
  <cp:revision>15</cp:revision>
  <dcterms:created xsi:type="dcterms:W3CDTF">2022-12-08T02:17:55Z</dcterms:created>
  <dcterms:modified xsi:type="dcterms:W3CDTF">2022-12-15T02:35:24Z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0x010100B989F10D7410A64D94FA0A8B2D093D3E</vt:lpwstr>
  </property>
</Properties>
</file>