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FAC2BA-203B-4ED9-8121-BBDBDC7AF6E4}">
  <a:tblStyle styleId="{A8FAC2BA-203B-4ED9-8121-BBDBDC7AF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420b7b1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420b7b1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420b7b1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420b7b1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420b7b1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420b7b1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b420b7b1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b420b7b1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b420b7b1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b420b7b1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420b7b1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b420b7b1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b420b7b1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b420b7b1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b420b7b1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b420b7b1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b420b7b1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b420b7b1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420b7b1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420b7b1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b420b7b1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b420b7b1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b420b7b1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b420b7b1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b420b7b1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b420b7b1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b420b7b1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b420b7b1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b420b7b1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b420b7b1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om/url?sa=i&amp;url=https%3A%2F%2Fwww.flickr.com%2Fphotos%2Fmikemacmarketing%2F42271822770&amp;psig=AOvVaw0cbYn8XjCQxRioI5tH6z-x&amp;ust=1670549187744000&amp;source=images&amp;cd=vfe&amp;ved=0CA0QjhxqFwoTCNCMru_u6PsCFQAAAAAdAAAAABAQ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abdallahsaadelgendy/a-z-handwritten-alphabets-recognizer-with-cnn/data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14925" y="1751775"/>
            <a:ext cx="77151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Hand-Written Letter Recognition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Velasquez, Zhiquan Cao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models: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Convoluted2D layer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Convoluted2D layers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Five Convoluted2D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batch sizes: 32, 128, 256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3*3=Nine sets of outcomes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607"/>
            <a:ext cx="9144001" cy="159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854"/>
            <a:ext cx="9143999" cy="310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647"/>
            <a:ext cx="9144001" cy="412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The Three Models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Model1 accuracy (with one convolution layer)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	0.6194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Model2 accuracy  (with three convolution layer):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0.9823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Model3 accuracy  (with five convolution layer): 	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0.9804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75" y="2571750"/>
            <a:ext cx="27813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0" y="2576513"/>
            <a:ext cx="28003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27250" y="2315875"/>
            <a:ext cx="28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2 with batch size 32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407425" y="2315875"/>
            <a:ext cx="29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3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batch size 32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Sizes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Model 1 for example</a:t>
            </a:r>
            <a:endParaRPr/>
          </a:p>
        </p:txBody>
      </p:sp>
      <p:pic>
        <p:nvPicPr>
          <p:cNvPr descr="The accuracy versus epochs for model 1 with a batch size of 32" id="173" name="Google Shape;173;p27" title="Model1_batch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2575"/>
            <a:ext cx="27813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accuracy versus epochs for model 1 with a batch size of 128" id="174" name="Google Shape;174;p27" title="Model1_batch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075" y="2483050"/>
            <a:ext cx="28289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accuracy versus epochs for model 1 with a batch size of 256" id="175" name="Google Shape;175;p27" title="Model1_batch_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000" y="2487806"/>
            <a:ext cx="2781300" cy="208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997050" y="20923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Batch size 32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3780450" y="2092375"/>
            <a:ext cx="15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Batch size 128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461950" y="2092375"/>
            <a:ext cx="1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Batch size 256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600" y="0"/>
            <a:ext cx="6295401" cy="50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370,000 gray-scaled handwritten letters in 28x28 pixel images from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Kaggle</a:t>
            </a:r>
            <a:endParaRPr sz="2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3996"/>
            <a:ext cx="9144003" cy="104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53950"/>
            <a:ext cx="9144003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8925"/>
            <a:ext cx="3688800" cy="1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53" y="606737"/>
            <a:ext cx="3957825" cy="39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Before: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900" y="1754200"/>
            <a:ext cx="59436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NearMiss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After: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25" y="1700688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825"/>
            <a:ext cx="9144002" cy="16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00" y="1266325"/>
            <a:ext cx="4772379" cy="340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9"/>
          <p:cNvGraphicFramePr/>
          <p:nvPr/>
        </p:nvGraphicFramePr>
        <p:xfrm>
          <a:off x="457650" y="18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{A8FAC2BA-203B-4ED9-8121-BBDBDC7AF6E4}</a:tableStyleId>
              </a:tblPr>
              <a:tblGrid>
                <a:gridCol w="952625"/>
                <a:gridCol w="952625"/>
                <a:gridCol w="952625"/>
              </a:tblGrid>
              <a:tr h="45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0.89406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0.89455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0.89357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0.89455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0.89357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0.89406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RBF and Sigmoid kernels: how accuracy changes against C_values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5" y="19784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500" y="1978400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Polynomial</a:t>
            </a:r>
            <a:r>
              <a:rPr lang="en"/>
              <a:t> Kernels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" y="2464668"/>
            <a:ext cx="3148250" cy="223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875" y="2513581"/>
            <a:ext cx="3148250" cy="223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750" y="2513583"/>
            <a:ext cx="3148250" cy="223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