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4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2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the earth from space&#10;&#10;Description automatically generated">
            <a:extLst>
              <a:ext uri="{FF2B5EF4-FFF2-40B4-BE49-F238E27FC236}">
                <a16:creationId xmlns:a16="http://schemas.microsoft.com/office/drawing/2014/main" id="{BA249916-F175-426C-9CD2-8A5731618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BFD66-3952-4018-8EC3-9ED08A1B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CGT620-Lab1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BCB22-0B63-465C-AEB6-40A2225DD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5"/>
            <a:ext cx="5449479" cy="1920240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Zhiquan Wang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Instructor: </a:t>
            </a:r>
            <a:r>
              <a:rPr lang="en-US" dirty="0" err="1">
                <a:solidFill>
                  <a:schemeClr val="bg1"/>
                </a:solidFill>
              </a:rPr>
              <a:t>Bedrich</a:t>
            </a:r>
            <a:r>
              <a:rPr lang="en-US" dirty="0">
                <a:solidFill>
                  <a:schemeClr val="bg1"/>
                </a:solidFill>
              </a:rPr>
              <a:t> Benes</a:t>
            </a:r>
          </a:p>
        </p:txBody>
      </p:sp>
    </p:spTree>
    <p:extLst>
      <p:ext uri="{BB962C8B-B14F-4D97-AF65-F5344CB8AC3E}">
        <p14:creationId xmlns:p14="http://schemas.microsoft.com/office/powerpoint/2010/main" val="42716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9C75-765E-4F02-86DE-6F4BDCEB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517-44C8-4EAB-BB10-EC9A5565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Thread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5E56-1CFD-4643-9FED-1766F8DE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3165012"/>
            <a:ext cx="663985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9C75-765E-4F02-86DE-6F4BDCEB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(solution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517-44C8-4EAB-BB10-EC9A5565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8ED9-1FDD-41F8-966E-91AFA055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2972450"/>
            <a:ext cx="637311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9C75-765E-4F02-86DE-6F4BDCEB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(solution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517-44C8-4EAB-BB10-EC9A5565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7399D-1B75-46B7-B4B1-DE20DFD2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39" y="1575525"/>
            <a:ext cx="7215473" cy="2164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EAE2C-6E44-4E5A-B95D-0387117E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38" y="3953552"/>
            <a:ext cx="67255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9C75-765E-4F02-86DE-6F4BDCEB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(20 times)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75191-F99B-43A2-94EF-062BD331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53" y="1420462"/>
            <a:ext cx="11536647" cy="50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87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CGT620-Lab1</vt:lpstr>
      <vt:lpstr>Matrix Addition</vt:lpstr>
      <vt:lpstr>Matrix Addition (solution 1)</vt:lpstr>
      <vt:lpstr>Matrix Addition (solution 2)</vt:lpstr>
      <vt:lpstr>Comparison (20 times)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CGT620-Lab1</dc:title>
  <dc:creator>Wang, Zhiquan</dc:creator>
  <cp:lastModifiedBy>Wang, Zhiquan</cp:lastModifiedBy>
  <cp:revision>3</cp:revision>
  <dcterms:created xsi:type="dcterms:W3CDTF">2020-08-29T21:25:03Z</dcterms:created>
  <dcterms:modified xsi:type="dcterms:W3CDTF">2020-08-29T21:54:05Z</dcterms:modified>
</cp:coreProperties>
</file>