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64" d="100"/>
          <a:sy n="64" d="100"/>
        </p:scale>
        <p:origin x="1080"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6FC6A-39D4-483B-8CB7-64B3C8856D6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92412D-40C1-47F0-A124-7DBE0CD36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4544F8F-3D1D-42B7-904E-F4A8865028ED}"/>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5" name="Marcador de pie de página 4">
            <a:extLst>
              <a:ext uri="{FF2B5EF4-FFF2-40B4-BE49-F238E27FC236}">
                <a16:creationId xmlns:a16="http://schemas.microsoft.com/office/drawing/2014/main" id="{1AE93C4A-879D-4BA3-A0C2-458D785BF59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D36624-2458-48E3-B75D-F617BCCB072D}"/>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112320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B5439-D65A-496B-A6ED-F943C4AFB04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23812F4-9643-4EFB-B50A-D332802219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C71A1F7-BA3E-4152-8B2B-C5D3D2B756CE}"/>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5" name="Marcador de pie de página 4">
            <a:extLst>
              <a:ext uri="{FF2B5EF4-FFF2-40B4-BE49-F238E27FC236}">
                <a16:creationId xmlns:a16="http://schemas.microsoft.com/office/drawing/2014/main" id="{2C55678D-878E-4E55-8BE3-0F39F55D034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5C1685A-BEA3-4840-8759-97F0512A990C}"/>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167854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131F009-D65B-40F7-9A8D-BA8FADC7E45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AA446FF-14EB-40C0-9F0A-3A309878D26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5CE20C8-EFCF-488B-B333-2C61D79B12F8}"/>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5" name="Marcador de pie de página 4">
            <a:extLst>
              <a:ext uri="{FF2B5EF4-FFF2-40B4-BE49-F238E27FC236}">
                <a16:creationId xmlns:a16="http://schemas.microsoft.com/office/drawing/2014/main" id="{5B5CE6A2-990B-4F5C-BC43-FA05AC9C8F9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C74E48B-9C5E-4518-9CCD-B51280BC73F0}"/>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214618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881EA-F6FD-49F6-A80B-51AD8F82C5C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FF76C80-B2C5-46A9-9DDB-821C4DAA884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D90701E-C442-497E-BACA-E4EB7F1D2BF1}"/>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5" name="Marcador de pie de página 4">
            <a:extLst>
              <a:ext uri="{FF2B5EF4-FFF2-40B4-BE49-F238E27FC236}">
                <a16:creationId xmlns:a16="http://schemas.microsoft.com/office/drawing/2014/main" id="{7E73EA96-22A1-4E32-A238-8B3FD47740D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C838156-DBB2-45B0-AA2F-52CD59153787}"/>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14006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848A2-6996-4E0F-9E8F-79DF2C76E4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A1D37AE-BD16-40C6-B256-B846C9C9B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4FE931-060F-45C6-8E02-AE26F08C81B1}"/>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5" name="Marcador de pie de página 4">
            <a:extLst>
              <a:ext uri="{FF2B5EF4-FFF2-40B4-BE49-F238E27FC236}">
                <a16:creationId xmlns:a16="http://schemas.microsoft.com/office/drawing/2014/main" id="{20757902-C24B-4F17-BDC0-7A1FADEF930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552C201-142B-419F-964B-13D31FEF322D}"/>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65953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E6A10-E71C-4C9D-815E-DA8DFD02B01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3EBCCB7-03F3-4A25-9C3D-8B7F69DFEC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6D909B5-8DF7-4D7F-B652-4C1248A7BDB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F55357E-E12C-4AD3-AD38-13987AACD07B}"/>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6" name="Marcador de pie de página 5">
            <a:extLst>
              <a:ext uri="{FF2B5EF4-FFF2-40B4-BE49-F238E27FC236}">
                <a16:creationId xmlns:a16="http://schemas.microsoft.com/office/drawing/2014/main" id="{E041189A-D373-4690-B6E0-E77F91A1C25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D883B17-4A3A-4011-AC45-C21C403DF954}"/>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60418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9063B-770A-42F3-BEF6-06FE4785F7B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525129C-B16F-43AC-AA58-C81B836C8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269B85C-BD73-4BB8-9C24-86819B38F68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5244F93-E463-4BB5-82A2-6C773C3EB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330CD76-260E-4015-8B55-28111DDA634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4299502-465A-4DCC-ADE7-BB7250CDA2A1}"/>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8" name="Marcador de pie de página 7">
            <a:extLst>
              <a:ext uri="{FF2B5EF4-FFF2-40B4-BE49-F238E27FC236}">
                <a16:creationId xmlns:a16="http://schemas.microsoft.com/office/drawing/2014/main" id="{3028039D-8DD4-4B9D-9355-C512F794905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D697BAE-DEE4-4125-A45C-EE19DDEA26BD}"/>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409789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60B90-EEBA-4A1D-80EF-C4D5E1949E4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0B1D21D-CDA3-464F-ACBD-2095838E714E}"/>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4" name="Marcador de pie de página 3">
            <a:extLst>
              <a:ext uri="{FF2B5EF4-FFF2-40B4-BE49-F238E27FC236}">
                <a16:creationId xmlns:a16="http://schemas.microsoft.com/office/drawing/2014/main" id="{8A92DA46-3323-448D-8AE8-20A2DB066BF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A47999C-AD5D-4C43-9CD4-03EE491AE385}"/>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67707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3575B7-A410-48C5-BDB3-BEDACA0CF25C}"/>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3" name="Marcador de pie de página 2">
            <a:extLst>
              <a:ext uri="{FF2B5EF4-FFF2-40B4-BE49-F238E27FC236}">
                <a16:creationId xmlns:a16="http://schemas.microsoft.com/office/drawing/2014/main" id="{F6CB48AB-5B60-44AC-8F63-E9D2DDB4ECF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D50FD59-787C-4F7C-A33E-354E0F3711B3}"/>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81556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81600-974B-4998-8542-29A9287698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31C9E51-E85C-4F86-BF35-416B4EE15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20AC936-1E02-48D3-BA0B-5064E8741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EBA7C7-C569-451D-927B-AC4C4AA7E5DF}"/>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6" name="Marcador de pie de página 5">
            <a:extLst>
              <a:ext uri="{FF2B5EF4-FFF2-40B4-BE49-F238E27FC236}">
                <a16:creationId xmlns:a16="http://schemas.microsoft.com/office/drawing/2014/main" id="{D788E079-8824-4C60-85EC-CF6F9D2B22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B73BF53-5DF3-48F5-A7B4-6AC4CC469CEA}"/>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361881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B0F68-B89D-4D00-B702-0B75D15652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4EBC3C7-C906-4D64-8DBC-F083E6FD9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E7512F1-D64F-44B2-98EE-258E24ED4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5C9BD9-63AF-49F4-B0C6-2731AB9CA5ED}"/>
              </a:ext>
            </a:extLst>
          </p:cNvPr>
          <p:cNvSpPr>
            <a:spLocks noGrp="1"/>
          </p:cNvSpPr>
          <p:nvPr>
            <p:ph type="dt" sz="half" idx="10"/>
          </p:nvPr>
        </p:nvSpPr>
        <p:spPr/>
        <p:txBody>
          <a:bodyPr/>
          <a:lstStyle/>
          <a:p>
            <a:fld id="{79941393-CFE5-41E1-89A9-1999C72AE8F3}" type="datetimeFigureOut">
              <a:rPr lang="es-MX" smtClean="0"/>
              <a:t>19/03/2021</a:t>
            </a:fld>
            <a:endParaRPr lang="es-MX"/>
          </a:p>
        </p:txBody>
      </p:sp>
      <p:sp>
        <p:nvSpPr>
          <p:cNvPr id="6" name="Marcador de pie de página 5">
            <a:extLst>
              <a:ext uri="{FF2B5EF4-FFF2-40B4-BE49-F238E27FC236}">
                <a16:creationId xmlns:a16="http://schemas.microsoft.com/office/drawing/2014/main" id="{B95C3989-273C-4136-AEAA-0211A415585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027C132-A305-49B8-B9B7-C4195DD5E8AB}"/>
              </a:ext>
            </a:extLst>
          </p:cNvPr>
          <p:cNvSpPr>
            <a:spLocks noGrp="1"/>
          </p:cNvSpPr>
          <p:nvPr>
            <p:ph type="sldNum" sz="quarter" idx="12"/>
          </p:nvPr>
        </p:nvSpPr>
        <p:spPr/>
        <p:txBody>
          <a:bodyPr/>
          <a:lstStyle/>
          <a:p>
            <a:fld id="{B670BAE6-9965-4839-B4A7-40FE29F9BAAC}" type="slidenum">
              <a:rPr lang="es-MX" smtClean="0"/>
              <a:t>‹Nº›</a:t>
            </a:fld>
            <a:endParaRPr lang="es-MX"/>
          </a:p>
        </p:txBody>
      </p:sp>
    </p:spTree>
    <p:extLst>
      <p:ext uri="{BB962C8B-B14F-4D97-AF65-F5344CB8AC3E}">
        <p14:creationId xmlns:p14="http://schemas.microsoft.com/office/powerpoint/2010/main" val="331714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4B9A386-85E6-466D-96E7-247452A8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D848E57-F57B-4DA4-9930-1587890B3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96D102B-B9E4-46FD-BAE2-8D4D56CF9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41393-CFE5-41E1-89A9-1999C72AE8F3}" type="datetimeFigureOut">
              <a:rPr lang="es-MX" smtClean="0"/>
              <a:t>19/03/2021</a:t>
            </a:fld>
            <a:endParaRPr lang="es-MX"/>
          </a:p>
        </p:txBody>
      </p:sp>
      <p:sp>
        <p:nvSpPr>
          <p:cNvPr id="5" name="Marcador de pie de página 4">
            <a:extLst>
              <a:ext uri="{FF2B5EF4-FFF2-40B4-BE49-F238E27FC236}">
                <a16:creationId xmlns:a16="http://schemas.microsoft.com/office/drawing/2014/main" id="{CC8DEE5E-BF54-4CF2-BB61-BBCAC3EAE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CAEBB32D-3F4D-416F-AA25-DBA409496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0BAE6-9965-4839-B4A7-40FE29F9BAAC}" type="slidenum">
              <a:rPr lang="es-MX" smtClean="0"/>
              <a:t>‹Nº›</a:t>
            </a:fld>
            <a:endParaRPr lang="es-MX"/>
          </a:p>
        </p:txBody>
      </p:sp>
    </p:spTree>
    <p:extLst>
      <p:ext uri="{BB962C8B-B14F-4D97-AF65-F5344CB8AC3E}">
        <p14:creationId xmlns:p14="http://schemas.microsoft.com/office/powerpoint/2010/main" val="210381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5">
            <a:extLst>
              <a:ext uri="{FF2B5EF4-FFF2-40B4-BE49-F238E27FC236}">
                <a16:creationId xmlns:a16="http://schemas.microsoft.com/office/drawing/2014/main" id="{0A0470C8-1288-4456-8113-115276A67C58}"/>
              </a:ext>
            </a:extLst>
          </p:cNvPr>
          <p:cNvGraphicFramePr>
            <a:graphicFrameLocks noGrp="1"/>
          </p:cNvGraphicFramePr>
          <p:nvPr>
            <p:extLst>
              <p:ext uri="{D42A27DB-BD31-4B8C-83A1-F6EECF244321}">
                <p14:modId xmlns:p14="http://schemas.microsoft.com/office/powerpoint/2010/main" val="4234466560"/>
              </p:ext>
            </p:extLst>
          </p:nvPr>
        </p:nvGraphicFramePr>
        <p:xfrm>
          <a:off x="0" y="-1828800"/>
          <a:ext cx="12192000" cy="8686800"/>
        </p:xfrm>
        <a:graphic>
          <a:graphicData uri="http://schemas.openxmlformats.org/drawingml/2006/table">
            <a:tbl>
              <a:tblPr firstRow="1" bandRow="1">
                <a:tableStyleId>{8EC20E35-A176-4012-BC5E-935CFFF8708E}</a:tableStyleId>
              </a:tblPr>
              <a:tblGrid>
                <a:gridCol w="2438400">
                  <a:extLst>
                    <a:ext uri="{9D8B030D-6E8A-4147-A177-3AD203B41FA5}">
                      <a16:colId xmlns:a16="http://schemas.microsoft.com/office/drawing/2014/main" val="2948261370"/>
                    </a:ext>
                  </a:extLst>
                </a:gridCol>
                <a:gridCol w="2438400">
                  <a:extLst>
                    <a:ext uri="{9D8B030D-6E8A-4147-A177-3AD203B41FA5}">
                      <a16:colId xmlns:a16="http://schemas.microsoft.com/office/drawing/2014/main" val="2100764507"/>
                    </a:ext>
                  </a:extLst>
                </a:gridCol>
                <a:gridCol w="3180678">
                  <a:extLst>
                    <a:ext uri="{9D8B030D-6E8A-4147-A177-3AD203B41FA5}">
                      <a16:colId xmlns:a16="http://schemas.microsoft.com/office/drawing/2014/main" val="3536934977"/>
                    </a:ext>
                  </a:extLst>
                </a:gridCol>
                <a:gridCol w="1696122">
                  <a:extLst>
                    <a:ext uri="{9D8B030D-6E8A-4147-A177-3AD203B41FA5}">
                      <a16:colId xmlns:a16="http://schemas.microsoft.com/office/drawing/2014/main" val="1190696658"/>
                    </a:ext>
                  </a:extLst>
                </a:gridCol>
                <a:gridCol w="2438400">
                  <a:extLst>
                    <a:ext uri="{9D8B030D-6E8A-4147-A177-3AD203B41FA5}">
                      <a16:colId xmlns:a16="http://schemas.microsoft.com/office/drawing/2014/main" val="2717353437"/>
                    </a:ext>
                  </a:extLst>
                </a:gridCol>
              </a:tblGrid>
              <a:tr h="580913">
                <a:tc>
                  <a:txBody>
                    <a:bodyPr/>
                    <a:lstStyle/>
                    <a:p>
                      <a:pPr algn="ctr"/>
                      <a:r>
                        <a:rPr lang="es-MX" dirty="0"/>
                        <a:t>#</a:t>
                      </a:r>
                    </a:p>
                  </a:txBody>
                  <a:tcPr/>
                </a:tc>
                <a:tc>
                  <a:txBody>
                    <a:bodyPr/>
                    <a:lstStyle/>
                    <a:p>
                      <a:pPr algn="ctr"/>
                      <a:r>
                        <a:rPr lang="es-MX" dirty="0"/>
                        <a:t>ESCENARIO</a:t>
                      </a:r>
                    </a:p>
                  </a:txBody>
                  <a:tcPr/>
                </a:tc>
                <a:tc>
                  <a:txBody>
                    <a:bodyPr/>
                    <a:lstStyle/>
                    <a:p>
                      <a:pPr algn="ctr"/>
                      <a:r>
                        <a:rPr lang="es-MX" dirty="0"/>
                        <a:t>ENTRADAS</a:t>
                      </a:r>
                    </a:p>
                  </a:txBody>
                  <a:tcPr/>
                </a:tc>
                <a:tc>
                  <a:txBody>
                    <a:bodyPr/>
                    <a:lstStyle/>
                    <a:p>
                      <a:pPr algn="ctr"/>
                      <a:r>
                        <a:rPr lang="es-MX" dirty="0"/>
                        <a:t>SALIDA ESPERADA</a:t>
                      </a:r>
                    </a:p>
                  </a:txBody>
                  <a:tcPr/>
                </a:tc>
                <a:tc>
                  <a:txBody>
                    <a:bodyPr/>
                    <a:lstStyle/>
                    <a:p>
                      <a:pPr algn="ctr"/>
                      <a:r>
                        <a:rPr lang="es-MX" dirty="0"/>
                        <a:t>SALIDA REAL</a:t>
                      </a:r>
                    </a:p>
                  </a:txBody>
                  <a:tcPr/>
                </a:tc>
                <a:extLst>
                  <a:ext uri="{0D108BD9-81ED-4DB2-BD59-A6C34878D82A}">
                    <a16:rowId xmlns:a16="http://schemas.microsoft.com/office/drawing/2014/main" val="2490344921"/>
                  </a:ext>
                </a:extLst>
              </a:tr>
              <a:tr h="1714500">
                <a:tc>
                  <a:txBody>
                    <a:bodyPr/>
                    <a:lstStyle/>
                    <a:p>
                      <a:pPr algn="ctr"/>
                      <a:r>
                        <a:rPr lang="es-MX" dirty="0">
                          <a:latin typeface="Romantic" panose="00000400000000000000" pitchFamily="2" charset="2"/>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kern="1200" dirty="0">
                          <a:solidFill>
                            <a:schemeClr val="dk1"/>
                          </a:solidFill>
                          <a:effectLst/>
                          <a:latin typeface="Romantic" panose="00000400000000000000" pitchFamily="2" charset="2"/>
                        </a:rPr>
                        <a:t>Crear un cliente que tiene los tres tipos de cuenta y los dos tipos de tarjetas, el programa debe mostrar los datos del cliente, junto con los datos de las cuentas, cuando la cuenta tenga alguna tarjeta asociada también la debe mostrar.</a:t>
                      </a:r>
                      <a:endParaRPr lang="es-MX" sz="1100" kern="1200" dirty="0">
                        <a:solidFill>
                          <a:schemeClr val="dk1"/>
                        </a:solidFill>
                        <a:effectLst/>
                        <a:latin typeface="Romantic" panose="00000400000000000000" pitchFamily="2" charset="2"/>
                      </a:endParaRPr>
                    </a:p>
                    <a:p>
                      <a:pPr algn="ctr"/>
                      <a:endParaRPr lang="es-MX" dirty="0">
                        <a:latin typeface="Romantic" panose="00000400000000000000" pitchFamily="2" charset="2"/>
                      </a:endParaRPr>
                    </a:p>
                  </a:txBody>
                  <a:tcPr/>
                </a:tc>
                <a:tc>
                  <a:txBody>
                    <a:bodyPr/>
                    <a:lstStyle/>
                    <a:p>
                      <a:pPr algn="ctr"/>
                      <a:r>
                        <a:rPr lang="es-MX" sz="1200" b="0" kern="1200" dirty="0">
                          <a:solidFill>
                            <a:schemeClr val="dk1"/>
                          </a:solidFill>
                          <a:effectLst/>
                          <a:latin typeface="Romantic" panose="00000400000000000000" pitchFamily="2" charset="2"/>
                        </a:rPr>
                        <a:t>Cliente </a:t>
                      </a:r>
                      <a:r>
                        <a:rPr lang="es-MX" sz="1200" b="0" kern="1200" dirty="0" err="1">
                          <a:solidFill>
                            <a:schemeClr val="dk1"/>
                          </a:solidFill>
                          <a:effectLst/>
                          <a:latin typeface="Romantic" panose="00000400000000000000" pitchFamily="2" charset="2"/>
                        </a:rPr>
                        <a:t>itzel</a:t>
                      </a:r>
                      <a:r>
                        <a:rPr lang="es-MX" sz="1200" b="0" kern="1200" dirty="0">
                          <a:solidFill>
                            <a:schemeClr val="dk1"/>
                          </a:solidFill>
                          <a:effectLst/>
                          <a:latin typeface="Romantic" panose="00000400000000000000" pitchFamily="2" charset="2"/>
                        </a:rPr>
                        <a:t>=new Cliente("itzel","tierra","1234abcd");</a:t>
                      </a:r>
                    </a:p>
                    <a:p>
                      <a:pPr algn="ct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TarjetaDebito</a:t>
                      </a: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tarjetaDitzel</a:t>
                      </a:r>
                      <a:r>
                        <a:rPr lang="es-MX" sz="1200" b="0" kern="1200" dirty="0">
                          <a:solidFill>
                            <a:schemeClr val="dk1"/>
                          </a:solidFill>
                          <a:effectLst/>
                          <a:latin typeface="Romantic" panose="00000400000000000000" pitchFamily="2" charset="2"/>
                        </a:rPr>
                        <a:t> =new </a:t>
                      </a:r>
                      <a:r>
                        <a:rPr lang="es-MX" sz="1200" b="0" kern="1200" dirty="0" err="1">
                          <a:solidFill>
                            <a:schemeClr val="dk1"/>
                          </a:solidFill>
                          <a:effectLst/>
                          <a:latin typeface="Romantic" panose="00000400000000000000" pitchFamily="2" charset="2"/>
                        </a:rPr>
                        <a:t>TarjetaDebito</a:t>
                      </a:r>
                      <a:r>
                        <a:rPr lang="es-MX" sz="1200" b="0" kern="1200" dirty="0">
                          <a:solidFill>
                            <a:schemeClr val="dk1"/>
                          </a:solidFill>
                          <a:effectLst/>
                          <a:latin typeface="Romantic" panose="00000400000000000000" pitchFamily="2" charset="2"/>
                        </a:rPr>
                        <a:t>(1,"hoy","kti");</a:t>
                      </a:r>
                    </a:p>
                    <a:p>
                      <a:pPr algn="ct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TarjetaCredito</a:t>
                      </a: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tarjetaCitzel</a:t>
                      </a:r>
                      <a:r>
                        <a:rPr lang="es-MX" sz="1200" b="0" kern="1200" dirty="0">
                          <a:solidFill>
                            <a:schemeClr val="dk1"/>
                          </a:solidFill>
                          <a:effectLst/>
                          <a:latin typeface="Romantic" panose="00000400000000000000" pitchFamily="2" charset="2"/>
                        </a:rPr>
                        <a:t> =new </a:t>
                      </a:r>
                      <a:r>
                        <a:rPr lang="es-MX" sz="1200" b="0" kern="1200" dirty="0" err="1">
                          <a:solidFill>
                            <a:schemeClr val="dk1"/>
                          </a:solidFill>
                          <a:effectLst/>
                          <a:latin typeface="Romantic" panose="00000400000000000000" pitchFamily="2" charset="2"/>
                        </a:rPr>
                        <a:t>TarjetaCredito</a:t>
                      </a:r>
                      <a:r>
                        <a:rPr lang="es-MX" sz="1200" b="0" kern="1200" dirty="0">
                          <a:solidFill>
                            <a:schemeClr val="dk1"/>
                          </a:solidFill>
                          <a:effectLst/>
                          <a:latin typeface="Romantic" panose="00000400000000000000" pitchFamily="2" charset="2"/>
                        </a:rPr>
                        <a:t>(2, "</a:t>
                      </a:r>
                      <a:r>
                        <a:rPr lang="es-MX" sz="1200" b="0" kern="1200" dirty="0" err="1">
                          <a:solidFill>
                            <a:schemeClr val="dk1"/>
                          </a:solidFill>
                          <a:effectLst/>
                          <a:latin typeface="Romantic" panose="00000400000000000000" pitchFamily="2" charset="2"/>
                        </a:rPr>
                        <a:t>mananita</a:t>
                      </a:r>
                      <a:r>
                        <a:rPr lang="es-MX" sz="1200" b="0" kern="1200" dirty="0">
                          <a:solidFill>
                            <a:schemeClr val="dk1"/>
                          </a:solidFill>
                          <a:effectLst/>
                          <a:latin typeface="Romantic" panose="00000400000000000000" pitchFamily="2" charset="2"/>
                        </a:rPr>
                        <a:t>", "ktix2", 1200, 12);</a:t>
                      </a:r>
                    </a:p>
                    <a:p>
                      <a:pPr algn="ct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CuentaAhorro</a:t>
                      </a: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ahorroitzel</a:t>
                      </a:r>
                      <a:r>
                        <a:rPr lang="es-MX" sz="1200" b="0" kern="1200" dirty="0">
                          <a:solidFill>
                            <a:schemeClr val="dk1"/>
                          </a:solidFill>
                          <a:effectLst/>
                          <a:latin typeface="Romantic" panose="00000400000000000000" pitchFamily="2" charset="2"/>
                        </a:rPr>
                        <a:t>=new </a:t>
                      </a:r>
                      <a:r>
                        <a:rPr lang="es-MX" sz="1200" b="0" kern="1200" dirty="0" err="1">
                          <a:solidFill>
                            <a:schemeClr val="dk1"/>
                          </a:solidFill>
                          <a:effectLst/>
                          <a:latin typeface="Romantic" panose="00000400000000000000" pitchFamily="2" charset="2"/>
                        </a:rPr>
                        <a:t>CuentaAhorro</a:t>
                      </a:r>
                      <a:r>
                        <a:rPr lang="es-MX" sz="1200" b="0" kern="1200" dirty="0">
                          <a:solidFill>
                            <a:schemeClr val="dk1"/>
                          </a:solidFill>
                          <a:effectLst/>
                          <a:latin typeface="Romantic" panose="00000400000000000000" pitchFamily="2" charset="2"/>
                        </a:rPr>
                        <a:t>(5, 300000, </a:t>
                      </a:r>
                      <a:r>
                        <a:rPr lang="es-MX" sz="1200" b="0" kern="1200" dirty="0" err="1">
                          <a:solidFill>
                            <a:schemeClr val="dk1"/>
                          </a:solidFill>
                          <a:effectLst/>
                          <a:latin typeface="Romantic" panose="00000400000000000000" pitchFamily="2" charset="2"/>
                        </a:rPr>
                        <a:t>itzel</a:t>
                      </a:r>
                      <a:r>
                        <a:rPr lang="es-MX" sz="1200" b="0" kern="1200" dirty="0">
                          <a:solidFill>
                            <a:schemeClr val="dk1"/>
                          </a:solidFill>
                          <a:effectLst/>
                          <a:latin typeface="Romantic" panose="00000400000000000000" pitchFamily="2" charset="2"/>
                        </a:rPr>
                        <a:t>);</a:t>
                      </a:r>
                    </a:p>
                    <a:p>
                      <a:pPr algn="ct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CuentaCheques</a:t>
                      </a: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chequesitzel</a:t>
                      </a:r>
                      <a:r>
                        <a:rPr lang="es-MX" sz="1200" b="0" kern="1200" dirty="0">
                          <a:solidFill>
                            <a:schemeClr val="dk1"/>
                          </a:solidFill>
                          <a:effectLst/>
                          <a:latin typeface="Romantic" panose="00000400000000000000" pitchFamily="2" charset="2"/>
                        </a:rPr>
                        <a:t>=new </a:t>
                      </a:r>
                      <a:r>
                        <a:rPr lang="es-MX" sz="1200" b="0" kern="1200" dirty="0" err="1">
                          <a:solidFill>
                            <a:schemeClr val="dk1"/>
                          </a:solidFill>
                          <a:effectLst/>
                          <a:latin typeface="Romantic" panose="00000400000000000000" pitchFamily="2" charset="2"/>
                        </a:rPr>
                        <a:t>CuentaCheques</a:t>
                      </a:r>
                      <a:r>
                        <a:rPr lang="es-MX" sz="1200" b="0" kern="1200" dirty="0">
                          <a:solidFill>
                            <a:schemeClr val="dk1"/>
                          </a:solidFill>
                          <a:effectLst/>
                          <a:latin typeface="Romantic" panose="00000400000000000000" pitchFamily="2" charset="2"/>
                        </a:rPr>
                        <a:t>(12, 1000000, </a:t>
                      </a:r>
                      <a:r>
                        <a:rPr lang="es-MX" sz="1200" b="0" kern="1200" dirty="0" err="1">
                          <a:solidFill>
                            <a:schemeClr val="dk1"/>
                          </a:solidFill>
                          <a:effectLst/>
                          <a:latin typeface="Romantic" panose="00000400000000000000" pitchFamily="2" charset="2"/>
                        </a:rPr>
                        <a:t>itzel</a:t>
                      </a:r>
                      <a:r>
                        <a:rPr lang="es-MX" sz="1200" b="0" kern="1200" dirty="0">
                          <a:solidFill>
                            <a:schemeClr val="dk1"/>
                          </a:solidFill>
                          <a:effectLst/>
                          <a:latin typeface="Romantic" panose="00000400000000000000" pitchFamily="2" charset="2"/>
                        </a:rPr>
                        <a:t>, 1000); </a:t>
                      </a:r>
                    </a:p>
                    <a:p>
                      <a:pPr algn="ct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CuentaInversion</a:t>
                      </a: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inversionitzel</a:t>
                      </a:r>
                      <a:r>
                        <a:rPr lang="es-MX" sz="1200" b="0" kern="1200" dirty="0">
                          <a:solidFill>
                            <a:schemeClr val="dk1"/>
                          </a:solidFill>
                          <a:effectLst/>
                          <a:latin typeface="Romantic" panose="00000400000000000000" pitchFamily="2" charset="2"/>
                        </a:rPr>
                        <a:t>=new </a:t>
                      </a:r>
                      <a:r>
                        <a:rPr lang="es-MX" sz="1200" b="0" kern="1200" dirty="0" err="1">
                          <a:solidFill>
                            <a:schemeClr val="dk1"/>
                          </a:solidFill>
                          <a:effectLst/>
                          <a:latin typeface="Romantic" panose="00000400000000000000" pitchFamily="2" charset="2"/>
                        </a:rPr>
                        <a:t>CuentaInversion</a:t>
                      </a:r>
                      <a:r>
                        <a:rPr lang="es-MX" sz="1200" b="0" kern="1200" dirty="0">
                          <a:solidFill>
                            <a:schemeClr val="dk1"/>
                          </a:solidFill>
                          <a:effectLst/>
                          <a:latin typeface="Romantic" panose="00000400000000000000" pitchFamily="2" charset="2"/>
                        </a:rPr>
                        <a:t>(24, 3000, </a:t>
                      </a:r>
                      <a:r>
                        <a:rPr lang="es-MX" sz="1200" b="0" kern="1200" dirty="0" err="1">
                          <a:solidFill>
                            <a:schemeClr val="dk1"/>
                          </a:solidFill>
                          <a:effectLst/>
                          <a:latin typeface="Romantic" panose="00000400000000000000" pitchFamily="2" charset="2"/>
                        </a:rPr>
                        <a:t>itzel</a:t>
                      </a:r>
                      <a:r>
                        <a:rPr lang="es-MX" sz="1200" b="0" kern="1200" dirty="0">
                          <a:solidFill>
                            <a:schemeClr val="dk1"/>
                          </a:solidFill>
                          <a:effectLst/>
                          <a:latin typeface="Romantic" panose="00000400000000000000" pitchFamily="2" charset="2"/>
                        </a:rPr>
                        <a:t>, 32.4f);     </a:t>
                      </a:r>
                    </a:p>
                    <a:p>
                      <a:pPr algn="ct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ahorroitzel.addTarjeta</a:t>
                      </a:r>
                      <a:r>
                        <a:rPr lang="es-MX" sz="1200" b="0" kern="1200" dirty="0">
                          <a:solidFill>
                            <a:schemeClr val="dk1"/>
                          </a:solidFill>
                          <a:effectLst/>
                          <a:latin typeface="Romantic" panose="00000400000000000000" pitchFamily="2" charset="2"/>
                        </a:rPr>
                        <a:t>(</a:t>
                      </a:r>
                      <a:r>
                        <a:rPr lang="es-MX" sz="1200" b="0" kern="1200" dirty="0" err="1">
                          <a:solidFill>
                            <a:schemeClr val="dk1"/>
                          </a:solidFill>
                          <a:effectLst/>
                          <a:latin typeface="Romantic" panose="00000400000000000000" pitchFamily="2" charset="2"/>
                        </a:rPr>
                        <a:t>tarjetaDitzel</a:t>
                      </a:r>
                      <a:r>
                        <a:rPr lang="es-MX" sz="1200" b="0" kern="1200" dirty="0">
                          <a:solidFill>
                            <a:schemeClr val="dk1"/>
                          </a:solidFill>
                          <a:effectLst/>
                          <a:latin typeface="Romantic" panose="00000400000000000000" pitchFamily="2" charset="2"/>
                        </a:rPr>
                        <a:t>);</a:t>
                      </a:r>
                    </a:p>
                    <a:p>
                      <a:pPr algn="ct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chequesitzel.addTarjeta</a:t>
                      </a:r>
                      <a:r>
                        <a:rPr lang="es-MX" sz="1200" b="0" kern="1200" dirty="0">
                          <a:solidFill>
                            <a:schemeClr val="dk1"/>
                          </a:solidFill>
                          <a:effectLst/>
                          <a:latin typeface="Romantic" panose="00000400000000000000" pitchFamily="2" charset="2"/>
                        </a:rPr>
                        <a:t>(</a:t>
                      </a:r>
                      <a:r>
                        <a:rPr lang="es-MX" sz="1200" b="0" kern="1200" dirty="0" err="1">
                          <a:solidFill>
                            <a:schemeClr val="dk1"/>
                          </a:solidFill>
                          <a:effectLst/>
                          <a:latin typeface="Romantic" panose="00000400000000000000" pitchFamily="2" charset="2"/>
                        </a:rPr>
                        <a:t>tarjetaCitzel</a:t>
                      </a:r>
                      <a:r>
                        <a:rPr lang="es-MX" sz="1200" b="0" kern="1200" dirty="0">
                          <a:solidFill>
                            <a:schemeClr val="dk1"/>
                          </a:solidFill>
                          <a:effectLst/>
                          <a:latin typeface="Romantic" panose="00000400000000000000" pitchFamily="2" charset="2"/>
                        </a:rPr>
                        <a:t>);</a:t>
                      </a:r>
                    </a:p>
                    <a:p>
                      <a:pPr algn="ctr"/>
                      <a:r>
                        <a:rPr lang="es-MX" sz="1800" b="0" kern="1200" dirty="0">
                          <a:solidFill>
                            <a:schemeClr val="dk1"/>
                          </a:solidFill>
                          <a:effectLst/>
                          <a:latin typeface="Romantic" panose="00000400000000000000" pitchFamily="2" charset="2"/>
                        </a:rPr>
                        <a:t>        </a:t>
                      </a:r>
                      <a:endParaRPr lang="es-MX" dirty="0">
                        <a:latin typeface="Romantic" panose="00000400000000000000" pitchFamily="2" charset="2"/>
                      </a:endParaRPr>
                    </a:p>
                  </a:txBody>
                  <a:tcPr/>
                </a:tc>
                <a:tc>
                  <a:txBody>
                    <a:bodyPr/>
                    <a:lstStyle/>
                    <a:p>
                      <a:pPr algn="ctr"/>
                      <a:r>
                        <a:rPr lang="es-MX" dirty="0">
                          <a:latin typeface="Romantic" panose="00000400000000000000" pitchFamily="2" charset="2"/>
                        </a:rPr>
                        <a:t>La misma que salió en el programa</a:t>
                      </a:r>
                    </a:p>
                  </a:txBody>
                  <a:tcPr/>
                </a:tc>
                <a:tc>
                  <a:txBody>
                    <a:bodyPr/>
                    <a:lstStyle/>
                    <a:p>
                      <a:pPr algn="ctr"/>
                      <a:r>
                        <a:rPr lang="es-MX" dirty="0">
                          <a:latin typeface="Romantic" panose="00000400000000000000" pitchFamily="2" charset="2"/>
                        </a:rPr>
                        <a:t>Ver captura 1</a:t>
                      </a:r>
                    </a:p>
                  </a:txBody>
                  <a:tcPr/>
                </a:tc>
                <a:extLst>
                  <a:ext uri="{0D108BD9-81ED-4DB2-BD59-A6C34878D82A}">
                    <a16:rowId xmlns:a16="http://schemas.microsoft.com/office/drawing/2014/main" val="395953880"/>
                  </a:ext>
                </a:extLst>
              </a:tr>
              <a:tr h="1714500">
                <a:tc>
                  <a:txBody>
                    <a:bodyPr/>
                    <a:lstStyle/>
                    <a:p>
                      <a:pPr algn="ctr"/>
                      <a:r>
                        <a:rPr lang="es-MX" dirty="0">
                          <a:latin typeface="Romantic" panose="00000400000000000000" pitchFamily="2" charset="2"/>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400" kern="1200" dirty="0">
                          <a:solidFill>
                            <a:schemeClr val="dk1"/>
                          </a:solidFill>
                          <a:effectLst/>
                          <a:latin typeface="Romantic" panose="00000400000000000000" pitchFamily="2" charset="2"/>
                        </a:rPr>
                        <a:t>Crear otro cliente que solo tiene cuenta de ahorro con una tarjeta de débito, debe mostrar los datos del cliente, los datos de la tarjeta y el saldo disponible.</a:t>
                      </a:r>
                      <a:endParaRPr lang="es-MX" sz="1400" kern="1200" dirty="0">
                        <a:solidFill>
                          <a:schemeClr val="dk1"/>
                        </a:solidFill>
                        <a:effectLst/>
                        <a:latin typeface="Romantic" panose="00000400000000000000" pitchFamily="2" charset="2"/>
                      </a:endParaRPr>
                    </a:p>
                    <a:p>
                      <a:endParaRPr lang="es-MX" dirty="0">
                        <a:latin typeface="Romantic" panose="00000400000000000000" pitchFamily="2" charset="2"/>
                      </a:endParaRPr>
                    </a:p>
                  </a:txBody>
                  <a:tcPr/>
                </a:tc>
                <a:tc>
                  <a:txBody>
                    <a:bodyPr/>
                    <a:lstStyle/>
                    <a:p>
                      <a:r>
                        <a:rPr lang="es-MX" sz="1200" b="0" kern="1200" dirty="0">
                          <a:solidFill>
                            <a:schemeClr val="dk1"/>
                          </a:solidFill>
                          <a:effectLst/>
                          <a:latin typeface="Romantic" panose="00000400000000000000" pitchFamily="2" charset="2"/>
                        </a:rPr>
                        <a:t>Cliente </a:t>
                      </a:r>
                      <a:r>
                        <a:rPr lang="es-MX" sz="1200" b="0" kern="1200" dirty="0" err="1">
                          <a:solidFill>
                            <a:schemeClr val="dk1"/>
                          </a:solidFill>
                          <a:effectLst/>
                          <a:latin typeface="Romantic" panose="00000400000000000000" pitchFamily="2" charset="2"/>
                        </a:rPr>
                        <a:t>agni</a:t>
                      </a:r>
                      <a:r>
                        <a:rPr lang="es-MX" sz="1200" b="0" kern="1200" dirty="0">
                          <a:solidFill>
                            <a:schemeClr val="dk1"/>
                          </a:solidFill>
                          <a:effectLst/>
                          <a:latin typeface="Romantic" panose="00000400000000000000" pitchFamily="2" charset="2"/>
                        </a:rPr>
                        <a:t>=new Cliente("Agni","tierra","a1g2n3i4");</a:t>
                      </a:r>
                    </a:p>
                    <a:p>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TarjetaDebito</a:t>
                      </a: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tarjetaDagni</a:t>
                      </a:r>
                      <a:r>
                        <a:rPr lang="es-MX" sz="1200" b="0" kern="1200" dirty="0">
                          <a:solidFill>
                            <a:schemeClr val="dk1"/>
                          </a:solidFill>
                          <a:effectLst/>
                          <a:latin typeface="Romantic" panose="00000400000000000000" pitchFamily="2" charset="2"/>
                        </a:rPr>
                        <a:t> =new </a:t>
                      </a:r>
                      <a:r>
                        <a:rPr lang="es-MX" sz="1200" b="0" kern="1200" dirty="0" err="1">
                          <a:solidFill>
                            <a:schemeClr val="dk1"/>
                          </a:solidFill>
                          <a:effectLst/>
                          <a:latin typeface="Romantic" panose="00000400000000000000" pitchFamily="2" charset="2"/>
                        </a:rPr>
                        <a:t>TarjetaDebito</a:t>
                      </a:r>
                      <a:r>
                        <a:rPr lang="es-MX" sz="1200" b="0" kern="1200" dirty="0">
                          <a:solidFill>
                            <a:schemeClr val="dk1"/>
                          </a:solidFill>
                          <a:effectLst/>
                          <a:latin typeface="Romantic" panose="00000400000000000000" pitchFamily="2" charset="2"/>
                        </a:rPr>
                        <a:t>(51, "ayer", "</a:t>
                      </a:r>
                      <a:r>
                        <a:rPr lang="es-MX" sz="1200" b="0" kern="1200" dirty="0" err="1">
                          <a:solidFill>
                            <a:schemeClr val="dk1"/>
                          </a:solidFill>
                          <a:effectLst/>
                          <a:latin typeface="Romantic" panose="00000400000000000000" pitchFamily="2" charset="2"/>
                        </a:rPr>
                        <a:t>kti</a:t>
                      </a:r>
                      <a:r>
                        <a:rPr lang="es-MX" sz="1200" b="0" kern="1200" dirty="0">
                          <a:solidFill>
                            <a:schemeClr val="dk1"/>
                          </a:solidFill>
                          <a:effectLst/>
                          <a:latin typeface="Romantic" panose="00000400000000000000" pitchFamily="2" charset="2"/>
                        </a:rPr>
                        <a:t>");</a:t>
                      </a:r>
                    </a:p>
                    <a:p>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CuentaAhorro</a:t>
                      </a:r>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ahorroAgni</a:t>
                      </a:r>
                      <a:r>
                        <a:rPr lang="es-MX" sz="1200" b="0" kern="1200" dirty="0">
                          <a:solidFill>
                            <a:schemeClr val="dk1"/>
                          </a:solidFill>
                          <a:effectLst/>
                          <a:latin typeface="Romantic" panose="00000400000000000000" pitchFamily="2" charset="2"/>
                        </a:rPr>
                        <a:t>= new </a:t>
                      </a:r>
                      <a:r>
                        <a:rPr lang="es-MX" sz="1200" b="0" kern="1200" dirty="0" err="1">
                          <a:solidFill>
                            <a:schemeClr val="dk1"/>
                          </a:solidFill>
                          <a:effectLst/>
                          <a:latin typeface="Romantic" panose="00000400000000000000" pitchFamily="2" charset="2"/>
                        </a:rPr>
                        <a:t>CuentaAhorro</a:t>
                      </a:r>
                      <a:r>
                        <a:rPr lang="es-MX" sz="1200" b="0" kern="1200" dirty="0">
                          <a:solidFill>
                            <a:schemeClr val="dk1"/>
                          </a:solidFill>
                          <a:effectLst/>
                          <a:latin typeface="Romantic" panose="00000400000000000000" pitchFamily="2" charset="2"/>
                        </a:rPr>
                        <a:t>(5, 12000, </a:t>
                      </a:r>
                      <a:r>
                        <a:rPr lang="es-MX" sz="1200" b="0" kern="1200" dirty="0" err="1">
                          <a:solidFill>
                            <a:schemeClr val="dk1"/>
                          </a:solidFill>
                          <a:effectLst/>
                          <a:latin typeface="Romantic" panose="00000400000000000000" pitchFamily="2" charset="2"/>
                        </a:rPr>
                        <a:t>agni</a:t>
                      </a:r>
                      <a:r>
                        <a:rPr lang="es-MX" sz="1200" b="0" kern="1200" dirty="0">
                          <a:solidFill>
                            <a:schemeClr val="dk1"/>
                          </a:solidFill>
                          <a:effectLst/>
                          <a:latin typeface="Romantic" panose="00000400000000000000" pitchFamily="2" charset="2"/>
                        </a:rPr>
                        <a:t>);</a:t>
                      </a:r>
                    </a:p>
                    <a:p>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ahorroAgni.addTarjeta</a:t>
                      </a:r>
                      <a:r>
                        <a:rPr lang="es-MX" sz="1200" b="0" kern="1200" dirty="0">
                          <a:solidFill>
                            <a:schemeClr val="dk1"/>
                          </a:solidFill>
                          <a:effectLst/>
                          <a:latin typeface="Romantic" panose="00000400000000000000" pitchFamily="2" charset="2"/>
                        </a:rPr>
                        <a:t>(</a:t>
                      </a:r>
                      <a:r>
                        <a:rPr lang="es-MX" sz="1200" b="0" kern="1200" dirty="0" err="1">
                          <a:solidFill>
                            <a:schemeClr val="dk1"/>
                          </a:solidFill>
                          <a:effectLst/>
                          <a:latin typeface="Romantic" panose="00000400000000000000" pitchFamily="2" charset="2"/>
                        </a:rPr>
                        <a:t>tarjetaDagni</a:t>
                      </a:r>
                      <a:r>
                        <a:rPr lang="es-MX" sz="1200" b="0" kern="1200" dirty="0">
                          <a:solidFill>
                            <a:schemeClr val="dk1"/>
                          </a:solidFill>
                          <a:effectLst/>
                          <a:latin typeface="Romantic" panose="00000400000000000000" pitchFamily="2" charset="2"/>
                        </a:rPr>
                        <a:t>);</a:t>
                      </a:r>
                    </a:p>
                    <a:p>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System.out.println</a:t>
                      </a:r>
                      <a:r>
                        <a:rPr lang="es-MX" sz="1200" b="0" kern="1200" dirty="0">
                          <a:solidFill>
                            <a:schemeClr val="dk1"/>
                          </a:solidFill>
                          <a:effectLst/>
                          <a:latin typeface="Romantic" panose="00000400000000000000" pitchFamily="2" charset="2"/>
                        </a:rPr>
                        <a:t>(</a:t>
                      </a:r>
                      <a:r>
                        <a:rPr lang="es-MX" sz="1200" b="0" kern="1200" dirty="0" err="1">
                          <a:solidFill>
                            <a:schemeClr val="dk1"/>
                          </a:solidFill>
                          <a:effectLst/>
                          <a:latin typeface="Romantic" panose="00000400000000000000" pitchFamily="2" charset="2"/>
                        </a:rPr>
                        <a:t>agni</a:t>
                      </a:r>
                      <a:r>
                        <a:rPr lang="es-MX" sz="1200" b="0" kern="1200" dirty="0">
                          <a:solidFill>
                            <a:schemeClr val="dk1"/>
                          </a:solidFill>
                          <a:effectLst/>
                          <a:latin typeface="Romantic" panose="00000400000000000000" pitchFamily="2" charset="2"/>
                        </a:rPr>
                        <a:t>);</a:t>
                      </a:r>
                    </a:p>
                    <a:p>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System.out.println</a:t>
                      </a:r>
                      <a:r>
                        <a:rPr lang="es-MX" sz="1200" b="0" kern="1200" dirty="0">
                          <a:solidFill>
                            <a:schemeClr val="dk1"/>
                          </a:solidFill>
                          <a:effectLst/>
                          <a:latin typeface="Romantic" panose="00000400000000000000" pitchFamily="2" charset="2"/>
                        </a:rPr>
                        <a:t>(</a:t>
                      </a:r>
                      <a:r>
                        <a:rPr lang="es-MX" sz="1200" b="0" kern="1200" dirty="0" err="1">
                          <a:solidFill>
                            <a:schemeClr val="dk1"/>
                          </a:solidFill>
                          <a:effectLst/>
                          <a:latin typeface="Romantic" panose="00000400000000000000" pitchFamily="2" charset="2"/>
                        </a:rPr>
                        <a:t>ahorroAgni</a:t>
                      </a:r>
                      <a:r>
                        <a:rPr lang="es-MX" sz="1200" b="0" kern="1200" dirty="0">
                          <a:solidFill>
                            <a:schemeClr val="dk1"/>
                          </a:solidFill>
                          <a:effectLst/>
                          <a:latin typeface="Romantic" panose="00000400000000000000" pitchFamily="2" charset="2"/>
                        </a:rPr>
                        <a:t>);</a:t>
                      </a:r>
                    </a:p>
                    <a:p>
                      <a:r>
                        <a:rPr lang="es-MX" sz="1200" b="0" kern="1200" dirty="0">
                          <a:solidFill>
                            <a:schemeClr val="dk1"/>
                          </a:solidFill>
                          <a:effectLst/>
                          <a:latin typeface="Romantic" panose="00000400000000000000" pitchFamily="2" charset="2"/>
                        </a:rPr>
                        <a:t>        </a:t>
                      </a:r>
                      <a:r>
                        <a:rPr lang="es-MX" sz="1200" b="0" kern="1200" dirty="0" err="1">
                          <a:solidFill>
                            <a:schemeClr val="dk1"/>
                          </a:solidFill>
                          <a:effectLst/>
                          <a:latin typeface="Romantic" panose="00000400000000000000" pitchFamily="2" charset="2"/>
                        </a:rPr>
                        <a:t>System.out.println</a:t>
                      </a:r>
                      <a:r>
                        <a:rPr lang="es-MX" sz="1200" b="0" kern="1200" dirty="0">
                          <a:solidFill>
                            <a:schemeClr val="dk1"/>
                          </a:solidFill>
                          <a:effectLst/>
                          <a:latin typeface="Romantic" panose="00000400000000000000" pitchFamily="2" charset="2"/>
                        </a:rPr>
                        <a:t>("\n\n\n\n");</a:t>
                      </a:r>
                    </a:p>
                    <a:p>
                      <a:endParaRPr lang="es-MX" dirty="0">
                        <a:latin typeface="Romantic" panose="000004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mantic" panose="00000400000000000000" pitchFamily="2" charset="2"/>
                        </a:rPr>
                        <a:t>La misma que salió en el programa</a:t>
                      </a:r>
                    </a:p>
                    <a:p>
                      <a:endParaRPr lang="es-MX" dirty="0">
                        <a:latin typeface="Romantic" panose="00000400000000000000" pitchFamily="2" charset="2"/>
                      </a:endParaRPr>
                    </a:p>
                  </a:txBody>
                  <a:tcPr/>
                </a:tc>
                <a:tc>
                  <a:txBody>
                    <a:bodyPr/>
                    <a:lstStyle/>
                    <a:p>
                      <a:r>
                        <a:rPr lang="es-MX" dirty="0">
                          <a:latin typeface="Romantic" panose="00000400000000000000" pitchFamily="2" charset="2"/>
                        </a:rPr>
                        <a:t>Ver captura 2</a:t>
                      </a:r>
                    </a:p>
                  </a:txBody>
                  <a:tcPr/>
                </a:tc>
                <a:extLst>
                  <a:ext uri="{0D108BD9-81ED-4DB2-BD59-A6C34878D82A}">
                    <a16:rowId xmlns:a16="http://schemas.microsoft.com/office/drawing/2014/main" val="1130214002"/>
                  </a:ext>
                </a:extLst>
              </a:tr>
              <a:tr h="1714500">
                <a:tc>
                  <a:txBody>
                    <a:bodyPr/>
                    <a:lstStyle/>
                    <a:p>
                      <a:pPr algn="ctr"/>
                      <a:r>
                        <a:rPr lang="es-MX" sz="1400" dirty="0">
                          <a:latin typeface="Romantic" panose="00000400000000000000" pitchFamily="2" charset="2"/>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400" kern="1200" dirty="0">
                          <a:solidFill>
                            <a:schemeClr val="dk1"/>
                          </a:solidFill>
                          <a:effectLst/>
                          <a:latin typeface="Romantic" panose="00000400000000000000" pitchFamily="2" charset="2"/>
                        </a:rPr>
                        <a:t>Crear otro cliente que tiene una cuenta de cheques y una tarjeta de crédito, debe mostrar el nombre del cliente y cuanto debe en la tarjeta.</a:t>
                      </a:r>
                      <a:endParaRPr lang="es-MX" sz="1400" kern="1200" dirty="0">
                        <a:solidFill>
                          <a:schemeClr val="dk1"/>
                        </a:solidFill>
                        <a:effectLst/>
                        <a:latin typeface="Romantic" panose="00000400000000000000" pitchFamily="2" charset="2"/>
                      </a:endParaRPr>
                    </a:p>
                    <a:p>
                      <a:endParaRPr lang="es-MX" sz="1400" dirty="0">
                        <a:latin typeface="Romantic" panose="00000400000000000000" pitchFamily="2" charset="2"/>
                      </a:endParaRPr>
                    </a:p>
                  </a:txBody>
                  <a:tcPr/>
                </a:tc>
                <a:tc>
                  <a:txBody>
                    <a:bodyPr/>
                    <a:lstStyle/>
                    <a:p>
                      <a:r>
                        <a:rPr lang="es-MX" sz="1400" b="0" kern="1200" dirty="0">
                          <a:solidFill>
                            <a:schemeClr val="dk1"/>
                          </a:solidFill>
                          <a:effectLst/>
                          <a:latin typeface="Romantic" panose="00000400000000000000" pitchFamily="2" charset="2"/>
                        </a:rPr>
                        <a:t>Cliente </a:t>
                      </a:r>
                      <a:r>
                        <a:rPr lang="es-MX" sz="1400" b="0" kern="1200" dirty="0" err="1">
                          <a:solidFill>
                            <a:schemeClr val="dk1"/>
                          </a:solidFill>
                          <a:effectLst/>
                          <a:latin typeface="Romantic" panose="00000400000000000000" pitchFamily="2" charset="2"/>
                        </a:rPr>
                        <a:t>shakti</a:t>
                      </a:r>
                      <a:r>
                        <a:rPr lang="es-MX" sz="1400" b="0" kern="1200" dirty="0">
                          <a:solidFill>
                            <a:schemeClr val="dk1"/>
                          </a:solidFill>
                          <a:effectLst/>
                          <a:latin typeface="Romantic" panose="00000400000000000000" pitchFamily="2" charset="2"/>
                        </a:rPr>
                        <a:t>=new Cliente("Shakti","tierra","a2345");</a:t>
                      </a:r>
                    </a:p>
                    <a:p>
                      <a:r>
                        <a:rPr lang="es-MX" sz="1400" b="0" kern="1200" dirty="0">
                          <a:solidFill>
                            <a:schemeClr val="dk1"/>
                          </a:solidFill>
                          <a:effectLst/>
                          <a:latin typeface="Romantic" panose="00000400000000000000" pitchFamily="2" charset="2"/>
                        </a:rPr>
                        <a:t>        </a:t>
                      </a:r>
                      <a:r>
                        <a:rPr lang="es-MX" sz="1400" b="0" kern="1200" dirty="0" err="1">
                          <a:solidFill>
                            <a:schemeClr val="dk1"/>
                          </a:solidFill>
                          <a:effectLst/>
                          <a:latin typeface="Romantic" panose="00000400000000000000" pitchFamily="2" charset="2"/>
                        </a:rPr>
                        <a:t>TarjetaCredito</a:t>
                      </a:r>
                      <a:r>
                        <a:rPr lang="es-MX" sz="1400" b="0" kern="1200" dirty="0">
                          <a:solidFill>
                            <a:schemeClr val="dk1"/>
                          </a:solidFill>
                          <a:effectLst/>
                          <a:latin typeface="Romantic" panose="00000400000000000000" pitchFamily="2" charset="2"/>
                        </a:rPr>
                        <a:t> </a:t>
                      </a:r>
                      <a:r>
                        <a:rPr lang="es-MX" sz="1400" b="0" kern="1200" dirty="0" err="1">
                          <a:solidFill>
                            <a:schemeClr val="dk1"/>
                          </a:solidFill>
                          <a:effectLst/>
                          <a:latin typeface="Romantic" panose="00000400000000000000" pitchFamily="2" charset="2"/>
                        </a:rPr>
                        <a:t>tarjetaDshakti</a:t>
                      </a:r>
                      <a:r>
                        <a:rPr lang="es-MX" sz="1400" b="0" kern="1200" dirty="0">
                          <a:solidFill>
                            <a:schemeClr val="dk1"/>
                          </a:solidFill>
                          <a:effectLst/>
                          <a:latin typeface="Romantic" panose="00000400000000000000" pitchFamily="2" charset="2"/>
                        </a:rPr>
                        <a:t> =new </a:t>
                      </a:r>
                      <a:r>
                        <a:rPr lang="es-MX" sz="1400" b="0" kern="1200" dirty="0" err="1">
                          <a:solidFill>
                            <a:schemeClr val="dk1"/>
                          </a:solidFill>
                          <a:effectLst/>
                          <a:latin typeface="Romantic" panose="00000400000000000000" pitchFamily="2" charset="2"/>
                        </a:rPr>
                        <a:t>TarjetaCredito</a:t>
                      </a:r>
                      <a:r>
                        <a:rPr lang="es-MX" sz="1400" b="0" kern="1200" dirty="0">
                          <a:solidFill>
                            <a:schemeClr val="dk1"/>
                          </a:solidFill>
                          <a:effectLst/>
                          <a:latin typeface="Romantic" panose="00000400000000000000" pitchFamily="2" charset="2"/>
                        </a:rPr>
                        <a:t>(56, "ano", "</a:t>
                      </a:r>
                      <a:r>
                        <a:rPr lang="es-MX" sz="1400" b="0" kern="1200" dirty="0" err="1">
                          <a:solidFill>
                            <a:schemeClr val="dk1"/>
                          </a:solidFill>
                          <a:effectLst/>
                          <a:latin typeface="Romantic" panose="00000400000000000000" pitchFamily="2" charset="2"/>
                        </a:rPr>
                        <a:t>holi</a:t>
                      </a:r>
                      <a:r>
                        <a:rPr lang="es-MX" sz="1400" b="0" kern="1200" dirty="0">
                          <a:solidFill>
                            <a:schemeClr val="dk1"/>
                          </a:solidFill>
                          <a:effectLst/>
                          <a:latin typeface="Romantic" panose="00000400000000000000" pitchFamily="2" charset="2"/>
                        </a:rPr>
                        <a:t>", 30000, 0);</a:t>
                      </a:r>
                    </a:p>
                    <a:p>
                      <a:r>
                        <a:rPr lang="es-MX" sz="1400" b="0" kern="1200" dirty="0">
                          <a:solidFill>
                            <a:schemeClr val="dk1"/>
                          </a:solidFill>
                          <a:effectLst/>
                          <a:latin typeface="Romantic" panose="00000400000000000000" pitchFamily="2" charset="2"/>
                        </a:rPr>
                        <a:t>        </a:t>
                      </a:r>
                      <a:r>
                        <a:rPr lang="es-MX" sz="1400" b="0" kern="1200" dirty="0" err="1">
                          <a:solidFill>
                            <a:schemeClr val="dk1"/>
                          </a:solidFill>
                          <a:effectLst/>
                          <a:latin typeface="Romantic" panose="00000400000000000000" pitchFamily="2" charset="2"/>
                        </a:rPr>
                        <a:t>CuentaCheques</a:t>
                      </a:r>
                      <a:r>
                        <a:rPr lang="es-MX" sz="1400" b="0" kern="1200" dirty="0">
                          <a:solidFill>
                            <a:schemeClr val="dk1"/>
                          </a:solidFill>
                          <a:effectLst/>
                          <a:latin typeface="Romantic" panose="00000400000000000000" pitchFamily="2" charset="2"/>
                        </a:rPr>
                        <a:t> </a:t>
                      </a:r>
                      <a:r>
                        <a:rPr lang="es-MX" sz="1400" b="0" kern="1200" dirty="0" err="1">
                          <a:solidFill>
                            <a:schemeClr val="dk1"/>
                          </a:solidFill>
                          <a:effectLst/>
                          <a:latin typeface="Romantic" panose="00000400000000000000" pitchFamily="2" charset="2"/>
                        </a:rPr>
                        <a:t>ahorroshakti</a:t>
                      </a:r>
                      <a:r>
                        <a:rPr lang="es-MX" sz="1400" b="0" kern="1200" dirty="0">
                          <a:solidFill>
                            <a:schemeClr val="dk1"/>
                          </a:solidFill>
                          <a:effectLst/>
                          <a:latin typeface="Romantic" panose="00000400000000000000" pitchFamily="2" charset="2"/>
                        </a:rPr>
                        <a:t>= new </a:t>
                      </a:r>
                      <a:r>
                        <a:rPr lang="es-MX" sz="1400" b="0" kern="1200" dirty="0" err="1">
                          <a:solidFill>
                            <a:schemeClr val="dk1"/>
                          </a:solidFill>
                          <a:effectLst/>
                          <a:latin typeface="Romantic" panose="00000400000000000000" pitchFamily="2" charset="2"/>
                        </a:rPr>
                        <a:t>CuentaCheques</a:t>
                      </a:r>
                      <a:r>
                        <a:rPr lang="es-MX" sz="1400" b="0" kern="1200" dirty="0">
                          <a:solidFill>
                            <a:schemeClr val="dk1"/>
                          </a:solidFill>
                          <a:effectLst/>
                          <a:latin typeface="Romantic" panose="00000400000000000000" pitchFamily="2" charset="2"/>
                        </a:rPr>
                        <a:t>(90, 12000000, </a:t>
                      </a:r>
                      <a:r>
                        <a:rPr lang="es-MX" sz="1400" b="0" kern="1200" dirty="0" err="1">
                          <a:solidFill>
                            <a:schemeClr val="dk1"/>
                          </a:solidFill>
                          <a:effectLst/>
                          <a:latin typeface="Romantic" panose="00000400000000000000" pitchFamily="2" charset="2"/>
                        </a:rPr>
                        <a:t>shakti</a:t>
                      </a:r>
                      <a:r>
                        <a:rPr lang="es-MX" sz="1400" b="0" kern="1200" dirty="0">
                          <a:solidFill>
                            <a:schemeClr val="dk1"/>
                          </a:solidFill>
                          <a:effectLst/>
                          <a:latin typeface="Romantic" panose="00000400000000000000" pitchFamily="2" charset="2"/>
                        </a:rPr>
                        <a:t>, 1000);</a:t>
                      </a:r>
                    </a:p>
                    <a:p>
                      <a:r>
                        <a:rPr lang="es-MX" sz="1400" b="0" kern="1200" dirty="0">
                          <a:solidFill>
                            <a:schemeClr val="dk1"/>
                          </a:solidFill>
                          <a:effectLst/>
                          <a:latin typeface="Romantic" panose="00000400000000000000" pitchFamily="2" charset="2"/>
                        </a:rPr>
                        <a:t>        </a:t>
                      </a:r>
                      <a:r>
                        <a:rPr lang="es-MX" sz="1400" b="0" kern="1200" dirty="0" err="1">
                          <a:solidFill>
                            <a:schemeClr val="dk1"/>
                          </a:solidFill>
                          <a:effectLst/>
                          <a:latin typeface="Romantic" panose="00000400000000000000" pitchFamily="2" charset="2"/>
                        </a:rPr>
                        <a:t>ahorroshakti.addTarjeta</a:t>
                      </a:r>
                      <a:r>
                        <a:rPr lang="es-MX" sz="1400" b="0" kern="1200" dirty="0">
                          <a:solidFill>
                            <a:schemeClr val="dk1"/>
                          </a:solidFill>
                          <a:effectLst/>
                          <a:latin typeface="Romantic" panose="00000400000000000000" pitchFamily="2" charset="2"/>
                        </a:rPr>
                        <a:t>(</a:t>
                      </a:r>
                      <a:r>
                        <a:rPr lang="es-MX" sz="1400" b="0" kern="1200" dirty="0" err="1">
                          <a:solidFill>
                            <a:schemeClr val="dk1"/>
                          </a:solidFill>
                          <a:effectLst/>
                          <a:latin typeface="Romantic" panose="00000400000000000000" pitchFamily="2" charset="2"/>
                        </a:rPr>
                        <a:t>tarjetaDshakti</a:t>
                      </a:r>
                      <a:r>
                        <a:rPr lang="es-MX" sz="1400" b="0" kern="1200" dirty="0">
                          <a:solidFill>
                            <a:schemeClr val="dk1"/>
                          </a:solidFill>
                          <a:effectLst/>
                          <a:latin typeface="Romantic" panose="00000400000000000000" pitchFamily="2" charset="2"/>
                        </a:rPr>
                        <a:t>);</a:t>
                      </a:r>
                    </a:p>
                    <a:p>
                      <a:r>
                        <a:rPr lang="es-MX" sz="1400" b="0" kern="1200" dirty="0">
                          <a:solidFill>
                            <a:schemeClr val="dk1"/>
                          </a:solidFill>
                          <a:effectLst/>
                          <a:latin typeface="Romantic" panose="00000400000000000000" pitchFamily="2" charset="2"/>
                        </a:rPr>
                        <a:t>        </a:t>
                      </a:r>
                      <a:r>
                        <a:rPr lang="es-MX" sz="1400" b="0" kern="1200" dirty="0" err="1">
                          <a:solidFill>
                            <a:schemeClr val="dk1"/>
                          </a:solidFill>
                          <a:effectLst/>
                          <a:latin typeface="Romantic" panose="00000400000000000000" pitchFamily="2" charset="2"/>
                        </a:rPr>
                        <a:t>System.out.println</a:t>
                      </a:r>
                      <a:r>
                        <a:rPr lang="es-MX" sz="1400" b="0" kern="1200" dirty="0">
                          <a:solidFill>
                            <a:schemeClr val="dk1"/>
                          </a:solidFill>
                          <a:effectLst/>
                          <a:latin typeface="Romantic" panose="00000400000000000000" pitchFamily="2" charset="2"/>
                        </a:rPr>
                        <a:t>(</a:t>
                      </a:r>
                      <a:r>
                        <a:rPr lang="es-MX" sz="1400" b="0" kern="1200" dirty="0" err="1">
                          <a:solidFill>
                            <a:schemeClr val="dk1"/>
                          </a:solidFill>
                          <a:effectLst/>
                          <a:latin typeface="Romantic" panose="00000400000000000000" pitchFamily="2" charset="2"/>
                        </a:rPr>
                        <a:t>shakti</a:t>
                      </a:r>
                      <a:r>
                        <a:rPr lang="es-MX" sz="1400" b="0" kern="1200" dirty="0">
                          <a:solidFill>
                            <a:schemeClr val="dk1"/>
                          </a:solidFill>
                          <a:effectLst/>
                          <a:latin typeface="Romantic" panose="00000400000000000000" pitchFamily="2" charset="2"/>
                        </a:rPr>
                        <a:t>);</a:t>
                      </a:r>
                    </a:p>
                    <a:p>
                      <a:r>
                        <a:rPr lang="es-MX" sz="1400" b="0" kern="1200" dirty="0">
                          <a:solidFill>
                            <a:schemeClr val="dk1"/>
                          </a:solidFill>
                          <a:effectLst/>
                          <a:latin typeface="Romantic" panose="00000400000000000000" pitchFamily="2" charset="2"/>
                        </a:rPr>
                        <a:t>        </a:t>
                      </a:r>
                      <a:r>
                        <a:rPr lang="es-MX" sz="1400" b="0" kern="1200" dirty="0" err="1">
                          <a:solidFill>
                            <a:schemeClr val="dk1"/>
                          </a:solidFill>
                          <a:effectLst/>
                          <a:latin typeface="Romantic" panose="00000400000000000000" pitchFamily="2" charset="2"/>
                        </a:rPr>
                        <a:t>System.out.println</a:t>
                      </a:r>
                      <a:r>
                        <a:rPr lang="es-MX" sz="1400" b="0" kern="1200" dirty="0">
                          <a:solidFill>
                            <a:schemeClr val="dk1"/>
                          </a:solidFill>
                          <a:effectLst/>
                          <a:latin typeface="Romantic" panose="00000400000000000000" pitchFamily="2" charset="2"/>
                        </a:rPr>
                        <a:t>(</a:t>
                      </a:r>
                      <a:r>
                        <a:rPr lang="es-MX" sz="1400" b="0" kern="1200" dirty="0" err="1">
                          <a:solidFill>
                            <a:schemeClr val="dk1"/>
                          </a:solidFill>
                          <a:effectLst/>
                          <a:latin typeface="Romantic" panose="00000400000000000000" pitchFamily="2" charset="2"/>
                        </a:rPr>
                        <a:t>ahorroshakti</a:t>
                      </a:r>
                      <a:r>
                        <a:rPr lang="es-MX" sz="1400" b="0" kern="1200" dirty="0">
                          <a:solidFill>
                            <a:schemeClr val="dk1"/>
                          </a:solidFill>
                          <a:effectLst/>
                          <a:latin typeface="Romantic" panose="00000400000000000000" pitchFamily="2" charset="2"/>
                        </a:rPr>
                        <a:t>);</a:t>
                      </a:r>
                    </a:p>
                    <a:p>
                      <a:endParaRPr lang="es-MX" dirty="0">
                        <a:latin typeface="Romantic" panose="000004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mantic" panose="00000400000000000000" pitchFamily="2" charset="2"/>
                        </a:rPr>
                        <a:t>La misma que salió en el programa</a:t>
                      </a:r>
                    </a:p>
                    <a:p>
                      <a:endParaRPr lang="es-MX" dirty="0">
                        <a:latin typeface="Romantic" panose="00000400000000000000" pitchFamily="2" charset="2"/>
                      </a:endParaRPr>
                    </a:p>
                  </a:txBody>
                  <a:tcPr/>
                </a:tc>
                <a:tc>
                  <a:txBody>
                    <a:bodyPr/>
                    <a:lstStyle/>
                    <a:p>
                      <a:r>
                        <a:rPr lang="es-MX" dirty="0">
                          <a:latin typeface="Romantic" panose="00000400000000000000" pitchFamily="2" charset="2"/>
                        </a:rPr>
                        <a:t>Ver captura 3</a:t>
                      </a:r>
                    </a:p>
                  </a:txBody>
                  <a:tcPr/>
                </a:tc>
                <a:extLst>
                  <a:ext uri="{0D108BD9-81ED-4DB2-BD59-A6C34878D82A}">
                    <a16:rowId xmlns:a16="http://schemas.microsoft.com/office/drawing/2014/main" val="1713693836"/>
                  </a:ext>
                </a:extLst>
              </a:tr>
            </a:tbl>
          </a:graphicData>
        </a:graphic>
      </p:graphicFrame>
    </p:spTree>
    <p:extLst>
      <p:ext uri="{BB962C8B-B14F-4D97-AF65-F5344CB8AC3E}">
        <p14:creationId xmlns:p14="http://schemas.microsoft.com/office/powerpoint/2010/main" val="398831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8CA805F-2E3C-4597-B808-D8D11A54A485}"/>
              </a:ext>
            </a:extLst>
          </p:cNvPr>
          <p:cNvPicPr>
            <a:picLocks noChangeAspect="1"/>
          </p:cNvPicPr>
          <p:nvPr/>
        </p:nvPicPr>
        <p:blipFill>
          <a:blip r:embed="rId2"/>
          <a:stretch>
            <a:fillRect/>
          </a:stretch>
        </p:blipFill>
        <p:spPr>
          <a:xfrm>
            <a:off x="547946" y="823432"/>
            <a:ext cx="9173855" cy="838317"/>
          </a:xfrm>
          <a:prstGeom prst="rect">
            <a:avLst/>
          </a:prstGeom>
        </p:spPr>
      </p:pic>
      <p:sp>
        <p:nvSpPr>
          <p:cNvPr id="4" name="CuadroTexto 3">
            <a:extLst>
              <a:ext uri="{FF2B5EF4-FFF2-40B4-BE49-F238E27FC236}">
                <a16:creationId xmlns:a16="http://schemas.microsoft.com/office/drawing/2014/main" id="{DED17851-CD8A-4B6A-89DA-0DDD741567BB}"/>
              </a:ext>
            </a:extLst>
          </p:cNvPr>
          <p:cNvSpPr txBox="1"/>
          <p:nvPr/>
        </p:nvSpPr>
        <p:spPr>
          <a:xfrm>
            <a:off x="666974" y="133977"/>
            <a:ext cx="2719142" cy="369332"/>
          </a:xfrm>
          <a:prstGeom prst="rect">
            <a:avLst/>
          </a:prstGeom>
          <a:noFill/>
        </p:spPr>
        <p:txBody>
          <a:bodyPr wrap="none" rtlCol="0">
            <a:spAutoFit/>
          </a:bodyPr>
          <a:lstStyle/>
          <a:p>
            <a:r>
              <a:rPr lang="es-MX" dirty="0"/>
              <a:t>Captura uno marca </a:t>
            </a:r>
            <a:r>
              <a:rPr lang="es-MX" dirty="0" err="1"/>
              <a:t>acne</a:t>
            </a:r>
            <a:r>
              <a:rPr lang="es-MX" dirty="0"/>
              <a:t> :V</a:t>
            </a:r>
          </a:p>
        </p:txBody>
      </p:sp>
      <p:pic>
        <p:nvPicPr>
          <p:cNvPr id="6" name="Imagen 5">
            <a:extLst>
              <a:ext uri="{FF2B5EF4-FFF2-40B4-BE49-F238E27FC236}">
                <a16:creationId xmlns:a16="http://schemas.microsoft.com/office/drawing/2014/main" id="{2986DE92-BF3E-4582-8DFE-29700893BEB0}"/>
              </a:ext>
            </a:extLst>
          </p:cNvPr>
          <p:cNvPicPr>
            <a:picLocks noChangeAspect="1"/>
          </p:cNvPicPr>
          <p:nvPr/>
        </p:nvPicPr>
        <p:blipFill>
          <a:blip r:embed="rId3"/>
          <a:stretch>
            <a:fillRect/>
          </a:stretch>
        </p:blipFill>
        <p:spPr>
          <a:xfrm>
            <a:off x="519368" y="2258945"/>
            <a:ext cx="9173855" cy="704948"/>
          </a:xfrm>
          <a:prstGeom prst="rect">
            <a:avLst/>
          </a:prstGeom>
        </p:spPr>
      </p:pic>
      <p:pic>
        <p:nvPicPr>
          <p:cNvPr id="8" name="Imagen 7">
            <a:extLst>
              <a:ext uri="{FF2B5EF4-FFF2-40B4-BE49-F238E27FC236}">
                <a16:creationId xmlns:a16="http://schemas.microsoft.com/office/drawing/2014/main" id="{B493A7FA-1ACE-4EE7-BC3A-DF6D94145C16}"/>
              </a:ext>
            </a:extLst>
          </p:cNvPr>
          <p:cNvPicPr>
            <a:picLocks noChangeAspect="1"/>
          </p:cNvPicPr>
          <p:nvPr/>
        </p:nvPicPr>
        <p:blipFill>
          <a:blip r:embed="rId4"/>
          <a:stretch>
            <a:fillRect/>
          </a:stretch>
        </p:blipFill>
        <p:spPr>
          <a:xfrm>
            <a:off x="519368" y="3429000"/>
            <a:ext cx="9231013" cy="485843"/>
          </a:xfrm>
          <a:prstGeom prst="rect">
            <a:avLst/>
          </a:prstGeom>
        </p:spPr>
      </p:pic>
      <p:sp>
        <p:nvSpPr>
          <p:cNvPr id="9" name="CuadroTexto 8">
            <a:extLst>
              <a:ext uri="{FF2B5EF4-FFF2-40B4-BE49-F238E27FC236}">
                <a16:creationId xmlns:a16="http://schemas.microsoft.com/office/drawing/2014/main" id="{86CE0224-AAB8-4967-A73E-370080760976}"/>
              </a:ext>
            </a:extLst>
          </p:cNvPr>
          <p:cNvSpPr txBox="1"/>
          <p:nvPr/>
        </p:nvSpPr>
        <p:spPr>
          <a:xfrm>
            <a:off x="884420" y="4512039"/>
            <a:ext cx="9075561" cy="646331"/>
          </a:xfrm>
          <a:prstGeom prst="rect">
            <a:avLst/>
          </a:prstGeom>
          <a:noFill/>
        </p:spPr>
        <p:txBody>
          <a:bodyPr wrap="none" rtlCol="0">
            <a:spAutoFit/>
          </a:bodyPr>
          <a:lstStyle/>
          <a:p>
            <a:r>
              <a:rPr lang="es-MX" dirty="0"/>
              <a:t>Se implementaron los conocimientos obtenido en clase de la mejor manera posible muchas </a:t>
            </a:r>
          </a:p>
          <a:p>
            <a:r>
              <a:rPr lang="es-MX" dirty="0"/>
              <a:t>gracias maestra, de no ser lo que buscaba lamento informar que no he sabido interpretarlo..</a:t>
            </a:r>
          </a:p>
        </p:txBody>
      </p:sp>
    </p:spTree>
    <p:extLst>
      <p:ext uri="{BB962C8B-B14F-4D97-AF65-F5344CB8AC3E}">
        <p14:creationId xmlns:p14="http://schemas.microsoft.com/office/powerpoint/2010/main" val="36071259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568</Words>
  <Application>Microsoft Office PowerPoint</Application>
  <PresentationFormat>Panorámica</PresentationFormat>
  <Paragraphs>42</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Calibri Light</vt:lpstr>
      <vt:lpstr>Romantic</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YAÃ‘EZ VENCES AGNI ZAHIR</dc:creator>
  <cp:lastModifiedBy>YAÃ‘EZ VENCES AGNI ZAHIR</cp:lastModifiedBy>
  <cp:revision>2</cp:revision>
  <dcterms:created xsi:type="dcterms:W3CDTF">2021-03-20T00:04:53Z</dcterms:created>
  <dcterms:modified xsi:type="dcterms:W3CDTF">2021-03-20T00:33:55Z</dcterms:modified>
</cp:coreProperties>
</file>