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Lst>
  <p:sldSz cy="27432000" cx="36576000"/>
  <p:notesSz cx="6858000" cy="9144000"/>
  <p:embeddedFontLst>
    <p:embeddedFont>
      <p:font typeface="Open Sans"/>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0" orient="horz"/>
        <p:guide pos="1152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penSans-boldItalic.fntdata"/><Relationship Id="rId10" Type="http://schemas.openxmlformats.org/officeDocument/2006/relationships/font" Target="fonts/OpenSans-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Open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Open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b233bde23c_2_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1b233bde23c_2_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1b233bde23c_2_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246833" y="3971067"/>
            <a:ext cx="34082400" cy="10947300"/>
          </a:xfrm>
          <a:prstGeom prst="rect">
            <a:avLst/>
          </a:prstGeom>
        </p:spPr>
        <p:txBody>
          <a:bodyPr anchorCtr="0" anchor="b" bIns="406325" lIns="406325" spcFirstLastPara="1" rIns="406325" wrap="square" tIns="406325">
            <a:normAutofit/>
          </a:bodyPr>
          <a:lstStyle>
            <a:lvl1pPr lvl="0" algn="ctr">
              <a:spcBef>
                <a:spcPts val="0"/>
              </a:spcBef>
              <a:spcAft>
                <a:spcPts val="0"/>
              </a:spcAft>
              <a:buSzPts val="23100"/>
              <a:buNone/>
              <a:defRPr sz="23100"/>
            </a:lvl1pPr>
            <a:lvl2pPr lvl="1" algn="ctr">
              <a:spcBef>
                <a:spcPts val="0"/>
              </a:spcBef>
              <a:spcAft>
                <a:spcPts val="0"/>
              </a:spcAft>
              <a:buSzPts val="23100"/>
              <a:buNone/>
              <a:defRPr sz="23100"/>
            </a:lvl2pPr>
            <a:lvl3pPr lvl="2" algn="ctr">
              <a:spcBef>
                <a:spcPts val="0"/>
              </a:spcBef>
              <a:spcAft>
                <a:spcPts val="0"/>
              </a:spcAft>
              <a:buSzPts val="23100"/>
              <a:buNone/>
              <a:defRPr sz="23100"/>
            </a:lvl3pPr>
            <a:lvl4pPr lvl="3" algn="ctr">
              <a:spcBef>
                <a:spcPts val="0"/>
              </a:spcBef>
              <a:spcAft>
                <a:spcPts val="0"/>
              </a:spcAft>
              <a:buSzPts val="23100"/>
              <a:buNone/>
              <a:defRPr sz="23100"/>
            </a:lvl4pPr>
            <a:lvl5pPr lvl="4" algn="ctr">
              <a:spcBef>
                <a:spcPts val="0"/>
              </a:spcBef>
              <a:spcAft>
                <a:spcPts val="0"/>
              </a:spcAft>
              <a:buSzPts val="23100"/>
              <a:buNone/>
              <a:defRPr sz="23100"/>
            </a:lvl5pPr>
            <a:lvl6pPr lvl="5" algn="ctr">
              <a:spcBef>
                <a:spcPts val="0"/>
              </a:spcBef>
              <a:spcAft>
                <a:spcPts val="0"/>
              </a:spcAft>
              <a:buSzPts val="23100"/>
              <a:buNone/>
              <a:defRPr sz="23100"/>
            </a:lvl6pPr>
            <a:lvl7pPr lvl="6" algn="ctr">
              <a:spcBef>
                <a:spcPts val="0"/>
              </a:spcBef>
              <a:spcAft>
                <a:spcPts val="0"/>
              </a:spcAft>
              <a:buSzPts val="23100"/>
              <a:buNone/>
              <a:defRPr sz="23100"/>
            </a:lvl7pPr>
            <a:lvl8pPr lvl="7" algn="ctr">
              <a:spcBef>
                <a:spcPts val="0"/>
              </a:spcBef>
              <a:spcAft>
                <a:spcPts val="0"/>
              </a:spcAft>
              <a:buSzPts val="23100"/>
              <a:buNone/>
              <a:defRPr sz="23100"/>
            </a:lvl8pPr>
            <a:lvl9pPr lvl="8" algn="ctr">
              <a:spcBef>
                <a:spcPts val="0"/>
              </a:spcBef>
              <a:spcAft>
                <a:spcPts val="0"/>
              </a:spcAft>
              <a:buSzPts val="23100"/>
              <a:buNone/>
              <a:defRPr sz="23100"/>
            </a:lvl9pPr>
          </a:lstStyle>
          <a:p/>
        </p:txBody>
      </p:sp>
      <p:sp>
        <p:nvSpPr>
          <p:cNvPr id="11" name="Google Shape;11;p2"/>
          <p:cNvSpPr txBox="1"/>
          <p:nvPr>
            <p:ph idx="1" type="subTitle"/>
          </p:nvPr>
        </p:nvSpPr>
        <p:spPr>
          <a:xfrm>
            <a:off x="1246800" y="15115333"/>
            <a:ext cx="34082400" cy="4227300"/>
          </a:xfrm>
          <a:prstGeom prst="rect">
            <a:avLst/>
          </a:prstGeom>
        </p:spPr>
        <p:txBody>
          <a:bodyPr anchorCtr="0" anchor="t" bIns="406325" lIns="406325" spcFirstLastPara="1" rIns="406325" wrap="square" tIns="406325">
            <a:normAutofit/>
          </a:bodyPr>
          <a:lstStyle>
            <a:lvl1pPr lvl="0" algn="ctr">
              <a:lnSpc>
                <a:spcPct val="100000"/>
              </a:lnSpc>
              <a:spcBef>
                <a:spcPts val="0"/>
              </a:spcBef>
              <a:spcAft>
                <a:spcPts val="0"/>
              </a:spcAft>
              <a:buSzPts val="12400"/>
              <a:buNone/>
              <a:defRPr sz="12400"/>
            </a:lvl1pPr>
            <a:lvl2pPr lvl="1" algn="ctr">
              <a:lnSpc>
                <a:spcPct val="100000"/>
              </a:lnSpc>
              <a:spcBef>
                <a:spcPts val="0"/>
              </a:spcBef>
              <a:spcAft>
                <a:spcPts val="0"/>
              </a:spcAft>
              <a:buSzPts val="12400"/>
              <a:buNone/>
              <a:defRPr sz="12400"/>
            </a:lvl2pPr>
            <a:lvl3pPr lvl="2" algn="ctr">
              <a:lnSpc>
                <a:spcPct val="100000"/>
              </a:lnSpc>
              <a:spcBef>
                <a:spcPts val="0"/>
              </a:spcBef>
              <a:spcAft>
                <a:spcPts val="0"/>
              </a:spcAft>
              <a:buSzPts val="12400"/>
              <a:buNone/>
              <a:defRPr sz="12400"/>
            </a:lvl3pPr>
            <a:lvl4pPr lvl="3" algn="ctr">
              <a:lnSpc>
                <a:spcPct val="100000"/>
              </a:lnSpc>
              <a:spcBef>
                <a:spcPts val="0"/>
              </a:spcBef>
              <a:spcAft>
                <a:spcPts val="0"/>
              </a:spcAft>
              <a:buSzPts val="12400"/>
              <a:buNone/>
              <a:defRPr sz="12400"/>
            </a:lvl4pPr>
            <a:lvl5pPr lvl="4" algn="ctr">
              <a:lnSpc>
                <a:spcPct val="100000"/>
              </a:lnSpc>
              <a:spcBef>
                <a:spcPts val="0"/>
              </a:spcBef>
              <a:spcAft>
                <a:spcPts val="0"/>
              </a:spcAft>
              <a:buSzPts val="12400"/>
              <a:buNone/>
              <a:defRPr sz="12400"/>
            </a:lvl5pPr>
            <a:lvl6pPr lvl="5" algn="ctr">
              <a:lnSpc>
                <a:spcPct val="100000"/>
              </a:lnSpc>
              <a:spcBef>
                <a:spcPts val="0"/>
              </a:spcBef>
              <a:spcAft>
                <a:spcPts val="0"/>
              </a:spcAft>
              <a:buSzPts val="12400"/>
              <a:buNone/>
              <a:defRPr sz="12400"/>
            </a:lvl6pPr>
            <a:lvl7pPr lvl="6" algn="ctr">
              <a:lnSpc>
                <a:spcPct val="100000"/>
              </a:lnSpc>
              <a:spcBef>
                <a:spcPts val="0"/>
              </a:spcBef>
              <a:spcAft>
                <a:spcPts val="0"/>
              </a:spcAft>
              <a:buSzPts val="12400"/>
              <a:buNone/>
              <a:defRPr sz="12400"/>
            </a:lvl7pPr>
            <a:lvl8pPr lvl="7" algn="ctr">
              <a:lnSpc>
                <a:spcPct val="100000"/>
              </a:lnSpc>
              <a:spcBef>
                <a:spcPts val="0"/>
              </a:spcBef>
              <a:spcAft>
                <a:spcPts val="0"/>
              </a:spcAft>
              <a:buSzPts val="12400"/>
              <a:buNone/>
              <a:defRPr sz="12400"/>
            </a:lvl8pPr>
            <a:lvl9pPr lvl="8" algn="ctr">
              <a:lnSpc>
                <a:spcPct val="100000"/>
              </a:lnSpc>
              <a:spcBef>
                <a:spcPts val="0"/>
              </a:spcBef>
              <a:spcAft>
                <a:spcPts val="0"/>
              </a:spcAft>
              <a:buSzPts val="12400"/>
              <a:buNone/>
              <a:defRPr sz="12400"/>
            </a:lvl9pPr>
          </a:lstStyle>
          <a:p/>
        </p:txBody>
      </p:sp>
      <p:sp>
        <p:nvSpPr>
          <p:cNvPr id="12" name="Google Shape;12;p2"/>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246800" y="5899333"/>
            <a:ext cx="34082400" cy="10472100"/>
          </a:xfrm>
          <a:prstGeom prst="rect">
            <a:avLst/>
          </a:prstGeom>
        </p:spPr>
        <p:txBody>
          <a:bodyPr anchorCtr="0" anchor="b" bIns="406325" lIns="406325" spcFirstLastPara="1" rIns="406325" wrap="square" tIns="406325">
            <a:normAutofit/>
          </a:bodyPr>
          <a:lstStyle>
            <a:lvl1pPr lvl="0" algn="ctr">
              <a:spcBef>
                <a:spcPts val="0"/>
              </a:spcBef>
              <a:spcAft>
                <a:spcPts val="0"/>
              </a:spcAft>
              <a:buSzPts val="53300"/>
              <a:buNone/>
              <a:defRPr sz="53300"/>
            </a:lvl1pPr>
            <a:lvl2pPr lvl="1" algn="ctr">
              <a:spcBef>
                <a:spcPts val="0"/>
              </a:spcBef>
              <a:spcAft>
                <a:spcPts val="0"/>
              </a:spcAft>
              <a:buSzPts val="53300"/>
              <a:buNone/>
              <a:defRPr sz="53300"/>
            </a:lvl2pPr>
            <a:lvl3pPr lvl="2" algn="ctr">
              <a:spcBef>
                <a:spcPts val="0"/>
              </a:spcBef>
              <a:spcAft>
                <a:spcPts val="0"/>
              </a:spcAft>
              <a:buSzPts val="53300"/>
              <a:buNone/>
              <a:defRPr sz="53300"/>
            </a:lvl3pPr>
            <a:lvl4pPr lvl="3" algn="ctr">
              <a:spcBef>
                <a:spcPts val="0"/>
              </a:spcBef>
              <a:spcAft>
                <a:spcPts val="0"/>
              </a:spcAft>
              <a:buSzPts val="53300"/>
              <a:buNone/>
              <a:defRPr sz="53300"/>
            </a:lvl4pPr>
            <a:lvl5pPr lvl="4" algn="ctr">
              <a:spcBef>
                <a:spcPts val="0"/>
              </a:spcBef>
              <a:spcAft>
                <a:spcPts val="0"/>
              </a:spcAft>
              <a:buSzPts val="53300"/>
              <a:buNone/>
              <a:defRPr sz="53300"/>
            </a:lvl5pPr>
            <a:lvl6pPr lvl="5" algn="ctr">
              <a:spcBef>
                <a:spcPts val="0"/>
              </a:spcBef>
              <a:spcAft>
                <a:spcPts val="0"/>
              </a:spcAft>
              <a:buSzPts val="53300"/>
              <a:buNone/>
              <a:defRPr sz="53300"/>
            </a:lvl6pPr>
            <a:lvl7pPr lvl="6" algn="ctr">
              <a:spcBef>
                <a:spcPts val="0"/>
              </a:spcBef>
              <a:spcAft>
                <a:spcPts val="0"/>
              </a:spcAft>
              <a:buSzPts val="53300"/>
              <a:buNone/>
              <a:defRPr sz="53300"/>
            </a:lvl7pPr>
            <a:lvl8pPr lvl="7" algn="ctr">
              <a:spcBef>
                <a:spcPts val="0"/>
              </a:spcBef>
              <a:spcAft>
                <a:spcPts val="0"/>
              </a:spcAft>
              <a:buSzPts val="53300"/>
              <a:buNone/>
              <a:defRPr sz="53300"/>
            </a:lvl8pPr>
            <a:lvl9pPr lvl="8" algn="ctr">
              <a:spcBef>
                <a:spcPts val="0"/>
              </a:spcBef>
              <a:spcAft>
                <a:spcPts val="0"/>
              </a:spcAft>
              <a:buSzPts val="53300"/>
              <a:buNone/>
              <a:defRPr sz="53300"/>
            </a:lvl9pPr>
          </a:lstStyle>
          <a:p>
            <a:r>
              <a:t>xx%</a:t>
            </a:r>
          </a:p>
        </p:txBody>
      </p:sp>
      <p:sp>
        <p:nvSpPr>
          <p:cNvPr id="46" name="Google Shape;46;p11"/>
          <p:cNvSpPr txBox="1"/>
          <p:nvPr>
            <p:ph idx="1" type="body"/>
          </p:nvPr>
        </p:nvSpPr>
        <p:spPr>
          <a:xfrm>
            <a:off x="1246800" y="16811867"/>
            <a:ext cx="34082400" cy="6937500"/>
          </a:xfrm>
          <a:prstGeom prst="rect">
            <a:avLst/>
          </a:prstGeom>
        </p:spPr>
        <p:txBody>
          <a:bodyPr anchorCtr="0" anchor="t" bIns="406325" lIns="406325" spcFirstLastPara="1" rIns="406325" wrap="square" tIns="406325">
            <a:normAutofit/>
          </a:bodyPr>
          <a:lstStyle>
            <a:lvl1pPr indent="-736600" lvl="0" marL="457200" algn="ctr">
              <a:spcBef>
                <a:spcPts val="0"/>
              </a:spcBef>
              <a:spcAft>
                <a:spcPts val="0"/>
              </a:spcAft>
              <a:buSzPts val="8000"/>
              <a:buChar char="●"/>
              <a:defRPr/>
            </a:lvl1pPr>
            <a:lvl2pPr indent="-622300" lvl="1" marL="914400" algn="ctr">
              <a:spcBef>
                <a:spcPts val="0"/>
              </a:spcBef>
              <a:spcAft>
                <a:spcPts val="0"/>
              </a:spcAft>
              <a:buSzPts val="6200"/>
              <a:buChar char="○"/>
              <a:defRPr/>
            </a:lvl2pPr>
            <a:lvl3pPr indent="-622300" lvl="2" marL="1371600" algn="ctr">
              <a:spcBef>
                <a:spcPts val="0"/>
              </a:spcBef>
              <a:spcAft>
                <a:spcPts val="0"/>
              </a:spcAft>
              <a:buSzPts val="6200"/>
              <a:buChar char="■"/>
              <a:defRPr/>
            </a:lvl3pPr>
            <a:lvl4pPr indent="-622300" lvl="3" marL="1828800" algn="ctr">
              <a:spcBef>
                <a:spcPts val="0"/>
              </a:spcBef>
              <a:spcAft>
                <a:spcPts val="0"/>
              </a:spcAft>
              <a:buSzPts val="6200"/>
              <a:buChar char="●"/>
              <a:defRPr/>
            </a:lvl4pPr>
            <a:lvl5pPr indent="-622300" lvl="4" marL="2286000" algn="ctr">
              <a:spcBef>
                <a:spcPts val="0"/>
              </a:spcBef>
              <a:spcAft>
                <a:spcPts val="0"/>
              </a:spcAft>
              <a:buSzPts val="6200"/>
              <a:buChar char="○"/>
              <a:defRPr/>
            </a:lvl5pPr>
            <a:lvl6pPr indent="-622300" lvl="5" marL="2743200" algn="ctr">
              <a:spcBef>
                <a:spcPts val="0"/>
              </a:spcBef>
              <a:spcAft>
                <a:spcPts val="0"/>
              </a:spcAft>
              <a:buSzPts val="6200"/>
              <a:buChar char="■"/>
              <a:defRPr/>
            </a:lvl6pPr>
            <a:lvl7pPr indent="-622300" lvl="6" marL="3200400" algn="ctr">
              <a:spcBef>
                <a:spcPts val="0"/>
              </a:spcBef>
              <a:spcAft>
                <a:spcPts val="0"/>
              </a:spcAft>
              <a:buSzPts val="6200"/>
              <a:buChar char="●"/>
              <a:defRPr/>
            </a:lvl7pPr>
            <a:lvl8pPr indent="-622300" lvl="7" marL="3657600" algn="ctr">
              <a:spcBef>
                <a:spcPts val="0"/>
              </a:spcBef>
              <a:spcAft>
                <a:spcPts val="0"/>
              </a:spcAft>
              <a:buSzPts val="6200"/>
              <a:buChar char="○"/>
              <a:defRPr/>
            </a:lvl8pPr>
            <a:lvl9pPr indent="-622300" lvl="8" marL="4114800" algn="ctr">
              <a:spcBef>
                <a:spcPts val="0"/>
              </a:spcBef>
              <a:spcAft>
                <a:spcPts val="0"/>
              </a:spcAft>
              <a:buSzPts val="6200"/>
              <a:buChar char="■"/>
              <a:defRPr/>
            </a:lvl9pPr>
          </a:lstStyle>
          <a:p/>
        </p:txBody>
      </p:sp>
      <p:sp>
        <p:nvSpPr>
          <p:cNvPr id="47" name="Google Shape;47;p11"/>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514600" y="25425406"/>
            <a:ext cx="8229600" cy="14605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
          <p:cNvSpPr txBox="1"/>
          <p:nvPr>
            <p:ph idx="11" type="ftr"/>
          </p:nvPr>
        </p:nvSpPr>
        <p:spPr>
          <a:xfrm>
            <a:off x="12115800" y="25425406"/>
            <a:ext cx="12344400" cy="14605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2" type="sldNum"/>
          </p:nvPr>
        </p:nvSpPr>
        <p:spPr>
          <a:xfrm>
            <a:off x="25831800" y="25425406"/>
            <a:ext cx="8229600" cy="14605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2743200" y="4489452"/>
            <a:ext cx="31089600" cy="95504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4000"/>
              <a:buFont typeface="Calibri"/>
              <a:buNone/>
              <a:defRPr sz="2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5"/>
          <p:cNvSpPr txBox="1"/>
          <p:nvPr>
            <p:ph idx="1" type="subTitle"/>
          </p:nvPr>
        </p:nvSpPr>
        <p:spPr>
          <a:xfrm>
            <a:off x="4572000" y="14408152"/>
            <a:ext cx="27432000" cy="662304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000"/>
              </a:spcBef>
              <a:spcAft>
                <a:spcPts val="0"/>
              </a:spcAft>
              <a:buClr>
                <a:schemeClr val="dk1"/>
              </a:buClr>
              <a:buSzPts val="9600"/>
              <a:buNone/>
              <a:defRPr sz="9600"/>
            </a:lvl1pPr>
            <a:lvl2pPr lvl="1" algn="ctr">
              <a:lnSpc>
                <a:spcPct val="90000"/>
              </a:lnSpc>
              <a:spcBef>
                <a:spcPts val="2000"/>
              </a:spcBef>
              <a:spcAft>
                <a:spcPts val="0"/>
              </a:spcAft>
              <a:buClr>
                <a:schemeClr val="dk1"/>
              </a:buClr>
              <a:buSzPts val="8000"/>
              <a:buNone/>
              <a:defRPr sz="8000"/>
            </a:lvl2pPr>
            <a:lvl3pPr lvl="2" algn="ctr">
              <a:lnSpc>
                <a:spcPct val="90000"/>
              </a:lnSpc>
              <a:spcBef>
                <a:spcPts val="2000"/>
              </a:spcBef>
              <a:spcAft>
                <a:spcPts val="0"/>
              </a:spcAft>
              <a:buClr>
                <a:schemeClr val="dk1"/>
              </a:buClr>
              <a:buSzPts val="7200"/>
              <a:buNone/>
              <a:defRPr sz="7200"/>
            </a:lvl3pPr>
            <a:lvl4pPr lvl="3" algn="ctr">
              <a:lnSpc>
                <a:spcPct val="90000"/>
              </a:lnSpc>
              <a:spcBef>
                <a:spcPts val="2000"/>
              </a:spcBef>
              <a:spcAft>
                <a:spcPts val="0"/>
              </a:spcAft>
              <a:buClr>
                <a:schemeClr val="dk1"/>
              </a:buClr>
              <a:buSzPts val="6400"/>
              <a:buNone/>
              <a:defRPr sz="6400"/>
            </a:lvl4pPr>
            <a:lvl5pPr lvl="4" algn="ctr">
              <a:lnSpc>
                <a:spcPct val="90000"/>
              </a:lnSpc>
              <a:spcBef>
                <a:spcPts val="2000"/>
              </a:spcBef>
              <a:spcAft>
                <a:spcPts val="0"/>
              </a:spcAft>
              <a:buClr>
                <a:schemeClr val="dk1"/>
              </a:buClr>
              <a:buSzPts val="6400"/>
              <a:buNone/>
              <a:defRPr sz="6400"/>
            </a:lvl5pPr>
            <a:lvl6pPr lvl="5" algn="ctr">
              <a:lnSpc>
                <a:spcPct val="90000"/>
              </a:lnSpc>
              <a:spcBef>
                <a:spcPts val="2000"/>
              </a:spcBef>
              <a:spcAft>
                <a:spcPts val="0"/>
              </a:spcAft>
              <a:buClr>
                <a:schemeClr val="dk1"/>
              </a:buClr>
              <a:buSzPts val="6400"/>
              <a:buNone/>
              <a:defRPr sz="6400"/>
            </a:lvl6pPr>
            <a:lvl7pPr lvl="6" algn="ctr">
              <a:lnSpc>
                <a:spcPct val="90000"/>
              </a:lnSpc>
              <a:spcBef>
                <a:spcPts val="2000"/>
              </a:spcBef>
              <a:spcAft>
                <a:spcPts val="0"/>
              </a:spcAft>
              <a:buClr>
                <a:schemeClr val="dk1"/>
              </a:buClr>
              <a:buSzPts val="6400"/>
              <a:buNone/>
              <a:defRPr sz="6400"/>
            </a:lvl7pPr>
            <a:lvl8pPr lvl="7" algn="ctr">
              <a:lnSpc>
                <a:spcPct val="90000"/>
              </a:lnSpc>
              <a:spcBef>
                <a:spcPts val="2000"/>
              </a:spcBef>
              <a:spcAft>
                <a:spcPts val="0"/>
              </a:spcAft>
              <a:buClr>
                <a:schemeClr val="dk1"/>
              </a:buClr>
              <a:buSzPts val="6400"/>
              <a:buNone/>
              <a:defRPr sz="6400"/>
            </a:lvl8pPr>
            <a:lvl9pPr lvl="8" algn="ctr">
              <a:lnSpc>
                <a:spcPct val="90000"/>
              </a:lnSpc>
              <a:spcBef>
                <a:spcPts val="2000"/>
              </a:spcBef>
              <a:spcAft>
                <a:spcPts val="0"/>
              </a:spcAft>
              <a:buClr>
                <a:schemeClr val="dk1"/>
              </a:buClr>
              <a:buSzPts val="6400"/>
              <a:buNone/>
              <a:defRPr sz="6400"/>
            </a:lvl9pPr>
          </a:lstStyle>
          <a:p/>
        </p:txBody>
      </p:sp>
      <p:sp>
        <p:nvSpPr>
          <p:cNvPr id="63" name="Google Shape;63;p15"/>
          <p:cNvSpPr txBox="1"/>
          <p:nvPr>
            <p:ph idx="10" type="dt"/>
          </p:nvPr>
        </p:nvSpPr>
        <p:spPr>
          <a:xfrm>
            <a:off x="2514600" y="25425406"/>
            <a:ext cx="8229600" cy="14605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1" type="ftr"/>
          </p:nvPr>
        </p:nvSpPr>
        <p:spPr>
          <a:xfrm>
            <a:off x="12115800" y="25425406"/>
            <a:ext cx="12344400" cy="14605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2" type="sldNum"/>
          </p:nvPr>
        </p:nvSpPr>
        <p:spPr>
          <a:xfrm>
            <a:off x="25831800" y="25425406"/>
            <a:ext cx="8229600" cy="14605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514600" y="1460506"/>
            <a:ext cx="31546800" cy="530225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6"/>
          <p:cNvSpPr txBox="1"/>
          <p:nvPr>
            <p:ph idx="1" type="body"/>
          </p:nvPr>
        </p:nvSpPr>
        <p:spPr>
          <a:xfrm>
            <a:off x="2514600" y="7302500"/>
            <a:ext cx="31546800" cy="1740535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000"/>
              </a:spcBef>
              <a:spcAft>
                <a:spcPts val="0"/>
              </a:spcAft>
              <a:buClr>
                <a:schemeClr val="dk1"/>
              </a:buClr>
              <a:buSzPts val="1800"/>
              <a:buChar char="•"/>
              <a:defRPr/>
            </a:lvl1pPr>
            <a:lvl2pPr indent="-342900" lvl="1" marL="914400" algn="l">
              <a:lnSpc>
                <a:spcPct val="90000"/>
              </a:lnSpc>
              <a:spcBef>
                <a:spcPts val="2000"/>
              </a:spcBef>
              <a:spcAft>
                <a:spcPts val="0"/>
              </a:spcAft>
              <a:buClr>
                <a:schemeClr val="dk1"/>
              </a:buClr>
              <a:buSzPts val="1800"/>
              <a:buChar char="•"/>
              <a:defRPr/>
            </a:lvl2pPr>
            <a:lvl3pPr indent="-342900" lvl="2" marL="1371600" algn="l">
              <a:lnSpc>
                <a:spcPct val="90000"/>
              </a:lnSpc>
              <a:spcBef>
                <a:spcPts val="2000"/>
              </a:spcBef>
              <a:spcAft>
                <a:spcPts val="0"/>
              </a:spcAft>
              <a:buClr>
                <a:schemeClr val="dk1"/>
              </a:buClr>
              <a:buSzPts val="1800"/>
              <a:buChar char="•"/>
              <a:defRPr/>
            </a:lvl3pPr>
            <a:lvl4pPr indent="-342900" lvl="3" marL="1828800" algn="l">
              <a:lnSpc>
                <a:spcPct val="90000"/>
              </a:lnSpc>
              <a:spcBef>
                <a:spcPts val="2000"/>
              </a:spcBef>
              <a:spcAft>
                <a:spcPts val="0"/>
              </a:spcAft>
              <a:buClr>
                <a:schemeClr val="dk1"/>
              </a:buClr>
              <a:buSzPts val="1800"/>
              <a:buChar char="•"/>
              <a:defRPr/>
            </a:lvl4pPr>
            <a:lvl5pPr indent="-342900" lvl="4" marL="2286000" algn="l">
              <a:lnSpc>
                <a:spcPct val="90000"/>
              </a:lnSpc>
              <a:spcBef>
                <a:spcPts val="2000"/>
              </a:spcBef>
              <a:spcAft>
                <a:spcPts val="0"/>
              </a:spcAft>
              <a:buClr>
                <a:schemeClr val="dk1"/>
              </a:buClr>
              <a:buSzPts val="1800"/>
              <a:buChar char="•"/>
              <a:defRPr/>
            </a:lvl5pPr>
            <a:lvl6pPr indent="-342900" lvl="5" marL="2743200" algn="l">
              <a:lnSpc>
                <a:spcPct val="90000"/>
              </a:lnSpc>
              <a:spcBef>
                <a:spcPts val="2000"/>
              </a:spcBef>
              <a:spcAft>
                <a:spcPts val="0"/>
              </a:spcAft>
              <a:buClr>
                <a:schemeClr val="dk1"/>
              </a:buClr>
              <a:buSzPts val="1800"/>
              <a:buChar char="•"/>
              <a:defRPr/>
            </a:lvl6pPr>
            <a:lvl7pPr indent="-342900" lvl="6" marL="3200400" algn="l">
              <a:lnSpc>
                <a:spcPct val="90000"/>
              </a:lnSpc>
              <a:spcBef>
                <a:spcPts val="2000"/>
              </a:spcBef>
              <a:spcAft>
                <a:spcPts val="0"/>
              </a:spcAft>
              <a:buClr>
                <a:schemeClr val="dk1"/>
              </a:buClr>
              <a:buSzPts val="1800"/>
              <a:buChar char="•"/>
              <a:defRPr/>
            </a:lvl7pPr>
            <a:lvl8pPr indent="-342900" lvl="7" marL="3657600" algn="l">
              <a:lnSpc>
                <a:spcPct val="90000"/>
              </a:lnSpc>
              <a:spcBef>
                <a:spcPts val="2000"/>
              </a:spcBef>
              <a:spcAft>
                <a:spcPts val="0"/>
              </a:spcAft>
              <a:buClr>
                <a:schemeClr val="dk1"/>
              </a:buClr>
              <a:buSzPts val="1800"/>
              <a:buChar char="•"/>
              <a:defRPr/>
            </a:lvl8pPr>
            <a:lvl9pPr indent="-342900" lvl="8" marL="4114800" algn="l">
              <a:lnSpc>
                <a:spcPct val="90000"/>
              </a:lnSpc>
              <a:spcBef>
                <a:spcPts val="2000"/>
              </a:spcBef>
              <a:spcAft>
                <a:spcPts val="0"/>
              </a:spcAft>
              <a:buClr>
                <a:schemeClr val="dk1"/>
              </a:buClr>
              <a:buSzPts val="1800"/>
              <a:buChar char="•"/>
              <a:defRPr/>
            </a:lvl9pPr>
          </a:lstStyle>
          <a:p/>
        </p:txBody>
      </p:sp>
      <p:sp>
        <p:nvSpPr>
          <p:cNvPr id="69" name="Google Shape;69;p16"/>
          <p:cNvSpPr txBox="1"/>
          <p:nvPr>
            <p:ph idx="10" type="dt"/>
          </p:nvPr>
        </p:nvSpPr>
        <p:spPr>
          <a:xfrm>
            <a:off x="2514600" y="25425406"/>
            <a:ext cx="8229600" cy="14605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12115800" y="25425406"/>
            <a:ext cx="12344400" cy="14605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25831800" y="25425406"/>
            <a:ext cx="8229600" cy="14605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2495552" y="6838958"/>
            <a:ext cx="31546800" cy="1141094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0"/>
              <a:buFont typeface="Calibri"/>
              <a:buNone/>
              <a:defRPr sz="2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a:off x="2495552" y="18357858"/>
            <a:ext cx="31546800" cy="600074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000"/>
              </a:spcBef>
              <a:spcAft>
                <a:spcPts val="0"/>
              </a:spcAft>
              <a:buClr>
                <a:schemeClr val="dk1"/>
              </a:buClr>
              <a:buSzPts val="9600"/>
              <a:buNone/>
              <a:defRPr sz="9600">
                <a:solidFill>
                  <a:schemeClr val="dk1"/>
                </a:solidFill>
              </a:defRPr>
            </a:lvl1pPr>
            <a:lvl2pPr indent="-228600" lvl="1" marL="914400" algn="l">
              <a:lnSpc>
                <a:spcPct val="90000"/>
              </a:lnSpc>
              <a:spcBef>
                <a:spcPts val="2000"/>
              </a:spcBef>
              <a:spcAft>
                <a:spcPts val="0"/>
              </a:spcAft>
              <a:buClr>
                <a:srgbClr val="888888"/>
              </a:buClr>
              <a:buSzPts val="8000"/>
              <a:buNone/>
              <a:defRPr sz="8000">
                <a:solidFill>
                  <a:srgbClr val="888888"/>
                </a:solidFill>
              </a:defRPr>
            </a:lvl2pPr>
            <a:lvl3pPr indent="-228600" lvl="2" marL="1371600" algn="l">
              <a:lnSpc>
                <a:spcPct val="90000"/>
              </a:lnSpc>
              <a:spcBef>
                <a:spcPts val="2000"/>
              </a:spcBef>
              <a:spcAft>
                <a:spcPts val="0"/>
              </a:spcAft>
              <a:buClr>
                <a:srgbClr val="888888"/>
              </a:buClr>
              <a:buSzPts val="7200"/>
              <a:buNone/>
              <a:defRPr sz="7200">
                <a:solidFill>
                  <a:srgbClr val="888888"/>
                </a:solidFill>
              </a:defRPr>
            </a:lvl3pPr>
            <a:lvl4pPr indent="-228600" lvl="3" marL="1828800" algn="l">
              <a:lnSpc>
                <a:spcPct val="90000"/>
              </a:lnSpc>
              <a:spcBef>
                <a:spcPts val="2000"/>
              </a:spcBef>
              <a:spcAft>
                <a:spcPts val="0"/>
              </a:spcAft>
              <a:buClr>
                <a:srgbClr val="888888"/>
              </a:buClr>
              <a:buSzPts val="6400"/>
              <a:buNone/>
              <a:defRPr sz="6400">
                <a:solidFill>
                  <a:srgbClr val="888888"/>
                </a:solidFill>
              </a:defRPr>
            </a:lvl4pPr>
            <a:lvl5pPr indent="-228600" lvl="4" marL="2286000" algn="l">
              <a:lnSpc>
                <a:spcPct val="90000"/>
              </a:lnSpc>
              <a:spcBef>
                <a:spcPts val="2000"/>
              </a:spcBef>
              <a:spcAft>
                <a:spcPts val="0"/>
              </a:spcAft>
              <a:buClr>
                <a:srgbClr val="888888"/>
              </a:buClr>
              <a:buSzPts val="6400"/>
              <a:buNone/>
              <a:defRPr sz="6400">
                <a:solidFill>
                  <a:srgbClr val="888888"/>
                </a:solidFill>
              </a:defRPr>
            </a:lvl5pPr>
            <a:lvl6pPr indent="-228600" lvl="5" marL="2743200" algn="l">
              <a:lnSpc>
                <a:spcPct val="90000"/>
              </a:lnSpc>
              <a:spcBef>
                <a:spcPts val="2000"/>
              </a:spcBef>
              <a:spcAft>
                <a:spcPts val="0"/>
              </a:spcAft>
              <a:buClr>
                <a:srgbClr val="888888"/>
              </a:buClr>
              <a:buSzPts val="6400"/>
              <a:buNone/>
              <a:defRPr sz="6400">
                <a:solidFill>
                  <a:srgbClr val="888888"/>
                </a:solidFill>
              </a:defRPr>
            </a:lvl6pPr>
            <a:lvl7pPr indent="-228600" lvl="6" marL="3200400" algn="l">
              <a:lnSpc>
                <a:spcPct val="90000"/>
              </a:lnSpc>
              <a:spcBef>
                <a:spcPts val="2000"/>
              </a:spcBef>
              <a:spcAft>
                <a:spcPts val="0"/>
              </a:spcAft>
              <a:buClr>
                <a:srgbClr val="888888"/>
              </a:buClr>
              <a:buSzPts val="6400"/>
              <a:buNone/>
              <a:defRPr sz="6400">
                <a:solidFill>
                  <a:srgbClr val="888888"/>
                </a:solidFill>
              </a:defRPr>
            </a:lvl7pPr>
            <a:lvl8pPr indent="-228600" lvl="7" marL="3657600" algn="l">
              <a:lnSpc>
                <a:spcPct val="90000"/>
              </a:lnSpc>
              <a:spcBef>
                <a:spcPts val="2000"/>
              </a:spcBef>
              <a:spcAft>
                <a:spcPts val="0"/>
              </a:spcAft>
              <a:buClr>
                <a:srgbClr val="888888"/>
              </a:buClr>
              <a:buSzPts val="6400"/>
              <a:buNone/>
              <a:defRPr sz="6400">
                <a:solidFill>
                  <a:srgbClr val="888888"/>
                </a:solidFill>
              </a:defRPr>
            </a:lvl8pPr>
            <a:lvl9pPr indent="-228600" lvl="8" marL="4114800" algn="l">
              <a:lnSpc>
                <a:spcPct val="90000"/>
              </a:lnSpc>
              <a:spcBef>
                <a:spcPts val="2000"/>
              </a:spcBef>
              <a:spcAft>
                <a:spcPts val="0"/>
              </a:spcAft>
              <a:buClr>
                <a:srgbClr val="888888"/>
              </a:buClr>
              <a:buSzPts val="6400"/>
              <a:buNone/>
              <a:defRPr sz="6400">
                <a:solidFill>
                  <a:srgbClr val="888888"/>
                </a:solidFill>
              </a:defRPr>
            </a:lvl9pPr>
          </a:lstStyle>
          <a:p/>
        </p:txBody>
      </p:sp>
      <p:sp>
        <p:nvSpPr>
          <p:cNvPr id="75" name="Google Shape;75;p17"/>
          <p:cNvSpPr txBox="1"/>
          <p:nvPr>
            <p:ph idx="10" type="dt"/>
          </p:nvPr>
        </p:nvSpPr>
        <p:spPr>
          <a:xfrm>
            <a:off x="2514600" y="25425406"/>
            <a:ext cx="8229600" cy="14605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12115800" y="25425406"/>
            <a:ext cx="12344400" cy="14605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25831800" y="25425406"/>
            <a:ext cx="8229600" cy="14605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514600" y="1460506"/>
            <a:ext cx="31546800" cy="530225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a:off x="2514600" y="7302500"/>
            <a:ext cx="15544800" cy="1740535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000"/>
              </a:spcBef>
              <a:spcAft>
                <a:spcPts val="0"/>
              </a:spcAft>
              <a:buClr>
                <a:schemeClr val="dk1"/>
              </a:buClr>
              <a:buSzPts val="1800"/>
              <a:buChar char="•"/>
              <a:defRPr/>
            </a:lvl1pPr>
            <a:lvl2pPr indent="-342900" lvl="1" marL="914400" algn="l">
              <a:lnSpc>
                <a:spcPct val="90000"/>
              </a:lnSpc>
              <a:spcBef>
                <a:spcPts val="2000"/>
              </a:spcBef>
              <a:spcAft>
                <a:spcPts val="0"/>
              </a:spcAft>
              <a:buClr>
                <a:schemeClr val="dk1"/>
              </a:buClr>
              <a:buSzPts val="1800"/>
              <a:buChar char="•"/>
              <a:defRPr/>
            </a:lvl2pPr>
            <a:lvl3pPr indent="-342900" lvl="2" marL="1371600" algn="l">
              <a:lnSpc>
                <a:spcPct val="90000"/>
              </a:lnSpc>
              <a:spcBef>
                <a:spcPts val="2000"/>
              </a:spcBef>
              <a:spcAft>
                <a:spcPts val="0"/>
              </a:spcAft>
              <a:buClr>
                <a:schemeClr val="dk1"/>
              </a:buClr>
              <a:buSzPts val="1800"/>
              <a:buChar char="•"/>
              <a:defRPr/>
            </a:lvl3pPr>
            <a:lvl4pPr indent="-342900" lvl="3" marL="1828800" algn="l">
              <a:lnSpc>
                <a:spcPct val="90000"/>
              </a:lnSpc>
              <a:spcBef>
                <a:spcPts val="2000"/>
              </a:spcBef>
              <a:spcAft>
                <a:spcPts val="0"/>
              </a:spcAft>
              <a:buClr>
                <a:schemeClr val="dk1"/>
              </a:buClr>
              <a:buSzPts val="1800"/>
              <a:buChar char="•"/>
              <a:defRPr/>
            </a:lvl4pPr>
            <a:lvl5pPr indent="-342900" lvl="4" marL="2286000" algn="l">
              <a:lnSpc>
                <a:spcPct val="90000"/>
              </a:lnSpc>
              <a:spcBef>
                <a:spcPts val="2000"/>
              </a:spcBef>
              <a:spcAft>
                <a:spcPts val="0"/>
              </a:spcAft>
              <a:buClr>
                <a:schemeClr val="dk1"/>
              </a:buClr>
              <a:buSzPts val="1800"/>
              <a:buChar char="•"/>
              <a:defRPr/>
            </a:lvl5pPr>
            <a:lvl6pPr indent="-342900" lvl="5" marL="2743200" algn="l">
              <a:lnSpc>
                <a:spcPct val="90000"/>
              </a:lnSpc>
              <a:spcBef>
                <a:spcPts val="2000"/>
              </a:spcBef>
              <a:spcAft>
                <a:spcPts val="0"/>
              </a:spcAft>
              <a:buClr>
                <a:schemeClr val="dk1"/>
              </a:buClr>
              <a:buSzPts val="1800"/>
              <a:buChar char="•"/>
              <a:defRPr/>
            </a:lvl6pPr>
            <a:lvl7pPr indent="-342900" lvl="6" marL="3200400" algn="l">
              <a:lnSpc>
                <a:spcPct val="90000"/>
              </a:lnSpc>
              <a:spcBef>
                <a:spcPts val="2000"/>
              </a:spcBef>
              <a:spcAft>
                <a:spcPts val="0"/>
              </a:spcAft>
              <a:buClr>
                <a:schemeClr val="dk1"/>
              </a:buClr>
              <a:buSzPts val="1800"/>
              <a:buChar char="•"/>
              <a:defRPr/>
            </a:lvl7pPr>
            <a:lvl8pPr indent="-342900" lvl="7" marL="3657600" algn="l">
              <a:lnSpc>
                <a:spcPct val="90000"/>
              </a:lnSpc>
              <a:spcBef>
                <a:spcPts val="2000"/>
              </a:spcBef>
              <a:spcAft>
                <a:spcPts val="0"/>
              </a:spcAft>
              <a:buClr>
                <a:schemeClr val="dk1"/>
              </a:buClr>
              <a:buSzPts val="1800"/>
              <a:buChar char="•"/>
              <a:defRPr/>
            </a:lvl8pPr>
            <a:lvl9pPr indent="-342900" lvl="8" marL="4114800" algn="l">
              <a:lnSpc>
                <a:spcPct val="90000"/>
              </a:lnSpc>
              <a:spcBef>
                <a:spcPts val="2000"/>
              </a:spcBef>
              <a:spcAft>
                <a:spcPts val="0"/>
              </a:spcAft>
              <a:buClr>
                <a:schemeClr val="dk1"/>
              </a:buClr>
              <a:buSzPts val="1800"/>
              <a:buChar char="•"/>
              <a:defRPr/>
            </a:lvl9pPr>
          </a:lstStyle>
          <a:p/>
        </p:txBody>
      </p:sp>
      <p:sp>
        <p:nvSpPr>
          <p:cNvPr id="81" name="Google Shape;81;p18"/>
          <p:cNvSpPr txBox="1"/>
          <p:nvPr>
            <p:ph idx="2" type="body"/>
          </p:nvPr>
        </p:nvSpPr>
        <p:spPr>
          <a:xfrm>
            <a:off x="18516600" y="7302500"/>
            <a:ext cx="15544800" cy="1740535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000"/>
              </a:spcBef>
              <a:spcAft>
                <a:spcPts val="0"/>
              </a:spcAft>
              <a:buClr>
                <a:schemeClr val="dk1"/>
              </a:buClr>
              <a:buSzPts val="1800"/>
              <a:buChar char="•"/>
              <a:defRPr/>
            </a:lvl1pPr>
            <a:lvl2pPr indent="-342900" lvl="1" marL="914400" algn="l">
              <a:lnSpc>
                <a:spcPct val="90000"/>
              </a:lnSpc>
              <a:spcBef>
                <a:spcPts val="2000"/>
              </a:spcBef>
              <a:spcAft>
                <a:spcPts val="0"/>
              </a:spcAft>
              <a:buClr>
                <a:schemeClr val="dk1"/>
              </a:buClr>
              <a:buSzPts val="1800"/>
              <a:buChar char="•"/>
              <a:defRPr/>
            </a:lvl2pPr>
            <a:lvl3pPr indent="-342900" lvl="2" marL="1371600" algn="l">
              <a:lnSpc>
                <a:spcPct val="90000"/>
              </a:lnSpc>
              <a:spcBef>
                <a:spcPts val="2000"/>
              </a:spcBef>
              <a:spcAft>
                <a:spcPts val="0"/>
              </a:spcAft>
              <a:buClr>
                <a:schemeClr val="dk1"/>
              </a:buClr>
              <a:buSzPts val="1800"/>
              <a:buChar char="•"/>
              <a:defRPr/>
            </a:lvl3pPr>
            <a:lvl4pPr indent="-342900" lvl="3" marL="1828800" algn="l">
              <a:lnSpc>
                <a:spcPct val="90000"/>
              </a:lnSpc>
              <a:spcBef>
                <a:spcPts val="2000"/>
              </a:spcBef>
              <a:spcAft>
                <a:spcPts val="0"/>
              </a:spcAft>
              <a:buClr>
                <a:schemeClr val="dk1"/>
              </a:buClr>
              <a:buSzPts val="1800"/>
              <a:buChar char="•"/>
              <a:defRPr/>
            </a:lvl4pPr>
            <a:lvl5pPr indent="-342900" lvl="4" marL="2286000" algn="l">
              <a:lnSpc>
                <a:spcPct val="90000"/>
              </a:lnSpc>
              <a:spcBef>
                <a:spcPts val="2000"/>
              </a:spcBef>
              <a:spcAft>
                <a:spcPts val="0"/>
              </a:spcAft>
              <a:buClr>
                <a:schemeClr val="dk1"/>
              </a:buClr>
              <a:buSzPts val="1800"/>
              <a:buChar char="•"/>
              <a:defRPr/>
            </a:lvl5pPr>
            <a:lvl6pPr indent="-342900" lvl="5" marL="2743200" algn="l">
              <a:lnSpc>
                <a:spcPct val="90000"/>
              </a:lnSpc>
              <a:spcBef>
                <a:spcPts val="2000"/>
              </a:spcBef>
              <a:spcAft>
                <a:spcPts val="0"/>
              </a:spcAft>
              <a:buClr>
                <a:schemeClr val="dk1"/>
              </a:buClr>
              <a:buSzPts val="1800"/>
              <a:buChar char="•"/>
              <a:defRPr/>
            </a:lvl6pPr>
            <a:lvl7pPr indent="-342900" lvl="6" marL="3200400" algn="l">
              <a:lnSpc>
                <a:spcPct val="90000"/>
              </a:lnSpc>
              <a:spcBef>
                <a:spcPts val="2000"/>
              </a:spcBef>
              <a:spcAft>
                <a:spcPts val="0"/>
              </a:spcAft>
              <a:buClr>
                <a:schemeClr val="dk1"/>
              </a:buClr>
              <a:buSzPts val="1800"/>
              <a:buChar char="•"/>
              <a:defRPr/>
            </a:lvl7pPr>
            <a:lvl8pPr indent="-342900" lvl="7" marL="3657600" algn="l">
              <a:lnSpc>
                <a:spcPct val="90000"/>
              </a:lnSpc>
              <a:spcBef>
                <a:spcPts val="2000"/>
              </a:spcBef>
              <a:spcAft>
                <a:spcPts val="0"/>
              </a:spcAft>
              <a:buClr>
                <a:schemeClr val="dk1"/>
              </a:buClr>
              <a:buSzPts val="1800"/>
              <a:buChar char="•"/>
              <a:defRPr/>
            </a:lvl8pPr>
            <a:lvl9pPr indent="-342900" lvl="8" marL="4114800" algn="l">
              <a:lnSpc>
                <a:spcPct val="90000"/>
              </a:lnSpc>
              <a:spcBef>
                <a:spcPts val="2000"/>
              </a:spcBef>
              <a:spcAft>
                <a:spcPts val="0"/>
              </a:spcAft>
              <a:buClr>
                <a:schemeClr val="dk1"/>
              </a:buClr>
              <a:buSzPts val="1800"/>
              <a:buChar char="•"/>
              <a:defRPr/>
            </a:lvl9pPr>
          </a:lstStyle>
          <a:p/>
        </p:txBody>
      </p:sp>
      <p:sp>
        <p:nvSpPr>
          <p:cNvPr id="82" name="Google Shape;82;p18"/>
          <p:cNvSpPr txBox="1"/>
          <p:nvPr>
            <p:ph idx="10" type="dt"/>
          </p:nvPr>
        </p:nvSpPr>
        <p:spPr>
          <a:xfrm>
            <a:off x="2514600" y="25425406"/>
            <a:ext cx="8229600" cy="14605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1" type="ftr"/>
          </p:nvPr>
        </p:nvSpPr>
        <p:spPr>
          <a:xfrm>
            <a:off x="12115800" y="25425406"/>
            <a:ext cx="12344400" cy="14605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2" type="sldNum"/>
          </p:nvPr>
        </p:nvSpPr>
        <p:spPr>
          <a:xfrm>
            <a:off x="25831800" y="25425406"/>
            <a:ext cx="8229600" cy="14605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519364" y="1460506"/>
            <a:ext cx="31546800" cy="530225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9"/>
          <p:cNvSpPr txBox="1"/>
          <p:nvPr>
            <p:ph idx="1" type="body"/>
          </p:nvPr>
        </p:nvSpPr>
        <p:spPr>
          <a:xfrm>
            <a:off x="2519368" y="6724652"/>
            <a:ext cx="15473360" cy="329564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000"/>
              </a:spcBef>
              <a:spcAft>
                <a:spcPts val="0"/>
              </a:spcAft>
              <a:buClr>
                <a:schemeClr val="dk1"/>
              </a:buClr>
              <a:buSzPts val="9600"/>
              <a:buNone/>
              <a:defRPr b="1" sz="9600"/>
            </a:lvl1pPr>
            <a:lvl2pPr indent="-228600" lvl="1" marL="914400" algn="l">
              <a:lnSpc>
                <a:spcPct val="90000"/>
              </a:lnSpc>
              <a:spcBef>
                <a:spcPts val="2000"/>
              </a:spcBef>
              <a:spcAft>
                <a:spcPts val="0"/>
              </a:spcAft>
              <a:buClr>
                <a:schemeClr val="dk1"/>
              </a:buClr>
              <a:buSzPts val="8000"/>
              <a:buNone/>
              <a:defRPr b="1" sz="8000"/>
            </a:lvl2pPr>
            <a:lvl3pPr indent="-228600" lvl="2" marL="1371600" algn="l">
              <a:lnSpc>
                <a:spcPct val="90000"/>
              </a:lnSpc>
              <a:spcBef>
                <a:spcPts val="2000"/>
              </a:spcBef>
              <a:spcAft>
                <a:spcPts val="0"/>
              </a:spcAft>
              <a:buClr>
                <a:schemeClr val="dk1"/>
              </a:buClr>
              <a:buSzPts val="7200"/>
              <a:buNone/>
              <a:defRPr b="1" sz="7200"/>
            </a:lvl3pPr>
            <a:lvl4pPr indent="-228600" lvl="3" marL="1828800" algn="l">
              <a:lnSpc>
                <a:spcPct val="90000"/>
              </a:lnSpc>
              <a:spcBef>
                <a:spcPts val="2000"/>
              </a:spcBef>
              <a:spcAft>
                <a:spcPts val="0"/>
              </a:spcAft>
              <a:buClr>
                <a:schemeClr val="dk1"/>
              </a:buClr>
              <a:buSzPts val="6400"/>
              <a:buNone/>
              <a:defRPr b="1" sz="6400"/>
            </a:lvl4pPr>
            <a:lvl5pPr indent="-228600" lvl="4" marL="2286000" algn="l">
              <a:lnSpc>
                <a:spcPct val="90000"/>
              </a:lnSpc>
              <a:spcBef>
                <a:spcPts val="2000"/>
              </a:spcBef>
              <a:spcAft>
                <a:spcPts val="0"/>
              </a:spcAft>
              <a:buClr>
                <a:schemeClr val="dk1"/>
              </a:buClr>
              <a:buSzPts val="6400"/>
              <a:buNone/>
              <a:defRPr b="1" sz="6400"/>
            </a:lvl5pPr>
            <a:lvl6pPr indent="-228600" lvl="5" marL="2743200" algn="l">
              <a:lnSpc>
                <a:spcPct val="90000"/>
              </a:lnSpc>
              <a:spcBef>
                <a:spcPts val="2000"/>
              </a:spcBef>
              <a:spcAft>
                <a:spcPts val="0"/>
              </a:spcAft>
              <a:buClr>
                <a:schemeClr val="dk1"/>
              </a:buClr>
              <a:buSzPts val="6400"/>
              <a:buNone/>
              <a:defRPr b="1" sz="6400"/>
            </a:lvl6pPr>
            <a:lvl7pPr indent="-228600" lvl="6" marL="3200400" algn="l">
              <a:lnSpc>
                <a:spcPct val="90000"/>
              </a:lnSpc>
              <a:spcBef>
                <a:spcPts val="2000"/>
              </a:spcBef>
              <a:spcAft>
                <a:spcPts val="0"/>
              </a:spcAft>
              <a:buClr>
                <a:schemeClr val="dk1"/>
              </a:buClr>
              <a:buSzPts val="6400"/>
              <a:buNone/>
              <a:defRPr b="1" sz="6400"/>
            </a:lvl7pPr>
            <a:lvl8pPr indent="-228600" lvl="7" marL="3657600" algn="l">
              <a:lnSpc>
                <a:spcPct val="90000"/>
              </a:lnSpc>
              <a:spcBef>
                <a:spcPts val="2000"/>
              </a:spcBef>
              <a:spcAft>
                <a:spcPts val="0"/>
              </a:spcAft>
              <a:buClr>
                <a:schemeClr val="dk1"/>
              </a:buClr>
              <a:buSzPts val="6400"/>
              <a:buNone/>
              <a:defRPr b="1" sz="6400"/>
            </a:lvl8pPr>
            <a:lvl9pPr indent="-228600" lvl="8" marL="4114800" algn="l">
              <a:lnSpc>
                <a:spcPct val="90000"/>
              </a:lnSpc>
              <a:spcBef>
                <a:spcPts val="2000"/>
              </a:spcBef>
              <a:spcAft>
                <a:spcPts val="0"/>
              </a:spcAft>
              <a:buClr>
                <a:schemeClr val="dk1"/>
              </a:buClr>
              <a:buSzPts val="6400"/>
              <a:buNone/>
              <a:defRPr b="1" sz="6400"/>
            </a:lvl9pPr>
          </a:lstStyle>
          <a:p/>
        </p:txBody>
      </p:sp>
      <p:sp>
        <p:nvSpPr>
          <p:cNvPr id="88" name="Google Shape;88;p19"/>
          <p:cNvSpPr txBox="1"/>
          <p:nvPr>
            <p:ph idx="2" type="body"/>
          </p:nvPr>
        </p:nvSpPr>
        <p:spPr>
          <a:xfrm>
            <a:off x="2519368" y="10020300"/>
            <a:ext cx="15473360" cy="1473835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000"/>
              </a:spcBef>
              <a:spcAft>
                <a:spcPts val="0"/>
              </a:spcAft>
              <a:buClr>
                <a:schemeClr val="dk1"/>
              </a:buClr>
              <a:buSzPts val="1800"/>
              <a:buChar char="•"/>
              <a:defRPr/>
            </a:lvl1pPr>
            <a:lvl2pPr indent="-342900" lvl="1" marL="914400" algn="l">
              <a:lnSpc>
                <a:spcPct val="90000"/>
              </a:lnSpc>
              <a:spcBef>
                <a:spcPts val="2000"/>
              </a:spcBef>
              <a:spcAft>
                <a:spcPts val="0"/>
              </a:spcAft>
              <a:buClr>
                <a:schemeClr val="dk1"/>
              </a:buClr>
              <a:buSzPts val="1800"/>
              <a:buChar char="•"/>
              <a:defRPr/>
            </a:lvl2pPr>
            <a:lvl3pPr indent="-342900" lvl="2" marL="1371600" algn="l">
              <a:lnSpc>
                <a:spcPct val="90000"/>
              </a:lnSpc>
              <a:spcBef>
                <a:spcPts val="2000"/>
              </a:spcBef>
              <a:spcAft>
                <a:spcPts val="0"/>
              </a:spcAft>
              <a:buClr>
                <a:schemeClr val="dk1"/>
              </a:buClr>
              <a:buSzPts val="1800"/>
              <a:buChar char="•"/>
              <a:defRPr/>
            </a:lvl3pPr>
            <a:lvl4pPr indent="-342900" lvl="3" marL="1828800" algn="l">
              <a:lnSpc>
                <a:spcPct val="90000"/>
              </a:lnSpc>
              <a:spcBef>
                <a:spcPts val="2000"/>
              </a:spcBef>
              <a:spcAft>
                <a:spcPts val="0"/>
              </a:spcAft>
              <a:buClr>
                <a:schemeClr val="dk1"/>
              </a:buClr>
              <a:buSzPts val="1800"/>
              <a:buChar char="•"/>
              <a:defRPr/>
            </a:lvl4pPr>
            <a:lvl5pPr indent="-342900" lvl="4" marL="2286000" algn="l">
              <a:lnSpc>
                <a:spcPct val="90000"/>
              </a:lnSpc>
              <a:spcBef>
                <a:spcPts val="2000"/>
              </a:spcBef>
              <a:spcAft>
                <a:spcPts val="0"/>
              </a:spcAft>
              <a:buClr>
                <a:schemeClr val="dk1"/>
              </a:buClr>
              <a:buSzPts val="1800"/>
              <a:buChar char="•"/>
              <a:defRPr/>
            </a:lvl5pPr>
            <a:lvl6pPr indent="-342900" lvl="5" marL="2743200" algn="l">
              <a:lnSpc>
                <a:spcPct val="90000"/>
              </a:lnSpc>
              <a:spcBef>
                <a:spcPts val="2000"/>
              </a:spcBef>
              <a:spcAft>
                <a:spcPts val="0"/>
              </a:spcAft>
              <a:buClr>
                <a:schemeClr val="dk1"/>
              </a:buClr>
              <a:buSzPts val="1800"/>
              <a:buChar char="•"/>
              <a:defRPr/>
            </a:lvl6pPr>
            <a:lvl7pPr indent="-342900" lvl="6" marL="3200400" algn="l">
              <a:lnSpc>
                <a:spcPct val="90000"/>
              </a:lnSpc>
              <a:spcBef>
                <a:spcPts val="2000"/>
              </a:spcBef>
              <a:spcAft>
                <a:spcPts val="0"/>
              </a:spcAft>
              <a:buClr>
                <a:schemeClr val="dk1"/>
              </a:buClr>
              <a:buSzPts val="1800"/>
              <a:buChar char="•"/>
              <a:defRPr/>
            </a:lvl7pPr>
            <a:lvl8pPr indent="-342900" lvl="7" marL="3657600" algn="l">
              <a:lnSpc>
                <a:spcPct val="90000"/>
              </a:lnSpc>
              <a:spcBef>
                <a:spcPts val="2000"/>
              </a:spcBef>
              <a:spcAft>
                <a:spcPts val="0"/>
              </a:spcAft>
              <a:buClr>
                <a:schemeClr val="dk1"/>
              </a:buClr>
              <a:buSzPts val="1800"/>
              <a:buChar char="•"/>
              <a:defRPr/>
            </a:lvl8pPr>
            <a:lvl9pPr indent="-342900" lvl="8" marL="4114800" algn="l">
              <a:lnSpc>
                <a:spcPct val="90000"/>
              </a:lnSpc>
              <a:spcBef>
                <a:spcPts val="2000"/>
              </a:spcBef>
              <a:spcAft>
                <a:spcPts val="0"/>
              </a:spcAft>
              <a:buClr>
                <a:schemeClr val="dk1"/>
              </a:buClr>
              <a:buSzPts val="1800"/>
              <a:buChar char="•"/>
              <a:defRPr/>
            </a:lvl9pPr>
          </a:lstStyle>
          <a:p/>
        </p:txBody>
      </p:sp>
      <p:sp>
        <p:nvSpPr>
          <p:cNvPr id="89" name="Google Shape;89;p19"/>
          <p:cNvSpPr txBox="1"/>
          <p:nvPr>
            <p:ph idx="3" type="body"/>
          </p:nvPr>
        </p:nvSpPr>
        <p:spPr>
          <a:xfrm>
            <a:off x="18516602" y="6724652"/>
            <a:ext cx="15549564" cy="329564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000"/>
              </a:spcBef>
              <a:spcAft>
                <a:spcPts val="0"/>
              </a:spcAft>
              <a:buClr>
                <a:schemeClr val="dk1"/>
              </a:buClr>
              <a:buSzPts val="9600"/>
              <a:buNone/>
              <a:defRPr b="1" sz="9600"/>
            </a:lvl1pPr>
            <a:lvl2pPr indent="-228600" lvl="1" marL="914400" algn="l">
              <a:lnSpc>
                <a:spcPct val="90000"/>
              </a:lnSpc>
              <a:spcBef>
                <a:spcPts val="2000"/>
              </a:spcBef>
              <a:spcAft>
                <a:spcPts val="0"/>
              </a:spcAft>
              <a:buClr>
                <a:schemeClr val="dk1"/>
              </a:buClr>
              <a:buSzPts val="8000"/>
              <a:buNone/>
              <a:defRPr b="1" sz="8000"/>
            </a:lvl2pPr>
            <a:lvl3pPr indent="-228600" lvl="2" marL="1371600" algn="l">
              <a:lnSpc>
                <a:spcPct val="90000"/>
              </a:lnSpc>
              <a:spcBef>
                <a:spcPts val="2000"/>
              </a:spcBef>
              <a:spcAft>
                <a:spcPts val="0"/>
              </a:spcAft>
              <a:buClr>
                <a:schemeClr val="dk1"/>
              </a:buClr>
              <a:buSzPts val="7200"/>
              <a:buNone/>
              <a:defRPr b="1" sz="7200"/>
            </a:lvl3pPr>
            <a:lvl4pPr indent="-228600" lvl="3" marL="1828800" algn="l">
              <a:lnSpc>
                <a:spcPct val="90000"/>
              </a:lnSpc>
              <a:spcBef>
                <a:spcPts val="2000"/>
              </a:spcBef>
              <a:spcAft>
                <a:spcPts val="0"/>
              </a:spcAft>
              <a:buClr>
                <a:schemeClr val="dk1"/>
              </a:buClr>
              <a:buSzPts val="6400"/>
              <a:buNone/>
              <a:defRPr b="1" sz="6400"/>
            </a:lvl4pPr>
            <a:lvl5pPr indent="-228600" lvl="4" marL="2286000" algn="l">
              <a:lnSpc>
                <a:spcPct val="90000"/>
              </a:lnSpc>
              <a:spcBef>
                <a:spcPts val="2000"/>
              </a:spcBef>
              <a:spcAft>
                <a:spcPts val="0"/>
              </a:spcAft>
              <a:buClr>
                <a:schemeClr val="dk1"/>
              </a:buClr>
              <a:buSzPts val="6400"/>
              <a:buNone/>
              <a:defRPr b="1" sz="6400"/>
            </a:lvl5pPr>
            <a:lvl6pPr indent="-228600" lvl="5" marL="2743200" algn="l">
              <a:lnSpc>
                <a:spcPct val="90000"/>
              </a:lnSpc>
              <a:spcBef>
                <a:spcPts val="2000"/>
              </a:spcBef>
              <a:spcAft>
                <a:spcPts val="0"/>
              </a:spcAft>
              <a:buClr>
                <a:schemeClr val="dk1"/>
              </a:buClr>
              <a:buSzPts val="6400"/>
              <a:buNone/>
              <a:defRPr b="1" sz="6400"/>
            </a:lvl6pPr>
            <a:lvl7pPr indent="-228600" lvl="6" marL="3200400" algn="l">
              <a:lnSpc>
                <a:spcPct val="90000"/>
              </a:lnSpc>
              <a:spcBef>
                <a:spcPts val="2000"/>
              </a:spcBef>
              <a:spcAft>
                <a:spcPts val="0"/>
              </a:spcAft>
              <a:buClr>
                <a:schemeClr val="dk1"/>
              </a:buClr>
              <a:buSzPts val="6400"/>
              <a:buNone/>
              <a:defRPr b="1" sz="6400"/>
            </a:lvl7pPr>
            <a:lvl8pPr indent="-228600" lvl="7" marL="3657600" algn="l">
              <a:lnSpc>
                <a:spcPct val="90000"/>
              </a:lnSpc>
              <a:spcBef>
                <a:spcPts val="2000"/>
              </a:spcBef>
              <a:spcAft>
                <a:spcPts val="0"/>
              </a:spcAft>
              <a:buClr>
                <a:schemeClr val="dk1"/>
              </a:buClr>
              <a:buSzPts val="6400"/>
              <a:buNone/>
              <a:defRPr b="1" sz="6400"/>
            </a:lvl8pPr>
            <a:lvl9pPr indent="-228600" lvl="8" marL="4114800" algn="l">
              <a:lnSpc>
                <a:spcPct val="90000"/>
              </a:lnSpc>
              <a:spcBef>
                <a:spcPts val="2000"/>
              </a:spcBef>
              <a:spcAft>
                <a:spcPts val="0"/>
              </a:spcAft>
              <a:buClr>
                <a:schemeClr val="dk1"/>
              </a:buClr>
              <a:buSzPts val="6400"/>
              <a:buNone/>
              <a:defRPr b="1" sz="6400"/>
            </a:lvl9pPr>
          </a:lstStyle>
          <a:p/>
        </p:txBody>
      </p:sp>
      <p:sp>
        <p:nvSpPr>
          <p:cNvPr id="90" name="Google Shape;90;p19"/>
          <p:cNvSpPr txBox="1"/>
          <p:nvPr>
            <p:ph idx="4" type="body"/>
          </p:nvPr>
        </p:nvSpPr>
        <p:spPr>
          <a:xfrm>
            <a:off x="18516602" y="10020300"/>
            <a:ext cx="15549564" cy="1473835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000"/>
              </a:spcBef>
              <a:spcAft>
                <a:spcPts val="0"/>
              </a:spcAft>
              <a:buClr>
                <a:schemeClr val="dk1"/>
              </a:buClr>
              <a:buSzPts val="1800"/>
              <a:buChar char="•"/>
              <a:defRPr/>
            </a:lvl1pPr>
            <a:lvl2pPr indent="-342900" lvl="1" marL="914400" algn="l">
              <a:lnSpc>
                <a:spcPct val="90000"/>
              </a:lnSpc>
              <a:spcBef>
                <a:spcPts val="2000"/>
              </a:spcBef>
              <a:spcAft>
                <a:spcPts val="0"/>
              </a:spcAft>
              <a:buClr>
                <a:schemeClr val="dk1"/>
              </a:buClr>
              <a:buSzPts val="1800"/>
              <a:buChar char="•"/>
              <a:defRPr/>
            </a:lvl2pPr>
            <a:lvl3pPr indent="-342900" lvl="2" marL="1371600" algn="l">
              <a:lnSpc>
                <a:spcPct val="90000"/>
              </a:lnSpc>
              <a:spcBef>
                <a:spcPts val="2000"/>
              </a:spcBef>
              <a:spcAft>
                <a:spcPts val="0"/>
              </a:spcAft>
              <a:buClr>
                <a:schemeClr val="dk1"/>
              </a:buClr>
              <a:buSzPts val="1800"/>
              <a:buChar char="•"/>
              <a:defRPr/>
            </a:lvl3pPr>
            <a:lvl4pPr indent="-342900" lvl="3" marL="1828800" algn="l">
              <a:lnSpc>
                <a:spcPct val="90000"/>
              </a:lnSpc>
              <a:spcBef>
                <a:spcPts val="2000"/>
              </a:spcBef>
              <a:spcAft>
                <a:spcPts val="0"/>
              </a:spcAft>
              <a:buClr>
                <a:schemeClr val="dk1"/>
              </a:buClr>
              <a:buSzPts val="1800"/>
              <a:buChar char="•"/>
              <a:defRPr/>
            </a:lvl4pPr>
            <a:lvl5pPr indent="-342900" lvl="4" marL="2286000" algn="l">
              <a:lnSpc>
                <a:spcPct val="90000"/>
              </a:lnSpc>
              <a:spcBef>
                <a:spcPts val="2000"/>
              </a:spcBef>
              <a:spcAft>
                <a:spcPts val="0"/>
              </a:spcAft>
              <a:buClr>
                <a:schemeClr val="dk1"/>
              </a:buClr>
              <a:buSzPts val="1800"/>
              <a:buChar char="•"/>
              <a:defRPr/>
            </a:lvl5pPr>
            <a:lvl6pPr indent="-342900" lvl="5" marL="2743200" algn="l">
              <a:lnSpc>
                <a:spcPct val="90000"/>
              </a:lnSpc>
              <a:spcBef>
                <a:spcPts val="2000"/>
              </a:spcBef>
              <a:spcAft>
                <a:spcPts val="0"/>
              </a:spcAft>
              <a:buClr>
                <a:schemeClr val="dk1"/>
              </a:buClr>
              <a:buSzPts val="1800"/>
              <a:buChar char="•"/>
              <a:defRPr/>
            </a:lvl6pPr>
            <a:lvl7pPr indent="-342900" lvl="6" marL="3200400" algn="l">
              <a:lnSpc>
                <a:spcPct val="90000"/>
              </a:lnSpc>
              <a:spcBef>
                <a:spcPts val="2000"/>
              </a:spcBef>
              <a:spcAft>
                <a:spcPts val="0"/>
              </a:spcAft>
              <a:buClr>
                <a:schemeClr val="dk1"/>
              </a:buClr>
              <a:buSzPts val="1800"/>
              <a:buChar char="•"/>
              <a:defRPr/>
            </a:lvl7pPr>
            <a:lvl8pPr indent="-342900" lvl="7" marL="3657600" algn="l">
              <a:lnSpc>
                <a:spcPct val="90000"/>
              </a:lnSpc>
              <a:spcBef>
                <a:spcPts val="2000"/>
              </a:spcBef>
              <a:spcAft>
                <a:spcPts val="0"/>
              </a:spcAft>
              <a:buClr>
                <a:schemeClr val="dk1"/>
              </a:buClr>
              <a:buSzPts val="1800"/>
              <a:buChar char="•"/>
              <a:defRPr/>
            </a:lvl8pPr>
            <a:lvl9pPr indent="-342900" lvl="8" marL="4114800" algn="l">
              <a:lnSpc>
                <a:spcPct val="90000"/>
              </a:lnSpc>
              <a:spcBef>
                <a:spcPts val="2000"/>
              </a:spcBef>
              <a:spcAft>
                <a:spcPts val="0"/>
              </a:spcAft>
              <a:buClr>
                <a:schemeClr val="dk1"/>
              </a:buClr>
              <a:buSzPts val="1800"/>
              <a:buChar char="•"/>
              <a:defRPr/>
            </a:lvl9pPr>
          </a:lstStyle>
          <a:p/>
        </p:txBody>
      </p:sp>
      <p:sp>
        <p:nvSpPr>
          <p:cNvPr id="91" name="Google Shape;91;p19"/>
          <p:cNvSpPr txBox="1"/>
          <p:nvPr>
            <p:ph idx="10" type="dt"/>
          </p:nvPr>
        </p:nvSpPr>
        <p:spPr>
          <a:xfrm>
            <a:off x="2514600" y="25425406"/>
            <a:ext cx="8229600" cy="14605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1" type="ftr"/>
          </p:nvPr>
        </p:nvSpPr>
        <p:spPr>
          <a:xfrm>
            <a:off x="12115800" y="25425406"/>
            <a:ext cx="12344400" cy="14605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2" type="sldNum"/>
          </p:nvPr>
        </p:nvSpPr>
        <p:spPr>
          <a:xfrm>
            <a:off x="25831800" y="25425406"/>
            <a:ext cx="8229600" cy="14605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514600" y="1460506"/>
            <a:ext cx="31546800" cy="530225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0"/>
          <p:cNvSpPr txBox="1"/>
          <p:nvPr>
            <p:ph idx="10" type="dt"/>
          </p:nvPr>
        </p:nvSpPr>
        <p:spPr>
          <a:xfrm>
            <a:off x="2514600" y="25425406"/>
            <a:ext cx="8229600" cy="14605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0"/>
          <p:cNvSpPr txBox="1"/>
          <p:nvPr>
            <p:ph idx="11" type="ftr"/>
          </p:nvPr>
        </p:nvSpPr>
        <p:spPr>
          <a:xfrm>
            <a:off x="12115800" y="25425406"/>
            <a:ext cx="12344400" cy="14605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2" type="sldNum"/>
          </p:nvPr>
        </p:nvSpPr>
        <p:spPr>
          <a:xfrm>
            <a:off x="25831800" y="25425406"/>
            <a:ext cx="8229600" cy="14605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519364" y="1828800"/>
            <a:ext cx="11796712" cy="6400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2800"/>
              <a:buFont typeface="Calibri"/>
              <a:buNone/>
              <a:defRPr sz="1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1"/>
          <p:cNvSpPr txBox="1"/>
          <p:nvPr>
            <p:ph idx="1" type="body"/>
          </p:nvPr>
        </p:nvSpPr>
        <p:spPr>
          <a:xfrm>
            <a:off x="15549564" y="3949706"/>
            <a:ext cx="18516600" cy="19494500"/>
          </a:xfrm>
          <a:prstGeom prst="rect">
            <a:avLst/>
          </a:prstGeom>
          <a:noFill/>
          <a:ln>
            <a:noFill/>
          </a:ln>
        </p:spPr>
        <p:txBody>
          <a:bodyPr anchorCtr="0" anchor="t" bIns="45700" lIns="91425" spcFirstLastPara="1" rIns="91425" wrap="square" tIns="45700">
            <a:normAutofit/>
          </a:bodyPr>
          <a:lstStyle>
            <a:lvl1pPr indent="-1041400" lvl="0" marL="457200" algn="l">
              <a:lnSpc>
                <a:spcPct val="90000"/>
              </a:lnSpc>
              <a:spcBef>
                <a:spcPts val="4000"/>
              </a:spcBef>
              <a:spcAft>
                <a:spcPts val="0"/>
              </a:spcAft>
              <a:buClr>
                <a:schemeClr val="dk1"/>
              </a:buClr>
              <a:buSzPts val="12800"/>
              <a:buChar char="•"/>
              <a:defRPr sz="12800"/>
            </a:lvl1pPr>
            <a:lvl2pPr indent="-939800" lvl="1" marL="914400" algn="l">
              <a:lnSpc>
                <a:spcPct val="90000"/>
              </a:lnSpc>
              <a:spcBef>
                <a:spcPts val="2000"/>
              </a:spcBef>
              <a:spcAft>
                <a:spcPts val="0"/>
              </a:spcAft>
              <a:buClr>
                <a:schemeClr val="dk1"/>
              </a:buClr>
              <a:buSzPts val="11200"/>
              <a:buChar char="•"/>
              <a:defRPr sz="11200"/>
            </a:lvl2pPr>
            <a:lvl3pPr indent="-838200" lvl="2" marL="1371600" algn="l">
              <a:lnSpc>
                <a:spcPct val="90000"/>
              </a:lnSpc>
              <a:spcBef>
                <a:spcPts val="2000"/>
              </a:spcBef>
              <a:spcAft>
                <a:spcPts val="0"/>
              </a:spcAft>
              <a:buClr>
                <a:schemeClr val="dk1"/>
              </a:buClr>
              <a:buSzPts val="9600"/>
              <a:buChar char="•"/>
              <a:defRPr sz="9600"/>
            </a:lvl3pPr>
            <a:lvl4pPr indent="-736600" lvl="3" marL="1828800" algn="l">
              <a:lnSpc>
                <a:spcPct val="90000"/>
              </a:lnSpc>
              <a:spcBef>
                <a:spcPts val="2000"/>
              </a:spcBef>
              <a:spcAft>
                <a:spcPts val="0"/>
              </a:spcAft>
              <a:buClr>
                <a:schemeClr val="dk1"/>
              </a:buClr>
              <a:buSzPts val="8000"/>
              <a:buChar char="•"/>
              <a:defRPr sz="8000"/>
            </a:lvl4pPr>
            <a:lvl5pPr indent="-736600" lvl="4" marL="2286000" algn="l">
              <a:lnSpc>
                <a:spcPct val="90000"/>
              </a:lnSpc>
              <a:spcBef>
                <a:spcPts val="2000"/>
              </a:spcBef>
              <a:spcAft>
                <a:spcPts val="0"/>
              </a:spcAft>
              <a:buClr>
                <a:schemeClr val="dk1"/>
              </a:buClr>
              <a:buSzPts val="8000"/>
              <a:buChar char="•"/>
              <a:defRPr sz="8000"/>
            </a:lvl5pPr>
            <a:lvl6pPr indent="-736600" lvl="5" marL="2743200" algn="l">
              <a:lnSpc>
                <a:spcPct val="90000"/>
              </a:lnSpc>
              <a:spcBef>
                <a:spcPts val="2000"/>
              </a:spcBef>
              <a:spcAft>
                <a:spcPts val="0"/>
              </a:spcAft>
              <a:buClr>
                <a:schemeClr val="dk1"/>
              </a:buClr>
              <a:buSzPts val="8000"/>
              <a:buChar char="•"/>
              <a:defRPr sz="8000"/>
            </a:lvl6pPr>
            <a:lvl7pPr indent="-736600" lvl="6" marL="3200400" algn="l">
              <a:lnSpc>
                <a:spcPct val="90000"/>
              </a:lnSpc>
              <a:spcBef>
                <a:spcPts val="2000"/>
              </a:spcBef>
              <a:spcAft>
                <a:spcPts val="0"/>
              </a:spcAft>
              <a:buClr>
                <a:schemeClr val="dk1"/>
              </a:buClr>
              <a:buSzPts val="8000"/>
              <a:buChar char="•"/>
              <a:defRPr sz="8000"/>
            </a:lvl7pPr>
            <a:lvl8pPr indent="-736600" lvl="7" marL="3657600" algn="l">
              <a:lnSpc>
                <a:spcPct val="90000"/>
              </a:lnSpc>
              <a:spcBef>
                <a:spcPts val="2000"/>
              </a:spcBef>
              <a:spcAft>
                <a:spcPts val="0"/>
              </a:spcAft>
              <a:buClr>
                <a:schemeClr val="dk1"/>
              </a:buClr>
              <a:buSzPts val="8000"/>
              <a:buChar char="•"/>
              <a:defRPr sz="8000"/>
            </a:lvl8pPr>
            <a:lvl9pPr indent="-736600" lvl="8" marL="4114800" algn="l">
              <a:lnSpc>
                <a:spcPct val="90000"/>
              </a:lnSpc>
              <a:spcBef>
                <a:spcPts val="2000"/>
              </a:spcBef>
              <a:spcAft>
                <a:spcPts val="0"/>
              </a:spcAft>
              <a:buClr>
                <a:schemeClr val="dk1"/>
              </a:buClr>
              <a:buSzPts val="8000"/>
              <a:buChar char="•"/>
              <a:defRPr sz="8000"/>
            </a:lvl9pPr>
          </a:lstStyle>
          <a:p/>
        </p:txBody>
      </p:sp>
      <p:sp>
        <p:nvSpPr>
          <p:cNvPr id="102" name="Google Shape;102;p21"/>
          <p:cNvSpPr txBox="1"/>
          <p:nvPr>
            <p:ph idx="2" type="body"/>
          </p:nvPr>
        </p:nvSpPr>
        <p:spPr>
          <a:xfrm>
            <a:off x="2519364" y="8229600"/>
            <a:ext cx="11796712" cy="1524635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000"/>
              </a:spcBef>
              <a:spcAft>
                <a:spcPts val="0"/>
              </a:spcAft>
              <a:buClr>
                <a:schemeClr val="dk1"/>
              </a:buClr>
              <a:buSzPts val="6400"/>
              <a:buNone/>
              <a:defRPr sz="6400"/>
            </a:lvl1pPr>
            <a:lvl2pPr indent="-228600" lvl="1" marL="914400" algn="l">
              <a:lnSpc>
                <a:spcPct val="90000"/>
              </a:lnSpc>
              <a:spcBef>
                <a:spcPts val="2000"/>
              </a:spcBef>
              <a:spcAft>
                <a:spcPts val="0"/>
              </a:spcAft>
              <a:buClr>
                <a:schemeClr val="dk1"/>
              </a:buClr>
              <a:buSzPts val="5600"/>
              <a:buNone/>
              <a:defRPr sz="5600"/>
            </a:lvl2pPr>
            <a:lvl3pPr indent="-228600" lvl="2" marL="1371600" algn="l">
              <a:lnSpc>
                <a:spcPct val="90000"/>
              </a:lnSpc>
              <a:spcBef>
                <a:spcPts val="2000"/>
              </a:spcBef>
              <a:spcAft>
                <a:spcPts val="0"/>
              </a:spcAft>
              <a:buClr>
                <a:schemeClr val="dk1"/>
              </a:buClr>
              <a:buSzPts val="4800"/>
              <a:buNone/>
              <a:defRPr sz="4800"/>
            </a:lvl3pPr>
            <a:lvl4pPr indent="-228600" lvl="3" marL="1828800" algn="l">
              <a:lnSpc>
                <a:spcPct val="90000"/>
              </a:lnSpc>
              <a:spcBef>
                <a:spcPts val="2000"/>
              </a:spcBef>
              <a:spcAft>
                <a:spcPts val="0"/>
              </a:spcAft>
              <a:buClr>
                <a:schemeClr val="dk1"/>
              </a:buClr>
              <a:buSzPts val="4000"/>
              <a:buNone/>
              <a:defRPr sz="4000"/>
            </a:lvl4pPr>
            <a:lvl5pPr indent="-228600" lvl="4" marL="2286000" algn="l">
              <a:lnSpc>
                <a:spcPct val="90000"/>
              </a:lnSpc>
              <a:spcBef>
                <a:spcPts val="2000"/>
              </a:spcBef>
              <a:spcAft>
                <a:spcPts val="0"/>
              </a:spcAft>
              <a:buClr>
                <a:schemeClr val="dk1"/>
              </a:buClr>
              <a:buSzPts val="4000"/>
              <a:buNone/>
              <a:defRPr sz="4000"/>
            </a:lvl5pPr>
            <a:lvl6pPr indent="-228600" lvl="5" marL="2743200" algn="l">
              <a:lnSpc>
                <a:spcPct val="90000"/>
              </a:lnSpc>
              <a:spcBef>
                <a:spcPts val="2000"/>
              </a:spcBef>
              <a:spcAft>
                <a:spcPts val="0"/>
              </a:spcAft>
              <a:buClr>
                <a:schemeClr val="dk1"/>
              </a:buClr>
              <a:buSzPts val="4000"/>
              <a:buNone/>
              <a:defRPr sz="4000"/>
            </a:lvl6pPr>
            <a:lvl7pPr indent="-228600" lvl="6" marL="3200400" algn="l">
              <a:lnSpc>
                <a:spcPct val="90000"/>
              </a:lnSpc>
              <a:spcBef>
                <a:spcPts val="2000"/>
              </a:spcBef>
              <a:spcAft>
                <a:spcPts val="0"/>
              </a:spcAft>
              <a:buClr>
                <a:schemeClr val="dk1"/>
              </a:buClr>
              <a:buSzPts val="4000"/>
              <a:buNone/>
              <a:defRPr sz="4000"/>
            </a:lvl7pPr>
            <a:lvl8pPr indent="-228600" lvl="7" marL="3657600" algn="l">
              <a:lnSpc>
                <a:spcPct val="90000"/>
              </a:lnSpc>
              <a:spcBef>
                <a:spcPts val="2000"/>
              </a:spcBef>
              <a:spcAft>
                <a:spcPts val="0"/>
              </a:spcAft>
              <a:buClr>
                <a:schemeClr val="dk1"/>
              </a:buClr>
              <a:buSzPts val="4000"/>
              <a:buNone/>
              <a:defRPr sz="4000"/>
            </a:lvl8pPr>
            <a:lvl9pPr indent="-228600" lvl="8" marL="4114800" algn="l">
              <a:lnSpc>
                <a:spcPct val="90000"/>
              </a:lnSpc>
              <a:spcBef>
                <a:spcPts val="2000"/>
              </a:spcBef>
              <a:spcAft>
                <a:spcPts val="0"/>
              </a:spcAft>
              <a:buClr>
                <a:schemeClr val="dk1"/>
              </a:buClr>
              <a:buSzPts val="4000"/>
              <a:buNone/>
              <a:defRPr sz="4000"/>
            </a:lvl9pPr>
          </a:lstStyle>
          <a:p/>
        </p:txBody>
      </p:sp>
      <p:sp>
        <p:nvSpPr>
          <p:cNvPr id="103" name="Google Shape;103;p21"/>
          <p:cNvSpPr txBox="1"/>
          <p:nvPr>
            <p:ph idx="10" type="dt"/>
          </p:nvPr>
        </p:nvSpPr>
        <p:spPr>
          <a:xfrm>
            <a:off x="2514600" y="25425406"/>
            <a:ext cx="8229600" cy="14605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1"/>
          <p:cNvSpPr txBox="1"/>
          <p:nvPr>
            <p:ph idx="11" type="ftr"/>
          </p:nvPr>
        </p:nvSpPr>
        <p:spPr>
          <a:xfrm>
            <a:off x="12115800" y="25425406"/>
            <a:ext cx="12344400" cy="14605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2" type="sldNum"/>
          </p:nvPr>
        </p:nvSpPr>
        <p:spPr>
          <a:xfrm>
            <a:off x="25831800" y="25425406"/>
            <a:ext cx="8229600" cy="14605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246800" y="11471200"/>
            <a:ext cx="34082400" cy="4489500"/>
          </a:xfrm>
          <a:prstGeom prst="rect">
            <a:avLst/>
          </a:prstGeom>
        </p:spPr>
        <p:txBody>
          <a:bodyPr anchorCtr="0" anchor="ctr" bIns="406325" lIns="406325" spcFirstLastPara="1" rIns="406325" wrap="square" tIns="406325">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p:txBody>
      </p:sp>
      <p:sp>
        <p:nvSpPr>
          <p:cNvPr id="15" name="Google Shape;15;p3"/>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2519364" y="1828800"/>
            <a:ext cx="11796712" cy="6400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2800"/>
              <a:buFont typeface="Calibri"/>
              <a:buNone/>
              <a:defRPr sz="1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2"/>
          <p:cNvSpPr/>
          <p:nvPr>
            <p:ph idx="2" type="pic"/>
          </p:nvPr>
        </p:nvSpPr>
        <p:spPr>
          <a:xfrm>
            <a:off x="15549564" y="3949706"/>
            <a:ext cx="18516600" cy="19494500"/>
          </a:xfrm>
          <a:prstGeom prst="rect">
            <a:avLst/>
          </a:prstGeom>
          <a:noFill/>
          <a:ln>
            <a:noFill/>
          </a:ln>
        </p:spPr>
      </p:sp>
      <p:sp>
        <p:nvSpPr>
          <p:cNvPr id="109" name="Google Shape;109;p22"/>
          <p:cNvSpPr txBox="1"/>
          <p:nvPr>
            <p:ph idx="1" type="body"/>
          </p:nvPr>
        </p:nvSpPr>
        <p:spPr>
          <a:xfrm>
            <a:off x="2519364" y="8229600"/>
            <a:ext cx="11796712" cy="1524635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000"/>
              </a:spcBef>
              <a:spcAft>
                <a:spcPts val="0"/>
              </a:spcAft>
              <a:buClr>
                <a:schemeClr val="dk1"/>
              </a:buClr>
              <a:buSzPts val="6400"/>
              <a:buNone/>
              <a:defRPr sz="6400"/>
            </a:lvl1pPr>
            <a:lvl2pPr indent="-228600" lvl="1" marL="914400" algn="l">
              <a:lnSpc>
                <a:spcPct val="90000"/>
              </a:lnSpc>
              <a:spcBef>
                <a:spcPts val="2000"/>
              </a:spcBef>
              <a:spcAft>
                <a:spcPts val="0"/>
              </a:spcAft>
              <a:buClr>
                <a:schemeClr val="dk1"/>
              </a:buClr>
              <a:buSzPts val="5600"/>
              <a:buNone/>
              <a:defRPr sz="5600"/>
            </a:lvl2pPr>
            <a:lvl3pPr indent="-228600" lvl="2" marL="1371600" algn="l">
              <a:lnSpc>
                <a:spcPct val="90000"/>
              </a:lnSpc>
              <a:spcBef>
                <a:spcPts val="2000"/>
              </a:spcBef>
              <a:spcAft>
                <a:spcPts val="0"/>
              </a:spcAft>
              <a:buClr>
                <a:schemeClr val="dk1"/>
              </a:buClr>
              <a:buSzPts val="4800"/>
              <a:buNone/>
              <a:defRPr sz="4800"/>
            </a:lvl3pPr>
            <a:lvl4pPr indent="-228600" lvl="3" marL="1828800" algn="l">
              <a:lnSpc>
                <a:spcPct val="90000"/>
              </a:lnSpc>
              <a:spcBef>
                <a:spcPts val="2000"/>
              </a:spcBef>
              <a:spcAft>
                <a:spcPts val="0"/>
              </a:spcAft>
              <a:buClr>
                <a:schemeClr val="dk1"/>
              </a:buClr>
              <a:buSzPts val="4000"/>
              <a:buNone/>
              <a:defRPr sz="4000"/>
            </a:lvl4pPr>
            <a:lvl5pPr indent="-228600" lvl="4" marL="2286000" algn="l">
              <a:lnSpc>
                <a:spcPct val="90000"/>
              </a:lnSpc>
              <a:spcBef>
                <a:spcPts val="2000"/>
              </a:spcBef>
              <a:spcAft>
                <a:spcPts val="0"/>
              </a:spcAft>
              <a:buClr>
                <a:schemeClr val="dk1"/>
              </a:buClr>
              <a:buSzPts val="4000"/>
              <a:buNone/>
              <a:defRPr sz="4000"/>
            </a:lvl5pPr>
            <a:lvl6pPr indent="-228600" lvl="5" marL="2743200" algn="l">
              <a:lnSpc>
                <a:spcPct val="90000"/>
              </a:lnSpc>
              <a:spcBef>
                <a:spcPts val="2000"/>
              </a:spcBef>
              <a:spcAft>
                <a:spcPts val="0"/>
              </a:spcAft>
              <a:buClr>
                <a:schemeClr val="dk1"/>
              </a:buClr>
              <a:buSzPts val="4000"/>
              <a:buNone/>
              <a:defRPr sz="4000"/>
            </a:lvl6pPr>
            <a:lvl7pPr indent="-228600" lvl="6" marL="3200400" algn="l">
              <a:lnSpc>
                <a:spcPct val="90000"/>
              </a:lnSpc>
              <a:spcBef>
                <a:spcPts val="2000"/>
              </a:spcBef>
              <a:spcAft>
                <a:spcPts val="0"/>
              </a:spcAft>
              <a:buClr>
                <a:schemeClr val="dk1"/>
              </a:buClr>
              <a:buSzPts val="4000"/>
              <a:buNone/>
              <a:defRPr sz="4000"/>
            </a:lvl7pPr>
            <a:lvl8pPr indent="-228600" lvl="7" marL="3657600" algn="l">
              <a:lnSpc>
                <a:spcPct val="90000"/>
              </a:lnSpc>
              <a:spcBef>
                <a:spcPts val="2000"/>
              </a:spcBef>
              <a:spcAft>
                <a:spcPts val="0"/>
              </a:spcAft>
              <a:buClr>
                <a:schemeClr val="dk1"/>
              </a:buClr>
              <a:buSzPts val="4000"/>
              <a:buNone/>
              <a:defRPr sz="4000"/>
            </a:lvl8pPr>
            <a:lvl9pPr indent="-228600" lvl="8" marL="4114800" algn="l">
              <a:lnSpc>
                <a:spcPct val="90000"/>
              </a:lnSpc>
              <a:spcBef>
                <a:spcPts val="2000"/>
              </a:spcBef>
              <a:spcAft>
                <a:spcPts val="0"/>
              </a:spcAft>
              <a:buClr>
                <a:schemeClr val="dk1"/>
              </a:buClr>
              <a:buSzPts val="4000"/>
              <a:buNone/>
              <a:defRPr sz="4000"/>
            </a:lvl9pPr>
          </a:lstStyle>
          <a:p/>
        </p:txBody>
      </p:sp>
      <p:sp>
        <p:nvSpPr>
          <p:cNvPr id="110" name="Google Shape;110;p22"/>
          <p:cNvSpPr txBox="1"/>
          <p:nvPr>
            <p:ph idx="10" type="dt"/>
          </p:nvPr>
        </p:nvSpPr>
        <p:spPr>
          <a:xfrm>
            <a:off x="2514600" y="25425406"/>
            <a:ext cx="8229600" cy="14605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1" type="ftr"/>
          </p:nvPr>
        </p:nvSpPr>
        <p:spPr>
          <a:xfrm>
            <a:off x="12115800" y="25425406"/>
            <a:ext cx="12344400" cy="14605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2" type="sldNum"/>
          </p:nvPr>
        </p:nvSpPr>
        <p:spPr>
          <a:xfrm>
            <a:off x="25831800" y="25425406"/>
            <a:ext cx="8229600" cy="14605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514600" y="1460506"/>
            <a:ext cx="31546800" cy="530225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3"/>
          <p:cNvSpPr txBox="1"/>
          <p:nvPr>
            <p:ph idx="1" type="body"/>
          </p:nvPr>
        </p:nvSpPr>
        <p:spPr>
          <a:xfrm rot="5400000">
            <a:off x="9585324" y="231776"/>
            <a:ext cx="17405352" cy="31546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000"/>
              </a:spcBef>
              <a:spcAft>
                <a:spcPts val="0"/>
              </a:spcAft>
              <a:buClr>
                <a:schemeClr val="dk1"/>
              </a:buClr>
              <a:buSzPts val="1800"/>
              <a:buChar char="•"/>
              <a:defRPr/>
            </a:lvl1pPr>
            <a:lvl2pPr indent="-342900" lvl="1" marL="914400" algn="l">
              <a:lnSpc>
                <a:spcPct val="90000"/>
              </a:lnSpc>
              <a:spcBef>
                <a:spcPts val="2000"/>
              </a:spcBef>
              <a:spcAft>
                <a:spcPts val="0"/>
              </a:spcAft>
              <a:buClr>
                <a:schemeClr val="dk1"/>
              </a:buClr>
              <a:buSzPts val="1800"/>
              <a:buChar char="•"/>
              <a:defRPr/>
            </a:lvl2pPr>
            <a:lvl3pPr indent="-342900" lvl="2" marL="1371600" algn="l">
              <a:lnSpc>
                <a:spcPct val="90000"/>
              </a:lnSpc>
              <a:spcBef>
                <a:spcPts val="2000"/>
              </a:spcBef>
              <a:spcAft>
                <a:spcPts val="0"/>
              </a:spcAft>
              <a:buClr>
                <a:schemeClr val="dk1"/>
              </a:buClr>
              <a:buSzPts val="1800"/>
              <a:buChar char="•"/>
              <a:defRPr/>
            </a:lvl3pPr>
            <a:lvl4pPr indent="-342900" lvl="3" marL="1828800" algn="l">
              <a:lnSpc>
                <a:spcPct val="90000"/>
              </a:lnSpc>
              <a:spcBef>
                <a:spcPts val="2000"/>
              </a:spcBef>
              <a:spcAft>
                <a:spcPts val="0"/>
              </a:spcAft>
              <a:buClr>
                <a:schemeClr val="dk1"/>
              </a:buClr>
              <a:buSzPts val="1800"/>
              <a:buChar char="•"/>
              <a:defRPr/>
            </a:lvl4pPr>
            <a:lvl5pPr indent="-342900" lvl="4" marL="2286000" algn="l">
              <a:lnSpc>
                <a:spcPct val="90000"/>
              </a:lnSpc>
              <a:spcBef>
                <a:spcPts val="2000"/>
              </a:spcBef>
              <a:spcAft>
                <a:spcPts val="0"/>
              </a:spcAft>
              <a:buClr>
                <a:schemeClr val="dk1"/>
              </a:buClr>
              <a:buSzPts val="1800"/>
              <a:buChar char="•"/>
              <a:defRPr/>
            </a:lvl5pPr>
            <a:lvl6pPr indent="-342900" lvl="5" marL="2743200" algn="l">
              <a:lnSpc>
                <a:spcPct val="90000"/>
              </a:lnSpc>
              <a:spcBef>
                <a:spcPts val="2000"/>
              </a:spcBef>
              <a:spcAft>
                <a:spcPts val="0"/>
              </a:spcAft>
              <a:buClr>
                <a:schemeClr val="dk1"/>
              </a:buClr>
              <a:buSzPts val="1800"/>
              <a:buChar char="•"/>
              <a:defRPr/>
            </a:lvl6pPr>
            <a:lvl7pPr indent="-342900" lvl="6" marL="3200400" algn="l">
              <a:lnSpc>
                <a:spcPct val="90000"/>
              </a:lnSpc>
              <a:spcBef>
                <a:spcPts val="2000"/>
              </a:spcBef>
              <a:spcAft>
                <a:spcPts val="0"/>
              </a:spcAft>
              <a:buClr>
                <a:schemeClr val="dk1"/>
              </a:buClr>
              <a:buSzPts val="1800"/>
              <a:buChar char="•"/>
              <a:defRPr/>
            </a:lvl7pPr>
            <a:lvl8pPr indent="-342900" lvl="7" marL="3657600" algn="l">
              <a:lnSpc>
                <a:spcPct val="90000"/>
              </a:lnSpc>
              <a:spcBef>
                <a:spcPts val="2000"/>
              </a:spcBef>
              <a:spcAft>
                <a:spcPts val="0"/>
              </a:spcAft>
              <a:buClr>
                <a:schemeClr val="dk1"/>
              </a:buClr>
              <a:buSzPts val="1800"/>
              <a:buChar char="•"/>
              <a:defRPr/>
            </a:lvl8pPr>
            <a:lvl9pPr indent="-342900" lvl="8" marL="4114800" algn="l">
              <a:lnSpc>
                <a:spcPct val="90000"/>
              </a:lnSpc>
              <a:spcBef>
                <a:spcPts val="2000"/>
              </a:spcBef>
              <a:spcAft>
                <a:spcPts val="0"/>
              </a:spcAft>
              <a:buClr>
                <a:schemeClr val="dk1"/>
              </a:buClr>
              <a:buSzPts val="1800"/>
              <a:buChar char="•"/>
              <a:defRPr/>
            </a:lvl9pPr>
          </a:lstStyle>
          <a:p/>
        </p:txBody>
      </p:sp>
      <p:sp>
        <p:nvSpPr>
          <p:cNvPr id="116" name="Google Shape;116;p23"/>
          <p:cNvSpPr txBox="1"/>
          <p:nvPr>
            <p:ph idx="10" type="dt"/>
          </p:nvPr>
        </p:nvSpPr>
        <p:spPr>
          <a:xfrm>
            <a:off x="2514600" y="25425406"/>
            <a:ext cx="8229600" cy="14605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1" type="ftr"/>
          </p:nvPr>
        </p:nvSpPr>
        <p:spPr>
          <a:xfrm>
            <a:off x="12115800" y="25425406"/>
            <a:ext cx="12344400" cy="14605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2" type="sldNum"/>
          </p:nvPr>
        </p:nvSpPr>
        <p:spPr>
          <a:xfrm>
            <a:off x="25831800" y="25425406"/>
            <a:ext cx="8229600" cy="14605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18494376" y="9140826"/>
            <a:ext cx="23247352" cy="7886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4"/>
          <p:cNvSpPr txBox="1"/>
          <p:nvPr>
            <p:ph idx="1" type="body"/>
          </p:nvPr>
        </p:nvSpPr>
        <p:spPr>
          <a:xfrm rot="5400000">
            <a:off x="2492376" y="1482726"/>
            <a:ext cx="23247352" cy="232029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000"/>
              </a:spcBef>
              <a:spcAft>
                <a:spcPts val="0"/>
              </a:spcAft>
              <a:buClr>
                <a:schemeClr val="dk1"/>
              </a:buClr>
              <a:buSzPts val="1800"/>
              <a:buChar char="•"/>
              <a:defRPr/>
            </a:lvl1pPr>
            <a:lvl2pPr indent="-342900" lvl="1" marL="914400" algn="l">
              <a:lnSpc>
                <a:spcPct val="90000"/>
              </a:lnSpc>
              <a:spcBef>
                <a:spcPts val="2000"/>
              </a:spcBef>
              <a:spcAft>
                <a:spcPts val="0"/>
              </a:spcAft>
              <a:buClr>
                <a:schemeClr val="dk1"/>
              </a:buClr>
              <a:buSzPts val="1800"/>
              <a:buChar char="•"/>
              <a:defRPr/>
            </a:lvl2pPr>
            <a:lvl3pPr indent="-342900" lvl="2" marL="1371600" algn="l">
              <a:lnSpc>
                <a:spcPct val="90000"/>
              </a:lnSpc>
              <a:spcBef>
                <a:spcPts val="2000"/>
              </a:spcBef>
              <a:spcAft>
                <a:spcPts val="0"/>
              </a:spcAft>
              <a:buClr>
                <a:schemeClr val="dk1"/>
              </a:buClr>
              <a:buSzPts val="1800"/>
              <a:buChar char="•"/>
              <a:defRPr/>
            </a:lvl3pPr>
            <a:lvl4pPr indent="-342900" lvl="3" marL="1828800" algn="l">
              <a:lnSpc>
                <a:spcPct val="90000"/>
              </a:lnSpc>
              <a:spcBef>
                <a:spcPts val="2000"/>
              </a:spcBef>
              <a:spcAft>
                <a:spcPts val="0"/>
              </a:spcAft>
              <a:buClr>
                <a:schemeClr val="dk1"/>
              </a:buClr>
              <a:buSzPts val="1800"/>
              <a:buChar char="•"/>
              <a:defRPr/>
            </a:lvl4pPr>
            <a:lvl5pPr indent="-342900" lvl="4" marL="2286000" algn="l">
              <a:lnSpc>
                <a:spcPct val="90000"/>
              </a:lnSpc>
              <a:spcBef>
                <a:spcPts val="2000"/>
              </a:spcBef>
              <a:spcAft>
                <a:spcPts val="0"/>
              </a:spcAft>
              <a:buClr>
                <a:schemeClr val="dk1"/>
              </a:buClr>
              <a:buSzPts val="1800"/>
              <a:buChar char="•"/>
              <a:defRPr/>
            </a:lvl5pPr>
            <a:lvl6pPr indent="-342900" lvl="5" marL="2743200" algn="l">
              <a:lnSpc>
                <a:spcPct val="90000"/>
              </a:lnSpc>
              <a:spcBef>
                <a:spcPts val="2000"/>
              </a:spcBef>
              <a:spcAft>
                <a:spcPts val="0"/>
              </a:spcAft>
              <a:buClr>
                <a:schemeClr val="dk1"/>
              </a:buClr>
              <a:buSzPts val="1800"/>
              <a:buChar char="•"/>
              <a:defRPr/>
            </a:lvl6pPr>
            <a:lvl7pPr indent="-342900" lvl="6" marL="3200400" algn="l">
              <a:lnSpc>
                <a:spcPct val="90000"/>
              </a:lnSpc>
              <a:spcBef>
                <a:spcPts val="2000"/>
              </a:spcBef>
              <a:spcAft>
                <a:spcPts val="0"/>
              </a:spcAft>
              <a:buClr>
                <a:schemeClr val="dk1"/>
              </a:buClr>
              <a:buSzPts val="1800"/>
              <a:buChar char="•"/>
              <a:defRPr/>
            </a:lvl7pPr>
            <a:lvl8pPr indent="-342900" lvl="7" marL="3657600" algn="l">
              <a:lnSpc>
                <a:spcPct val="90000"/>
              </a:lnSpc>
              <a:spcBef>
                <a:spcPts val="2000"/>
              </a:spcBef>
              <a:spcAft>
                <a:spcPts val="0"/>
              </a:spcAft>
              <a:buClr>
                <a:schemeClr val="dk1"/>
              </a:buClr>
              <a:buSzPts val="1800"/>
              <a:buChar char="•"/>
              <a:defRPr/>
            </a:lvl8pPr>
            <a:lvl9pPr indent="-342900" lvl="8" marL="4114800" algn="l">
              <a:lnSpc>
                <a:spcPct val="90000"/>
              </a:lnSpc>
              <a:spcBef>
                <a:spcPts val="2000"/>
              </a:spcBef>
              <a:spcAft>
                <a:spcPts val="0"/>
              </a:spcAft>
              <a:buClr>
                <a:schemeClr val="dk1"/>
              </a:buClr>
              <a:buSzPts val="1800"/>
              <a:buChar char="•"/>
              <a:defRPr/>
            </a:lvl9pPr>
          </a:lstStyle>
          <a:p/>
        </p:txBody>
      </p:sp>
      <p:sp>
        <p:nvSpPr>
          <p:cNvPr id="122" name="Google Shape;122;p24"/>
          <p:cNvSpPr txBox="1"/>
          <p:nvPr>
            <p:ph idx="10" type="dt"/>
          </p:nvPr>
        </p:nvSpPr>
        <p:spPr>
          <a:xfrm>
            <a:off x="2514600" y="25425406"/>
            <a:ext cx="8229600" cy="14605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1" type="ftr"/>
          </p:nvPr>
        </p:nvSpPr>
        <p:spPr>
          <a:xfrm>
            <a:off x="12115800" y="25425406"/>
            <a:ext cx="12344400" cy="14605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2" type="sldNum"/>
          </p:nvPr>
        </p:nvSpPr>
        <p:spPr>
          <a:xfrm>
            <a:off x="25831800" y="25425406"/>
            <a:ext cx="8229600" cy="14605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246800" y="2373467"/>
            <a:ext cx="34082400" cy="3054300"/>
          </a:xfrm>
          <a:prstGeom prst="rect">
            <a:avLst/>
          </a:prstGeom>
        </p:spPr>
        <p:txBody>
          <a:bodyPr anchorCtr="0" anchor="t" bIns="406325" lIns="406325" spcFirstLastPara="1" rIns="406325" wrap="square" tIns="406325">
            <a:normAutofit/>
          </a:bodyPr>
          <a:lstStyle>
            <a:lvl1pPr lvl="0">
              <a:spcBef>
                <a:spcPts val="0"/>
              </a:spcBef>
              <a:spcAft>
                <a:spcPts val="0"/>
              </a:spcAft>
              <a:buSzPts val="12400"/>
              <a:buNone/>
              <a:defRPr/>
            </a:lvl1pPr>
            <a:lvl2pPr lvl="1">
              <a:spcBef>
                <a:spcPts val="0"/>
              </a:spcBef>
              <a:spcAft>
                <a:spcPts val="0"/>
              </a:spcAft>
              <a:buSzPts val="12400"/>
              <a:buNone/>
              <a:defRPr/>
            </a:lvl2pPr>
            <a:lvl3pPr lvl="2">
              <a:spcBef>
                <a:spcPts val="0"/>
              </a:spcBef>
              <a:spcAft>
                <a:spcPts val="0"/>
              </a:spcAft>
              <a:buSzPts val="12400"/>
              <a:buNone/>
              <a:defRPr/>
            </a:lvl3pPr>
            <a:lvl4pPr lvl="3">
              <a:spcBef>
                <a:spcPts val="0"/>
              </a:spcBef>
              <a:spcAft>
                <a:spcPts val="0"/>
              </a:spcAft>
              <a:buSzPts val="12400"/>
              <a:buNone/>
              <a:defRPr/>
            </a:lvl4pPr>
            <a:lvl5pPr lvl="4">
              <a:spcBef>
                <a:spcPts val="0"/>
              </a:spcBef>
              <a:spcAft>
                <a:spcPts val="0"/>
              </a:spcAft>
              <a:buSzPts val="12400"/>
              <a:buNone/>
              <a:defRPr/>
            </a:lvl5pPr>
            <a:lvl6pPr lvl="5">
              <a:spcBef>
                <a:spcPts val="0"/>
              </a:spcBef>
              <a:spcAft>
                <a:spcPts val="0"/>
              </a:spcAft>
              <a:buSzPts val="12400"/>
              <a:buNone/>
              <a:defRPr/>
            </a:lvl6pPr>
            <a:lvl7pPr lvl="6">
              <a:spcBef>
                <a:spcPts val="0"/>
              </a:spcBef>
              <a:spcAft>
                <a:spcPts val="0"/>
              </a:spcAft>
              <a:buSzPts val="12400"/>
              <a:buNone/>
              <a:defRPr/>
            </a:lvl7pPr>
            <a:lvl8pPr lvl="7">
              <a:spcBef>
                <a:spcPts val="0"/>
              </a:spcBef>
              <a:spcAft>
                <a:spcPts val="0"/>
              </a:spcAft>
              <a:buSzPts val="12400"/>
              <a:buNone/>
              <a:defRPr/>
            </a:lvl8pPr>
            <a:lvl9pPr lvl="8">
              <a:spcBef>
                <a:spcPts val="0"/>
              </a:spcBef>
              <a:spcAft>
                <a:spcPts val="0"/>
              </a:spcAft>
              <a:buSzPts val="12400"/>
              <a:buNone/>
              <a:defRPr/>
            </a:lvl9pPr>
          </a:lstStyle>
          <a:p/>
        </p:txBody>
      </p:sp>
      <p:sp>
        <p:nvSpPr>
          <p:cNvPr id="18" name="Google Shape;18;p4"/>
          <p:cNvSpPr txBox="1"/>
          <p:nvPr>
            <p:ph idx="1" type="body"/>
          </p:nvPr>
        </p:nvSpPr>
        <p:spPr>
          <a:xfrm>
            <a:off x="1246800" y="6146533"/>
            <a:ext cx="34082400" cy="18220800"/>
          </a:xfrm>
          <a:prstGeom prst="rect">
            <a:avLst/>
          </a:prstGeom>
        </p:spPr>
        <p:txBody>
          <a:bodyPr anchorCtr="0" anchor="t" bIns="406325" lIns="406325" spcFirstLastPara="1" rIns="406325" wrap="square" tIns="406325">
            <a:normAutofit/>
          </a:bodyPr>
          <a:lstStyle>
            <a:lvl1pPr indent="-736600" lvl="0" marL="457200">
              <a:spcBef>
                <a:spcPts val="0"/>
              </a:spcBef>
              <a:spcAft>
                <a:spcPts val="0"/>
              </a:spcAft>
              <a:buSzPts val="8000"/>
              <a:buChar char="●"/>
              <a:defRPr/>
            </a:lvl1pPr>
            <a:lvl2pPr indent="-622300" lvl="1" marL="914400">
              <a:spcBef>
                <a:spcPts val="0"/>
              </a:spcBef>
              <a:spcAft>
                <a:spcPts val="0"/>
              </a:spcAft>
              <a:buSzPts val="6200"/>
              <a:buChar char="○"/>
              <a:defRPr/>
            </a:lvl2pPr>
            <a:lvl3pPr indent="-622300" lvl="2" marL="1371600">
              <a:spcBef>
                <a:spcPts val="0"/>
              </a:spcBef>
              <a:spcAft>
                <a:spcPts val="0"/>
              </a:spcAft>
              <a:buSzPts val="6200"/>
              <a:buChar char="■"/>
              <a:defRPr/>
            </a:lvl3pPr>
            <a:lvl4pPr indent="-622300" lvl="3" marL="1828800">
              <a:spcBef>
                <a:spcPts val="0"/>
              </a:spcBef>
              <a:spcAft>
                <a:spcPts val="0"/>
              </a:spcAft>
              <a:buSzPts val="6200"/>
              <a:buChar char="●"/>
              <a:defRPr/>
            </a:lvl4pPr>
            <a:lvl5pPr indent="-622300" lvl="4" marL="2286000">
              <a:spcBef>
                <a:spcPts val="0"/>
              </a:spcBef>
              <a:spcAft>
                <a:spcPts val="0"/>
              </a:spcAft>
              <a:buSzPts val="6200"/>
              <a:buChar char="○"/>
              <a:defRPr/>
            </a:lvl5pPr>
            <a:lvl6pPr indent="-622300" lvl="5" marL="2743200">
              <a:spcBef>
                <a:spcPts val="0"/>
              </a:spcBef>
              <a:spcAft>
                <a:spcPts val="0"/>
              </a:spcAft>
              <a:buSzPts val="6200"/>
              <a:buChar char="■"/>
              <a:defRPr/>
            </a:lvl6pPr>
            <a:lvl7pPr indent="-622300" lvl="6" marL="3200400">
              <a:spcBef>
                <a:spcPts val="0"/>
              </a:spcBef>
              <a:spcAft>
                <a:spcPts val="0"/>
              </a:spcAft>
              <a:buSzPts val="6200"/>
              <a:buChar char="●"/>
              <a:defRPr/>
            </a:lvl7pPr>
            <a:lvl8pPr indent="-622300" lvl="7" marL="3657600">
              <a:spcBef>
                <a:spcPts val="0"/>
              </a:spcBef>
              <a:spcAft>
                <a:spcPts val="0"/>
              </a:spcAft>
              <a:buSzPts val="6200"/>
              <a:buChar char="○"/>
              <a:defRPr/>
            </a:lvl8pPr>
            <a:lvl9pPr indent="-622300" lvl="8" marL="4114800">
              <a:spcBef>
                <a:spcPts val="0"/>
              </a:spcBef>
              <a:spcAft>
                <a:spcPts val="0"/>
              </a:spcAft>
              <a:buSzPts val="6200"/>
              <a:buChar char="■"/>
              <a:defRPr/>
            </a:lvl9pPr>
          </a:lstStyle>
          <a:p/>
        </p:txBody>
      </p:sp>
      <p:sp>
        <p:nvSpPr>
          <p:cNvPr id="19" name="Google Shape;19;p4"/>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246800" y="2373467"/>
            <a:ext cx="34082400" cy="3054300"/>
          </a:xfrm>
          <a:prstGeom prst="rect">
            <a:avLst/>
          </a:prstGeom>
        </p:spPr>
        <p:txBody>
          <a:bodyPr anchorCtr="0" anchor="t" bIns="406325" lIns="406325" spcFirstLastPara="1" rIns="406325" wrap="square" tIns="406325">
            <a:normAutofit/>
          </a:bodyPr>
          <a:lstStyle>
            <a:lvl1pPr lvl="0">
              <a:spcBef>
                <a:spcPts val="0"/>
              </a:spcBef>
              <a:spcAft>
                <a:spcPts val="0"/>
              </a:spcAft>
              <a:buSzPts val="12400"/>
              <a:buNone/>
              <a:defRPr/>
            </a:lvl1pPr>
            <a:lvl2pPr lvl="1">
              <a:spcBef>
                <a:spcPts val="0"/>
              </a:spcBef>
              <a:spcAft>
                <a:spcPts val="0"/>
              </a:spcAft>
              <a:buSzPts val="12400"/>
              <a:buNone/>
              <a:defRPr/>
            </a:lvl2pPr>
            <a:lvl3pPr lvl="2">
              <a:spcBef>
                <a:spcPts val="0"/>
              </a:spcBef>
              <a:spcAft>
                <a:spcPts val="0"/>
              </a:spcAft>
              <a:buSzPts val="12400"/>
              <a:buNone/>
              <a:defRPr/>
            </a:lvl3pPr>
            <a:lvl4pPr lvl="3">
              <a:spcBef>
                <a:spcPts val="0"/>
              </a:spcBef>
              <a:spcAft>
                <a:spcPts val="0"/>
              </a:spcAft>
              <a:buSzPts val="12400"/>
              <a:buNone/>
              <a:defRPr/>
            </a:lvl4pPr>
            <a:lvl5pPr lvl="4">
              <a:spcBef>
                <a:spcPts val="0"/>
              </a:spcBef>
              <a:spcAft>
                <a:spcPts val="0"/>
              </a:spcAft>
              <a:buSzPts val="12400"/>
              <a:buNone/>
              <a:defRPr/>
            </a:lvl5pPr>
            <a:lvl6pPr lvl="5">
              <a:spcBef>
                <a:spcPts val="0"/>
              </a:spcBef>
              <a:spcAft>
                <a:spcPts val="0"/>
              </a:spcAft>
              <a:buSzPts val="12400"/>
              <a:buNone/>
              <a:defRPr/>
            </a:lvl6pPr>
            <a:lvl7pPr lvl="6">
              <a:spcBef>
                <a:spcPts val="0"/>
              </a:spcBef>
              <a:spcAft>
                <a:spcPts val="0"/>
              </a:spcAft>
              <a:buSzPts val="12400"/>
              <a:buNone/>
              <a:defRPr/>
            </a:lvl7pPr>
            <a:lvl8pPr lvl="7">
              <a:spcBef>
                <a:spcPts val="0"/>
              </a:spcBef>
              <a:spcAft>
                <a:spcPts val="0"/>
              </a:spcAft>
              <a:buSzPts val="12400"/>
              <a:buNone/>
              <a:defRPr/>
            </a:lvl8pPr>
            <a:lvl9pPr lvl="8">
              <a:spcBef>
                <a:spcPts val="0"/>
              </a:spcBef>
              <a:spcAft>
                <a:spcPts val="0"/>
              </a:spcAft>
              <a:buSzPts val="12400"/>
              <a:buNone/>
              <a:defRPr/>
            </a:lvl9pPr>
          </a:lstStyle>
          <a:p/>
        </p:txBody>
      </p:sp>
      <p:sp>
        <p:nvSpPr>
          <p:cNvPr id="22" name="Google Shape;22;p5"/>
          <p:cNvSpPr txBox="1"/>
          <p:nvPr>
            <p:ph idx="1" type="body"/>
          </p:nvPr>
        </p:nvSpPr>
        <p:spPr>
          <a:xfrm>
            <a:off x="1246800" y="6146533"/>
            <a:ext cx="15999600" cy="18220800"/>
          </a:xfrm>
          <a:prstGeom prst="rect">
            <a:avLst/>
          </a:prstGeom>
        </p:spPr>
        <p:txBody>
          <a:bodyPr anchorCtr="0" anchor="t" bIns="406325" lIns="406325" spcFirstLastPara="1" rIns="406325" wrap="square" tIns="406325">
            <a:normAutofit/>
          </a:bodyPr>
          <a:lstStyle>
            <a:lvl1pPr indent="-622300" lvl="0" marL="457200">
              <a:spcBef>
                <a:spcPts val="0"/>
              </a:spcBef>
              <a:spcAft>
                <a:spcPts val="0"/>
              </a:spcAft>
              <a:buSzPts val="6200"/>
              <a:buChar char="●"/>
              <a:defRPr sz="6200"/>
            </a:lvl1pPr>
            <a:lvl2pPr indent="-565150" lvl="1" marL="914400">
              <a:spcBef>
                <a:spcPts val="0"/>
              </a:spcBef>
              <a:spcAft>
                <a:spcPts val="0"/>
              </a:spcAft>
              <a:buSzPts val="5300"/>
              <a:buChar char="○"/>
              <a:defRPr sz="5300"/>
            </a:lvl2pPr>
            <a:lvl3pPr indent="-565150" lvl="2" marL="1371600">
              <a:spcBef>
                <a:spcPts val="0"/>
              </a:spcBef>
              <a:spcAft>
                <a:spcPts val="0"/>
              </a:spcAft>
              <a:buSzPts val="5300"/>
              <a:buChar char="■"/>
              <a:defRPr sz="5300"/>
            </a:lvl3pPr>
            <a:lvl4pPr indent="-565150" lvl="3" marL="1828800">
              <a:spcBef>
                <a:spcPts val="0"/>
              </a:spcBef>
              <a:spcAft>
                <a:spcPts val="0"/>
              </a:spcAft>
              <a:buSzPts val="5300"/>
              <a:buChar char="●"/>
              <a:defRPr sz="5300"/>
            </a:lvl4pPr>
            <a:lvl5pPr indent="-565150" lvl="4" marL="2286000">
              <a:spcBef>
                <a:spcPts val="0"/>
              </a:spcBef>
              <a:spcAft>
                <a:spcPts val="0"/>
              </a:spcAft>
              <a:buSzPts val="5300"/>
              <a:buChar char="○"/>
              <a:defRPr sz="5300"/>
            </a:lvl5pPr>
            <a:lvl6pPr indent="-565150" lvl="5" marL="2743200">
              <a:spcBef>
                <a:spcPts val="0"/>
              </a:spcBef>
              <a:spcAft>
                <a:spcPts val="0"/>
              </a:spcAft>
              <a:buSzPts val="5300"/>
              <a:buChar char="■"/>
              <a:defRPr sz="5300"/>
            </a:lvl6pPr>
            <a:lvl7pPr indent="-565150" lvl="6" marL="3200400">
              <a:spcBef>
                <a:spcPts val="0"/>
              </a:spcBef>
              <a:spcAft>
                <a:spcPts val="0"/>
              </a:spcAft>
              <a:buSzPts val="5300"/>
              <a:buChar char="●"/>
              <a:defRPr sz="5300"/>
            </a:lvl7pPr>
            <a:lvl8pPr indent="-565150" lvl="7" marL="3657600">
              <a:spcBef>
                <a:spcPts val="0"/>
              </a:spcBef>
              <a:spcAft>
                <a:spcPts val="0"/>
              </a:spcAft>
              <a:buSzPts val="5300"/>
              <a:buChar char="○"/>
              <a:defRPr sz="5300"/>
            </a:lvl8pPr>
            <a:lvl9pPr indent="-565150" lvl="8" marL="4114800">
              <a:spcBef>
                <a:spcPts val="0"/>
              </a:spcBef>
              <a:spcAft>
                <a:spcPts val="0"/>
              </a:spcAft>
              <a:buSzPts val="5300"/>
              <a:buChar char="■"/>
              <a:defRPr sz="5300"/>
            </a:lvl9pPr>
          </a:lstStyle>
          <a:p/>
        </p:txBody>
      </p:sp>
      <p:sp>
        <p:nvSpPr>
          <p:cNvPr id="23" name="Google Shape;23;p5"/>
          <p:cNvSpPr txBox="1"/>
          <p:nvPr>
            <p:ph idx="2" type="body"/>
          </p:nvPr>
        </p:nvSpPr>
        <p:spPr>
          <a:xfrm>
            <a:off x="19329600" y="6146533"/>
            <a:ext cx="15999600" cy="18220800"/>
          </a:xfrm>
          <a:prstGeom prst="rect">
            <a:avLst/>
          </a:prstGeom>
        </p:spPr>
        <p:txBody>
          <a:bodyPr anchorCtr="0" anchor="t" bIns="406325" lIns="406325" spcFirstLastPara="1" rIns="406325" wrap="square" tIns="406325">
            <a:normAutofit/>
          </a:bodyPr>
          <a:lstStyle>
            <a:lvl1pPr indent="-622300" lvl="0" marL="457200">
              <a:spcBef>
                <a:spcPts val="0"/>
              </a:spcBef>
              <a:spcAft>
                <a:spcPts val="0"/>
              </a:spcAft>
              <a:buSzPts val="6200"/>
              <a:buChar char="●"/>
              <a:defRPr sz="6200"/>
            </a:lvl1pPr>
            <a:lvl2pPr indent="-565150" lvl="1" marL="914400">
              <a:spcBef>
                <a:spcPts val="0"/>
              </a:spcBef>
              <a:spcAft>
                <a:spcPts val="0"/>
              </a:spcAft>
              <a:buSzPts val="5300"/>
              <a:buChar char="○"/>
              <a:defRPr sz="5300"/>
            </a:lvl2pPr>
            <a:lvl3pPr indent="-565150" lvl="2" marL="1371600">
              <a:spcBef>
                <a:spcPts val="0"/>
              </a:spcBef>
              <a:spcAft>
                <a:spcPts val="0"/>
              </a:spcAft>
              <a:buSzPts val="5300"/>
              <a:buChar char="■"/>
              <a:defRPr sz="5300"/>
            </a:lvl3pPr>
            <a:lvl4pPr indent="-565150" lvl="3" marL="1828800">
              <a:spcBef>
                <a:spcPts val="0"/>
              </a:spcBef>
              <a:spcAft>
                <a:spcPts val="0"/>
              </a:spcAft>
              <a:buSzPts val="5300"/>
              <a:buChar char="●"/>
              <a:defRPr sz="5300"/>
            </a:lvl4pPr>
            <a:lvl5pPr indent="-565150" lvl="4" marL="2286000">
              <a:spcBef>
                <a:spcPts val="0"/>
              </a:spcBef>
              <a:spcAft>
                <a:spcPts val="0"/>
              </a:spcAft>
              <a:buSzPts val="5300"/>
              <a:buChar char="○"/>
              <a:defRPr sz="5300"/>
            </a:lvl5pPr>
            <a:lvl6pPr indent="-565150" lvl="5" marL="2743200">
              <a:spcBef>
                <a:spcPts val="0"/>
              </a:spcBef>
              <a:spcAft>
                <a:spcPts val="0"/>
              </a:spcAft>
              <a:buSzPts val="5300"/>
              <a:buChar char="■"/>
              <a:defRPr sz="5300"/>
            </a:lvl6pPr>
            <a:lvl7pPr indent="-565150" lvl="6" marL="3200400">
              <a:spcBef>
                <a:spcPts val="0"/>
              </a:spcBef>
              <a:spcAft>
                <a:spcPts val="0"/>
              </a:spcAft>
              <a:buSzPts val="5300"/>
              <a:buChar char="●"/>
              <a:defRPr sz="5300"/>
            </a:lvl7pPr>
            <a:lvl8pPr indent="-565150" lvl="7" marL="3657600">
              <a:spcBef>
                <a:spcPts val="0"/>
              </a:spcBef>
              <a:spcAft>
                <a:spcPts val="0"/>
              </a:spcAft>
              <a:buSzPts val="5300"/>
              <a:buChar char="○"/>
              <a:defRPr sz="5300"/>
            </a:lvl8pPr>
            <a:lvl9pPr indent="-565150" lvl="8" marL="4114800">
              <a:spcBef>
                <a:spcPts val="0"/>
              </a:spcBef>
              <a:spcAft>
                <a:spcPts val="0"/>
              </a:spcAft>
              <a:buSzPts val="5300"/>
              <a:buChar char="■"/>
              <a:defRPr sz="5300"/>
            </a:lvl9pPr>
          </a:lstStyle>
          <a:p/>
        </p:txBody>
      </p:sp>
      <p:sp>
        <p:nvSpPr>
          <p:cNvPr id="24" name="Google Shape;24;p5"/>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246800" y="2373467"/>
            <a:ext cx="34082400" cy="3054300"/>
          </a:xfrm>
          <a:prstGeom prst="rect">
            <a:avLst/>
          </a:prstGeom>
        </p:spPr>
        <p:txBody>
          <a:bodyPr anchorCtr="0" anchor="t" bIns="406325" lIns="406325" spcFirstLastPara="1" rIns="406325" wrap="square" tIns="406325">
            <a:normAutofit/>
          </a:bodyPr>
          <a:lstStyle>
            <a:lvl1pPr lvl="0">
              <a:spcBef>
                <a:spcPts val="0"/>
              </a:spcBef>
              <a:spcAft>
                <a:spcPts val="0"/>
              </a:spcAft>
              <a:buSzPts val="12400"/>
              <a:buNone/>
              <a:defRPr/>
            </a:lvl1pPr>
            <a:lvl2pPr lvl="1">
              <a:spcBef>
                <a:spcPts val="0"/>
              </a:spcBef>
              <a:spcAft>
                <a:spcPts val="0"/>
              </a:spcAft>
              <a:buSzPts val="12400"/>
              <a:buNone/>
              <a:defRPr/>
            </a:lvl2pPr>
            <a:lvl3pPr lvl="2">
              <a:spcBef>
                <a:spcPts val="0"/>
              </a:spcBef>
              <a:spcAft>
                <a:spcPts val="0"/>
              </a:spcAft>
              <a:buSzPts val="12400"/>
              <a:buNone/>
              <a:defRPr/>
            </a:lvl3pPr>
            <a:lvl4pPr lvl="3">
              <a:spcBef>
                <a:spcPts val="0"/>
              </a:spcBef>
              <a:spcAft>
                <a:spcPts val="0"/>
              </a:spcAft>
              <a:buSzPts val="12400"/>
              <a:buNone/>
              <a:defRPr/>
            </a:lvl4pPr>
            <a:lvl5pPr lvl="4">
              <a:spcBef>
                <a:spcPts val="0"/>
              </a:spcBef>
              <a:spcAft>
                <a:spcPts val="0"/>
              </a:spcAft>
              <a:buSzPts val="12400"/>
              <a:buNone/>
              <a:defRPr/>
            </a:lvl5pPr>
            <a:lvl6pPr lvl="5">
              <a:spcBef>
                <a:spcPts val="0"/>
              </a:spcBef>
              <a:spcAft>
                <a:spcPts val="0"/>
              </a:spcAft>
              <a:buSzPts val="12400"/>
              <a:buNone/>
              <a:defRPr/>
            </a:lvl6pPr>
            <a:lvl7pPr lvl="6">
              <a:spcBef>
                <a:spcPts val="0"/>
              </a:spcBef>
              <a:spcAft>
                <a:spcPts val="0"/>
              </a:spcAft>
              <a:buSzPts val="12400"/>
              <a:buNone/>
              <a:defRPr/>
            </a:lvl7pPr>
            <a:lvl8pPr lvl="7">
              <a:spcBef>
                <a:spcPts val="0"/>
              </a:spcBef>
              <a:spcAft>
                <a:spcPts val="0"/>
              </a:spcAft>
              <a:buSzPts val="12400"/>
              <a:buNone/>
              <a:defRPr/>
            </a:lvl8pPr>
            <a:lvl9pPr lvl="8">
              <a:spcBef>
                <a:spcPts val="0"/>
              </a:spcBef>
              <a:spcAft>
                <a:spcPts val="0"/>
              </a:spcAft>
              <a:buSzPts val="12400"/>
              <a:buNone/>
              <a:defRPr/>
            </a:lvl9pPr>
          </a:lstStyle>
          <a:p/>
        </p:txBody>
      </p:sp>
      <p:sp>
        <p:nvSpPr>
          <p:cNvPr id="27" name="Google Shape;27;p6"/>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246800" y="2963200"/>
            <a:ext cx="11232000" cy="4030500"/>
          </a:xfrm>
          <a:prstGeom prst="rect">
            <a:avLst/>
          </a:prstGeom>
        </p:spPr>
        <p:txBody>
          <a:bodyPr anchorCtr="0" anchor="b" bIns="406325" lIns="406325" spcFirstLastPara="1" rIns="406325" wrap="square" tIns="406325">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p:txBody>
      </p:sp>
      <p:sp>
        <p:nvSpPr>
          <p:cNvPr id="30" name="Google Shape;30;p7"/>
          <p:cNvSpPr txBox="1"/>
          <p:nvPr>
            <p:ph idx="1" type="body"/>
          </p:nvPr>
        </p:nvSpPr>
        <p:spPr>
          <a:xfrm>
            <a:off x="1246800" y="7411200"/>
            <a:ext cx="11232000" cy="16956900"/>
          </a:xfrm>
          <a:prstGeom prst="rect">
            <a:avLst/>
          </a:prstGeom>
        </p:spPr>
        <p:txBody>
          <a:bodyPr anchorCtr="0" anchor="t" bIns="406325" lIns="406325" spcFirstLastPara="1" rIns="406325" wrap="square" tIns="406325">
            <a:normAutofit/>
          </a:bodyPr>
          <a:lstStyle>
            <a:lvl1pPr indent="-565150" lvl="0" marL="457200">
              <a:spcBef>
                <a:spcPts val="0"/>
              </a:spcBef>
              <a:spcAft>
                <a:spcPts val="0"/>
              </a:spcAft>
              <a:buSzPts val="5300"/>
              <a:buChar char="●"/>
              <a:defRPr sz="5300"/>
            </a:lvl1pPr>
            <a:lvl2pPr indent="-565150" lvl="1" marL="914400">
              <a:spcBef>
                <a:spcPts val="0"/>
              </a:spcBef>
              <a:spcAft>
                <a:spcPts val="0"/>
              </a:spcAft>
              <a:buSzPts val="5300"/>
              <a:buChar char="○"/>
              <a:defRPr sz="5300"/>
            </a:lvl2pPr>
            <a:lvl3pPr indent="-565150" lvl="2" marL="1371600">
              <a:spcBef>
                <a:spcPts val="0"/>
              </a:spcBef>
              <a:spcAft>
                <a:spcPts val="0"/>
              </a:spcAft>
              <a:buSzPts val="5300"/>
              <a:buChar char="■"/>
              <a:defRPr sz="5300"/>
            </a:lvl3pPr>
            <a:lvl4pPr indent="-565150" lvl="3" marL="1828800">
              <a:spcBef>
                <a:spcPts val="0"/>
              </a:spcBef>
              <a:spcAft>
                <a:spcPts val="0"/>
              </a:spcAft>
              <a:buSzPts val="5300"/>
              <a:buChar char="●"/>
              <a:defRPr sz="5300"/>
            </a:lvl4pPr>
            <a:lvl5pPr indent="-565150" lvl="4" marL="2286000">
              <a:spcBef>
                <a:spcPts val="0"/>
              </a:spcBef>
              <a:spcAft>
                <a:spcPts val="0"/>
              </a:spcAft>
              <a:buSzPts val="5300"/>
              <a:buChar char="○"/>
              <a:defRPr sz="5300"/>
            </a:lvl5pPr>
            <a:lvl6pPr indent="-565150" lvl="5" marL="2743200">
              <a:spcBef>
                <a:spcPts val="0"/>
              </a:spcBef>
              <a:spcAft>
                <a:spcPts val="0"/>
              </a:spcAft>
              <a:buSzPts val="5300"/>
              <a:buChar char="■"/>
              <a:defRPr sz="5300"/>
            </a:lvl6pPr>
            <a:lvl7pPr indent="-565150" lvl="6" marL="3200400">
              <a:spcBef>
                <a:spcPts val="0"/>
              </a:spcBef>
              <a:spcAft>
                <a:spcPts val="0"/>
              </a:spcAft>
              <a:buSzPts val="5300"/>
              <a:buChar char="●"/>
              <a:defRPr sz="5300"/>
            </a:lvl7pPr>
            <a:lvl8pPr indent="-565150" lvl="7" marL="3657600">
              <a:spcBef>
                <a:spcPts val="0"/>
              </a:spcBef>
              <a:spcAft>
                <a:spcPts val="0"/>
              </a:spcAft>
              <a:buSzPts val="5300"/>
              <a:buChar char="○"/>
              <a:defRPr sz="5300"/>
            </a:lvl8pPr>
            <a:lvl9pPr indent="-565150" lvl="8" marL="4114800">
              <a:spcBef>
                <a:spcPts val="0"/>
              </a:spcBef>
              <a:spcAft>
                <a:spcPts val="0"/>
              </a:spcAft>
              <a:buSzPts val="5300"/>
              <a:buChar char="■"/>
              <a:defRPr sz="5300"/>
            </a:lvl9pPr>
          </a:lstStyle>
          <a:p/>
        </p:txBody>
      </p:sp>
      <p:sp>
        <p:nvSpPr>
          <p:cNvPr id="31" name="Google Shape;31;p7"/>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961000" y="2400800"/>
            <a:ext cx="25471200" cy="21817500"/>
          </a:xfrm>
          <a:prstGeom prst="rect">
            <a:avLst/>
          </a:prstGeom>
        </p:spPr>
        <p:txBody>
          <a:bodyPr anchorCtr="0" anchor="ctr" bIns="406325" lIns="406325" spcFirstLastPara="1" rIns="406325" wrap="square" tIns="406325">
            <a:normAutofit/>
          </a:bodyPr>
          <a:lstStyle>
            <a:lvl1pPr lvl="0">
              <a:spcBef>
                <a:spcPts val="0"/>
              </a:spcBef>
              <a:spcAft>
                <a:spcPts val="0"/>
              </a:spcAft>
              <a:buSzPts val="21300"/>
              <a:buNone/>
              <a:defRPr sz="21300"/>
            </a:lvl1pPr>
            <a:lvl2pPr lvl="1">
              <a:spcBef>
                <a:spcPts val="0"/>
              </a:spcBef>
              <a:spcAft>
                <a:spcPts val="0"/>
              </a:spcAft>
              <a:buSzPts val="21300"/>
              <a:buNone/>
              <a:defRPr sz="21300"/>
            </a:lvl2pPr>
            <a:lvl3pPr lvl="2">
              <a:spcBef>
                <a:spcPts val="0"/>
              </a:spcBef>
              <a:spcAft>
                <a:spcPts val="0"/>
              </a:spcAft>
              <a:buSzPts val="21300"/>
              <a:buNone/>
              <a:defRPr sz="21300"/>
            </a:lvl3pPr>
            <a:lvl4pPr lvl="3">
              <a:spcBef>
                <a:spcPts val="0"/>
              </a:spcBef>
              <a:spcAft>
                <a:spcPts val="0"/>
              </a:spcAft>
              <a:buSzPts val="21300"/>
              <a:buNone/>
              <a:defRPr sz="21300"/>
            </a:lvl4pPr>
            <a:lvl5pPr lvl="4">
              <a:spcBef>
                <a:spcPts val="0"/>
              </a:spcBef>
              <a:spcAft>
                <a:spcPts val="0"/>
              </a:spcAft>
              <a:buSzPts val="21300"/>
              <a:buNone/>
              <a:defRPr sz="21300"/>
            </a:lvl5pPr>
            <a:lvl6pPr lvl="5">
              <a:spcBef>
                <a:spcPts val="0"/>
              </a:spcBef>
              <a:spcAft>
                <a:spcPts val="0"/>
              </a:spcAft>
              <a:buSzPts val="21300"/>
              <a:buNone/>
              <a:defRPr sz="21300"/>
            </a:lvl6pPr>
            <a:lvl7pPr lvl="6">
              <a:spcBef>
                <a:spcPts val="0"/>
              </a:spcBef>
              <a:spcAft>
                <a:spcPts val="0"/>
              </a:spcAft>
              <a:buSzPts val="21300"/>
              <a:buNone/>
              <a:defRPr sz="21300"/>
            </a:lvl7pPr>
            <a:lvl8pPr lvl="7">
              <a:spcBef>
                <a:spcPts val="0"/>
              </a:spcBef>
              <a:spcAft>
                <a:spcPts val="0"/>
              </a:spcAft>
              <a:buSzPts val="21300"/>
              <a:buNone/>
              <a:defRPr sz="21300"/>
            </a:lvl8pPr>
            <a:lvl9pPr lvl="8">
              <a:spcBef>
                <a:spcPts val="0"/>
              </a:spcBef>
              <a:spcAft>
                <a:spcPts val="0"/>
              </a:spcAft>
              <a:buSzPts val="21300"/>
              <a:buNone/>
              <a:defRPr sz="21300"/>
            </a:lvl9pPr>
          </a:lstStyle>
          <a:p/>
        </p:txBody>
      </p:sp>
      <p:sp>
        <p:nvSpPr>
          <p:cNvPr id="34" name="Google Shape;34;p8"/>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8288000" y="-667"/>
            <a:ext cx="18288000" cy="27432000"/>
          </a:xfrm>
          <a:prstGeom prst="rect">
            <a:avLst/>
          </a:prstGeom>
          <a:solidFill>
            <a:schemeClr val="lt2"/>
          </a:solidFill>
          <a:ln>
            <a:noFill/>
          </a:ln>
        </p:spPr>
        <p:txBody>
          <a:bodyPr anchorCtr="0" anchor="ctr" bIns="406325" lIns="406325" spcFirstLastPara="1" rIns="406325" wrap="square" tIns="4063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062000" y="6576933"/>
            <a:ext cx="16180800" cy="7905600"/>
          </a:xfrm>
          <a:prstGeom prst="rect">
            <a:avLst/>
          </a:prstGeom>
        </p:spPr>
        <p:txBody>
          <a:bodyPr anchorCtr="0" anchor="b" bIns="406325" lIns="406325" spcFirstLastPara="1" rIns="406325" wrap="square" tIns="406325">
            <a:normAutofit/>
          </a:bodyPr>
          <a:lstStyle>
            <a:lvl1pPr lvl="0" algn="ctr">
              <a:spcBef>
                <a:spcPts val="0"/>
              </a:spcBef>
              <a:spcAft>
                <a:spcPts val="0"/>
              </a:spcAft>
              <a:buSzPts val="18700"/>
              <a:buNone/>
              <a:defRPr sz="18700"/>
            </a:lvl1pPr>
            <a:lvl2pPr lvl="1" algn="ctr">
              <a:spcBef>
                <a:spcPts val="0"/>
              </a:spcBef>
              <a:spcAft>
                <a:spcPts val="0"/>
              </a:spcAft>
              <a:buSzPts val="18700"/>
              <a:buNone/>
              <a:defRPr sz="18700"/>
            </a:lvl2pPr>
            <a:lvl3pPr lvl="2" algn="ctr">
              <a:spcBef>
                <a:spcPts val="0"/>
              </a:spcBef>
              <a:spcAft>
                <a:spcPts val="0"/>
              </a:spcAft>
              <a:buSzPts val="18700"/>
              <a:buNone/>
              <a:defRPr sz="18700"/>
            </a:lvl3pPr>
            <a:lvl4pPr lvl="3" algn="ctr">
              <a:spcBef>
                <a:spcPts val="0"/>
              </a:spcBef>
              <a:spcAft>
                <a:spcPts val="0"/>
              </a:spcAft>
              <a:buSzPts val="18700"/>
              <a:buNone/>
              <a:defRPr sz="18700"/>
            </a:lvl4pPr>
            <a:lvl5pPr lvl="4" algn="ctr">
              <a:spcBef>
                <a:spcPts val="0"/>
              </a:spcBef>
              <a:spcAft>
                <a:spcPts val="0"/>
              </a:spcAft>
              <a:buSzPts val="18700"/>
              <a:buNone/>
              <a:defRPr sz="18700"/>
            </a:lvl5pPr>
            <a:lvl6pPr lvl="5" algn="ctr">
              <a:spcBef>
                <a:spcPts val="0"/>
              </a:spcBef>
              <a:spcAft>
                <a:spcPts val="0"/>
              </a:spcAft>
              <a:buSzPts val="18700"/>
              <a:buNone/>
              <a:defRPr sz="18700"/>
            </a:lvl6pPr>
            <a:lvl7pPr lvl="6" algn="ctr">
              <a:spcBef>
                <a:spcPts val="0"/>
              </a:spcBef>
              <a:spcAft>
                <a:spcPts val="0"/>
              </a:spcAft>
              <a:buSzPts val="18700"/>
              <a:buNone/>
              <a:defRPr sz="18700"/>
            </a:lvl7pPr>
            <a:lvl8pPr lvl="7" algn="ctr">
              <a:spcBef>
                <a:spcPts val="0"/>
              </a:spcBef>
              <a:spcAft>
                <a:spcPts val="0"/>
              </a:spcAft>
              <a:buSzPts val="18700"/>
              <a:buNone/>
              <a:defRPr sz="18700"/>
            </a:lvl8pPr>
            <a:lvl9pPr lvl="8" algn="ctr">
              <a:spcBef>
                <a:spcPts val="0"/>
              </a:spcBef>
              <a:spcAft>
                <a:spcPts val="0"/>
              </a:spcAft>
              <a:buSzPts val="18700"/>
              <a:buNone/>
              <a:defRPr sz="18700"/>
            </a:lvl9pPr>
          </a:lstStyle>
          <a:p/>
        </p:txBody>
      </p:sp>
      <p:sp>
        <p:nvSpPr>
          <p:cNvPr id="38" name="Google Shape;38;p9"/>
          <p:cNvSpPr txBox="1"/>
          <p:nvPr>
            <p:ph idx="1" type="subTitle"/>
          </p:nvPr>
        </p:nvSpPr>
        <p:spPr>
          <a:xfrm>
            <a:off x="1062000" y="14949733"/>
            <a:ext cx="16180800" cy="6587100"/>
          </a:xfrm>
          <a:prstGeom prst="rect">
            <a:avLst/>
          </a:prstGeom>
        </p:spPr>
        <p:txBody>
          <a:bodyPr anchorCtr="0" anchor="t" bIns="406325" lIns="406325" spcFirstLastPara="1" rIns="406325" wrap="square" tIns="406325">
            <a:normAutofit/>
          </a:bodyPr>
          <a:lstStyle>
            <a:lvl1pPr lvl="0" algn="ctr">
              <a:lnSpc>
                <a:spcPct val="100000"/>
              </a:lnSpc>
              <a:spcBef>
                <a:spcPts val="0"/>
              </a:spcBef>
              <a:spcAft>
                <a:spcPts val="0"/>
              </a:spcAft>
              <a:buSzPts val="9300"/>
              <a:buNone/>
              <a:defRPr sz="9300"/>
            </a:lvl1pPr>
            <a:lvl2pPr lvl="1" algn="ctr">
              <a:lnSpc>
                <a:spcPct val="100000"/>
              </a:lnSpc>
              <a:spcBef>
                <a:spcPts val="0"/>
              </a:spcBef>
              <a:spcAft>
                <a:spcPts val="0"/>
              </a:spcAft>
              <a:buSzPts val="9300"/>
              <a:buNone/>
              <a:defRPr sz="9300"/>
            </a:lvl2pPr>
            <a:lvl3pPr lvl="2" algn="ctr">
              <a:lnSpc>
                <a:spcPct val="100000"/>
              </a:lnSpc>
              <a:spcBef>
                <a:spcPts val="0"/>
              </a:spcBef>
              <a:spcAft>
                <a:spcPts val="0"/>
              </a:spcAft>
              <a:buSzPts val="9300"/>
              <a:buNone/>
              <a:defRPr sz="9300"/>
            </a:lvl3pPr>
            <a:lvl4pPr lvl="3" algn="ctr">
              <a:lnSpc>
                <a:spcPct val="100000"/>
              </a:lnSpc>
              <a:spcBef>
                <a:spcPts val="0"/>
              </a:spcBef>
              <a:spcAft>
                <a:spcPts val="0"/>
              </a:spcAft>
              <a:buSzPts val="9300"/>
              <a:buNone/>
              <a:defRPr sz="9300"/>
            </a:lvl4pPr>
            <a:lvl5pPr lvl="4" algn="ctr">
              <a:lnSpc>
                <a:spcPct val="100000"/>
              </a:lnSpc>
              <a:spcBef>
                <a:spcPts val="0"/>
              </a:spcBef>
              <a:spcAft>
                <a:spcPts val="0"/>
              </a:spcAft>
              <a:buSzPts val="9300"/>
              <a:buNone/>
              <a:defRPr sz="9300"/>
            </a:lvl5pPr>
            <a:lvl6pPr lvl="5" algn="ctr">
              <a:lnSpc>
                <a:spcPct val="100000"/>
              </a:lnSpc>
              <a:spcBef>
                <a:spcPts val="0"/>
              </a:spcBef>
              <a:spcAft>
                <a:spcPts val="0"/>
              </a:spcAft>
              <a:buSzPts val="9300"/>
              <a:buNone/>
              <a:defRPr sz="9300"/>
            </a:lvl6pPr>
            <a:lvl7pPr lvl="6" algn="ctr">
              <a:lnSpc>
                <a:spcPct val="100000"/>
              </a:lnSpc>
              <a:spcBef>
                <a:spcPts val="0"/>
              </a:spcBef>
              <a:spcAft>
                <a:spcPts val="0"/>
              </a:spcAft>
              <a:buSzPts val="9300"/>
              <a:buNone/>
              <a:defRPr sz="9300"/>
            </a:lvl7pPr>
            <a:lvl8pPr lvl="7" algn="ctr">
              <a:lnSpc>
                <a:spcPct val="100000"/>
              </a:lnSpc>
              <a:spcBef>
                <a:spcPts val="0"/>
              </a:spcBef>
              <a:spcAft>
                <a:spcPts val="0"/>
              </a:spcAft>
              <a:buSzPts val="9300"/>
              <a:buNone/>
              <a:defRPr sz="9300"/>
            </a:lvl8pPr>
            <a:lvl9pPr lvl="8" algn="ctr">
              <a:lnSpc>
                <a:spcPct val="100000"/>
              </a:lnSpc>
              <a:spcBef>
                <a:spcPts val="0"/>
              </a:spcBef>
              <a:spcAft>
                <a:spcPts val="0"/>
              </a:spcAft>
              <a:buSzPts val="9300"/>
              <a:buNone/>
              <a:defRPr sz="9300"/>
            </a:lvl9pPr>
          </a:lstStyle>
          <a:p/>
        </p:txBody>
      </p:sp>
      <p:sp>
        <p:nvSpPr>
          <p:cNvPr id="39" name="Google Shape;39;p9"/>
          <p:cNvSpPr txBox="1"/>
          <p:nvPr>
            <p:ph idx="2" type="body"/>
          </p:nvPr>
        </p:nvSpPr>
        <p:spPr>
          <a:xfrm>
            <a:off x="19758000" y="3861733"/>
            <a:ext cx="15348000" cy="19707300"/>
          </a:xfrm>
          <a:prstGeom prst="rect">
            <a:avLst/>
          </a:prstGeom>
        </p:spPr>
        <p:txBody>
          <a:bodyPr anchorCtr="0" anchor="ctr" bIns="406325" lIns="406325" spcFirstLastPara="1" rIns="406325" wrap="square" tIns="406325">
            <a:normAutofit/>
          </a:bodyPr>
          <a:lstStyle>
            <a:lvl1pPr indent="-736600" lvl="0" marL="457200">
              <a:spcBef>
                <a:spcPts val="0"/>
              </a:spcBef>
              <a:spcAft>
                <a:spcPts val="0"/>
              </a:spcAft>
              <a:buSzPts val="8000"/>
              <a:buChar char="●"/>
              <a:defRPr/>
            </a:lvl1pPr>
            <a:lvl2pPr indent="-622300" lvl="1" marL="914400">
              <a:spcBef>
                <a:spcPts val="0"/>
              </a:spcBef>
              <a:spcAft>
                <a:spcPts val="0"/>
              </a:spcAft>
              <a:buSzPts val="6200"/>
              <a:buChar char="○"/>
              <a:defRPr/>
            </a:lvl2pPr>
            <a:lvl3pPr indent="-622300" lvl="2" marL="1371600">
              <a:spcBef>
                <a:spcPts val="0"/>
              </a:spcBef>
              <a:spcAft>
                <a:spcPts val="0"/>
              </a:spcAft>
              <a:buSzPts val="6200"/>
              <a:buChar char="■"/>
              <a:defRPr/>
            </a:lvl3pPr>
            <a:lvl4pPr indent="-622300" lvl="3" marL="1828800">
              <a:spcBef>
                <a:spcPts val="0"/>
              </a:spcBef>
              <a:spcAft>
                <a:spcPts val="0"/>
              </a:spcAft>
              <a:buSzPts val="6200"/>
              <a:buChar char="●"/>
              <a:defRPr/>
            </a:lvl4pPr>
            <a:lvl5pPr indent="-622300" lvl="4" marL="2286000">
              <a:spcBef>
                <a:spcPts val="0"/>
              </a:spcBef>
              <a:spcAft>
                <a:spcPts val="0"/>
              </a:spcAft>
              <a:buSzPts val="6200"/>
              <a:buChar char="○"/>
              <a:defRPr/>
            </a:lvl5pPr>
            <a:lvl6pPr indent="-622300" lvl="5" marL="2743200">
              <a:spcBef>
                <a:spcPts val="0"/>
              </a:spcBef>
              <a:spcAft>
                <a:spcPts val="0"/>
              </a:spcAft>
              <a:buSzPts val="6200"/>
              <a:buChar char="■"/>
              <a:defRPr/>
            </a:lvl6pPr>
            <a:lvl7pPr indent="-622300" lvl="6" marL="3200400">
              <a:spcBef>
                <a:spcPts val="0"/>
              </a:spcBef>
              <a:spcAft>
                <a:spcPts val="0"/>
              </a:spcAft>
              <a:buSzPts val="6200"/>
              <a:buChar char="●"/>
              <a:defRPr/>
            </a:lvl7pPr>
            <a:lvl8pPr indent="-622300" lvl="7" marL="3657600">
              <a:spcBef>
                <a:spcPts val="0"/>
              </a:spcBef>
              <a:spcAft>
                <a:spcPts val="0"/>
              </a:spcAft>
              <a:buSzPts val="6200"/>
              <a:buChar char="○"/>
              <a:defRPr/>
            </a:lvl8pPr>
            <a:lvl9pPr indent="-622300" lvl="8" marL="4114800">
              <a:spcBef>
                <a:spcPts val="0"/>
              </a:spcBef>
              <a:spcAft>
                <a:spcPts val="0"/>
              </a:spcAft>
              <a:buSzPts val="6200"/>
              <a:buChar char="■"/>
              <a:defRPr/>
            </a:lvl9pPr>
          </a:lstStyle>
          <a:p/>
        </p:txBody>
      </p:sp>
      <p:sp>
        <p:nvSpPr>
          <p:cNvPr id="40" name="Google Shape;40;p9"/>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246800" y="22563067"/>
            <a:ext cx="23995200" cy="3227100"/>
          </a:xfrm>
          <a:prstGeom prst="rect">
            <a:avLst/>
          </a:prstGeom>
        </p:spPr>
        <p:txBody>
          <a:bodyPr anchorCtr="0" anchor="ctr" bIns="406325" lIns="406325" spcFirstLastPara="1" rIns="406325" wrap="square" tIns="406325">
            <a:normAutofit/>
          </a:bodyPr>
          <a:lstStyle>
            <a:lvl1pPr indent="-228600" lvl="0" marL="457200">
              <a:lnSpc>
                <a:spcPct val="100000"/>
              </a:lnSpc>
              <a:spcBef>
                <a:spcPts val="0"/>
              </a:spcBef>
              <a:spcAft>
                <a:spcPts val="0"/>
              </a:spcAft>
              <a:buSzPts val="8000"/>
              <a:buNone/>
              <a:defRPr/>
            </a:lvl1pPr>
          </a:lstStyle>
          <a:p/>
        </p:txBody>
      </p:sp>
      <p:sp>
        <p:nvSpPr>
          <p:cNvPr id="43" name="Google Shape;43;p10"/>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46800" y="2373467"/>
            <a:ext cx="34082400" cy="3054300"/>
          </a:xfrm>
          <a:prstGeom prst="rect">
            <a:avLst/>
          </a:prstGeom>
          <a:noFill/>
          <a:ln>
            <a:noFill/>
          </a:ln>
        </p:spPr>
        <p:txBody>
          <a:bodyPr anchorCtr="0" anchor="t" bIns="406325" lIns="406325" spcFirstLastPara="1" rIns="406325" wrap="square" tIns="406325">
            <a:normAutofit/>
          </a:bodyPr>
          <a:lstStyle>
            <a:lvl1pPr lvl="0">
              <a:spcBef>
                <a:spcPts val="0"/>
              </a:spcBef>
              <a:spcAft>
                <a:spcPts val="0"/>
              </a:spcAft>
              <a:buClr>
                <a:schemeClr val="dk1"/>
              </a:buClr>
              <a:buSzPts val="12400"/>
              <a:buNone/>
              <a:defRPr sz="12400">
                <a:solidFill>
                  <a:schemeClr val="dk1"/>
                </a:solidFill>
              </a:defRPr>
            </a:lvl1pPr>
            <a:lvl2pPr lvl="1">
              <a:spcBef>
                <a:spcPts val="0"/>
              </a:spcBef>
              <a:spcAft>
                <a:spcPts val="0"/>
              </a:spcAft>
              <a:buClr>
                <a:schemeClr val="dk1"/>
              </a:buClr>
              <a:buSzPts val="12400"/>
              <a:buNone/>
              <a:defRPr sz="12400">
                <a:solidFill>
                  <a:schemeClr val="dk1"/>
                </a:solidFill>
              </a:defRPr>
            </a:lvl2pPr>
            <a:lvl3pPr lvl="2">
              <a:spcBef>
                <a:spcPts val="0"/>
              </a:spcBef>
              <a:spcAft>
                <a:spcPts val="0"/>
              </a:spcAft>
              <a:buClr>
                <a:schemeClr val="dk1"/>
              </a:buClr>
              <a:buSzPts val="12400"/>
              <a:buNone/>
              <a:defRPr sz="12400">
                <a:solidFill>
                  <a:schemeClr val="dk1"/>
                </a:solidFill>
              </a:defRPr>
            </a:lvl3pPr>
            <a:lvl4pPr lvl="3">
              <a:spcBef>
                <a:spcPts val="0"/>
              </a:spcBef>
              <a:spcAft>
                <a:spcPts val="0"/>
              </a:spcAft>
              <a:buClr>
                <a:schemeClr val="dk1"/>
              </a:buClr>
              <a:buSzPts val="12400"/>
              <a:buNone/>
              <a:defRPr sz="12400">
                <a:solidFill>
                  <a:schemeClr val="dk1"/>
                </a:solidFill>
              </a:defRPr>
            </a:lvl4pPr>
            <a:lvl5pPr lvl="4">
              <a:spcBef>
                <a:spcPts val="0"/>
              </a:spcBef>
              <a:spcAft>
                <a:spcPts val="0"/>
              </a:spcAft>
              <a:buClr>
                <a:schemeClr val="dk1"/>
              </a:buClr>
              <a:buSzPts val="12400"/>
              <a:buNone/>
              <a:defRPr sz="12400">
                <a:solidFill>
                  <a:schemeClr val="dk1"/>
                </a:solidFill>
              </a:defRPr>
            </a:lvl5pPr>
            <a:lvl6pPr lvl="5">
              <a:spcBef>
                <a:spcPts val="0"/>
              </a:spcBef>
              <a:spcAft>
                <a:spcPts val="0"/>
              </a:spcAft>
              <a:buClr>
                <a:schemeClr val="dk1"/>
              </a:buClr>
              <a:buSzPts val="12400"/>
              <a:buNone/>
              <a:defRPr sz="12400">
                <a:solidFill>
                  <a:schemeClr val="dk1"/>
                </a:solidFill>
              </a:defRPr>
            </a:lvl6pPr>
            <a:lvl7pPr lvl="6">
              <a:spcBef>
                <a:spcPts val="0"/>
              </a:spcBef>
              <a:spcAft>
                <a:spcPts val="0"/>
              </a:spcAft>
              <a:buClr>
                <a:schemeClr val="dk1"/>
              </a:buClr>
              <a:buSzPts val="12400"/>
              <a:buNone/>
              <a:defRPr sz="12400">
                <a:solidFill>
                  <a:schemeClr val="dk1"/>
                </a:solidFill>
              </a:defRPr>
            </a:lvl7pPr>
            <a:lvl8pPr lvl="7">
              <a:spcBef>
                <a:spcPts val="0"/>
              </a:spcBef>
              <a:spcAft>
                <a:spcPts val="0"/>
              </a:spcAft>
              <a:buClr>
                <a:schemeClr val="dk1"/>
              </a:buClr>
              <a:buSzPts val="12400"/>
              <a:buNone/>
              <a:defRPr sz="12400">
                <a:solidFill>
                  <a:schemeClr val="dk1"/>
                </a:solidFill>
              </a:defRPr>
            </a:lvl8pPr>
            <a:lvl9pPr lvl="8">
              <a:spcBef>
                <a:spcPts val="0"/>
              </a:spcBef>
              <a:spcAft>
                <a:spcPts val="0"/>
              </a:spcAft>
              <a:buClr>
                <a:schemeClr val="dk1"/>
              </a:buClr>
              <a:buSzPts val="12400"/>
              <a:buNone/>
              <a:defRPr sz="12400">
                <a:solidFill>
                  <a:schemeClr val="dk1"/>
                </a:solidFill>
              </a:defRPr>
            </a:lvl9pPr>
          </a:lstStyle>
          <a:p/>
        </p:txBody>
      </p:sp>
      <p:sp>
        <p:nvSpPr>
          <p:cNvPr id="7" name="Google Shape;7;p1"/>
          <p:cNvSpPr txBox="1"/>
          <p:nvPr>
            <p:ph idx="1" type="body"/>
          </p:nvPr>
        </p:nvSpPr>
        <p:spPr>
          <a:xfrm>
            <a:off x="1246800" y="6146533"/>
            <a:ext cx="34082400" cy="18220800"/>
          </a:xfrm>
          <a:prstGeom prst="rect">
            <a:avLst/>
          </a:prstGeom>
          <a:noFill/>
          <a:ln>
            <a:noFill/>
          </a:ln>
        </p:spPr>
        <p:txBody>
          <a:bodyPr anchorCtr="0" anchor="t" bIns="406325" lIns="406325" spcFirstLastPara="1" rIns="406325" wrap="square" tIns="406325">
            <a:normAutofit/>
          </a:bodyPr>
          <a:lstStyle>
            <a:lvl1pPr indent="-736600" lvl="0" marL="457200">
              <a:lnSpc>
                <a:spcPct val="115000"/>
              </a:lnSpc>
              <a:spcBef>
                <a:spcPts val="0"/>
              </a:spcBef>
              <a:spcAft>
                <a:spcPts val="0"/>
              </a:spcAft>
              <a:buClr>
                <a:schemeClr val="dk2"/>
              </a:buClr>
              <a:buSzPts val="8000"/>
              <a:buChar char="●"/>
              <a:defRPr sz="8000">
                <a:solidFill>
                  <a:schemeClr val="dk2"/>
                </a:solidFill>
              </a:defRPr>
            </a:lvl1pPr>
            <a:lvl2pPr indent="-622300" lvl="1" marL="914400">
              <a:lnSpc>
                <a:spcPct val="115000"/>
              </a:lnSpc>
              <a:spcBef>
                <a:spcPts val="0"/>
              </a:spcBef>
              <a:spcAft>
                <a:spcPts val="0"/>
              </a:spcAft>
              <a:buClr>
                <a:schemeClr val="dk2"/>
              </a:buClr>
              <a:buSzPts val="6200"/>
              <a:buChar char="○"/>
              <a:defRPr sz="6200">
                <a:solidFill>
                  <a:schemeClr val="dk2"/>
                </a:solidFill>
              </a:defRPr>
            </a:lvl2pPr>
            <a:lvl3pPr indent="-622300" lvl="2" marL="1371600">
              <a:lnSpc>
                <a:spcPct val="115000"/>
              </a:lnSpc>
              <a:spcBef>
                <a:spcPts val="0"/>
              </a:spcBef>
              <a:spcAft>
                <a:spcPts val="0"/>
              </a:spcAft>
              <a:buClr>
                <a:schemeClr val="dk2"/>
              </a:buClr>
              <a:buSzPts val="6200"/>
              <a:buChar char="■"/>
              <a:defRPr sz="6200">
                <a:solidFill>
                  <a:schemeClr val="dk2"/>
                </a:solidFill>
              </a:defRPr>
            </a:lvl3pPr>
            <a:lvl4pPr indent="-622300" lvl="3" marL="1828800">
              <a:lnSpc>
                <a:spcPct val="115000"/>
              </a:lnSpc>
              <a:spcBef>
                <a:spcPts val="0"/>
              </a:spcBef>
              <a:spcAft>
                <a:spcPts val="0"/>
              </a:spcAft>
              <a:buClr>
                <a:schemeClr val="dk2"/>
              </a:buClr>
              <a:buSzPts val="6200"/>
              <a:buChar char="●"/>
              <a:defRPr sz="6200">
                <a:solidFill>
                  <a:schemeClr val="dk2"/>
                </a:solidFill>
              </a:defRPr>
            </a:lvl4pPr>
            <a:lvl5pPr indent="-622300" lvl="4" marL="2286000">
              <a:lnSpc>
                <a:spcPct val="115000"/>
              </a:lnSpc>
              <a:spcBef>
                <a:spcPts val="0"/>
              </a:spcBef>
              <a:spcAft>
                <a:spcPts val="0"/>
              </a:spcAft>
              <a:buClr>
                <a:schemeClr val="dk2"/>
              </a:buClr>
              <a:buSzPts val="6200"/>
              <a:buChar char="○"/>
              <a:defRPr sz="6200">
                <a:solidFill>
                  <a:schemeClr val="dk2"/>
                </a:solidFill>
              </a:defRPr>
            </a:lvl5pPr>
            <a:lvl6pPr indent="-622300" lvl="5" marL="2743200">
              <a:lnSpc>
                <a:spcPct val="115000"/>
              </a:lnSpc>
              <a:spcBef>
                <a:spcPts val="0"/>
              </a:spcBef>
              <a:spcAft>
                <a:spcPts val="0"/>
              </a:spcAft>
              <a:buClr>
                <a:schemeClr val="dk2"/>
              </a:buClr>
              <a:buSzPts val="6200"/>
              <a:buChar char="■"/>
              <a:defRPr sz="6200">
                <a:solidFill>
                  <a:schemeClr val="dk2"/>
                </a:solidFill>
              </a:defRPr>
            </a:lvl6pPr>
            <a:lvl7pPr indent="-622300" lvl="6" marL="3200400">
              <a:lnSpc>
                <a:spcPct val="115000"/>
              </a:lnSpc>
              <a:spcBef>
                <a:spcPts val="0"/>
              </a:spcBef>
              <a:spcAft>
                <a:spcPts val="0"/>
              </a:spcAft>
              <a:buClr>
                <a:schemeClr val="dk2"/>
              </a:buClr>
              <a:buSzPts val="6200"/>
              <a:buChar char="●"/>
              <a:defRPr sz="6200">
                <a:solidFill>
                  <a:schemeClr val="dk2"/>
                </a:solidFill>
              </a:defRPr>
            </a:lvl7pPr>
            <a:lvl8pPr indent="-622300" lvl="7" marL="3657600">
              <a:lnSpc>
                <a:spcPct val="115000"/>
              </a:lnSpc>
              <a:spcBef>
                <a:spcPts val="0"/>
              </a:spcBef>
              <a:spcAft>
                <a:spcPts val="0"/>
              </a:spcAft>
              <a:buClr>
                <a:schemeClr val="dk2"/>
              </a:buClr>
              <a:buSzPts val="6200"/>
              <a:buChar char="○"/>
              <a:defRPr sz="6200">
                <a:solidFill>
                  <a:schemeClr val="dk2"/>
                </a:solidFill>
              </a:defRPr>
            </a:lvl8pPr>
            <a:lvl9pPr indent="-622300" lvl="8" marL="4114800">
              <a:lnSpc>
                <a:spcPct val="115000"/>
              </a:lnSpc>
              <a:spcBef>
                <a:spcPts val="0"/>
              </a:spcBef>
              <a:spcAft>
                <a:spcPts val="0"/>
              </a:spcAft>
              <a:buClr>
                <a:schemeClr val="dk2"/>
              </a:buClr>
              <a:buSzPts val="6200"/>
              <a:buChar char="■"/>
              <a:defRPr sz="6200">
                <a:solidFill>
                  <a:schemeClr val="dk2"/>
                </a:solidFill>
              </a:defRPr>
            </a:lvl9pPr>
          </a:lstStyle>
          <a:p/>
        </p:txBody>
      </p:sp>
      <p:sp>
        <p:nvSpPr>
          <p:cNvPr id="8" name="Google Shape;8;p1"/>
          <p:cNvSpPr txBox="1"/>
          <p:nvPr>
            <p:ph idx="12" type="sldNum"/>
          </p:nvPr>
        </p:nvSpPr>
        <p:spPr>
          <a:xfrm>
            <a:off x="33889831" y="24870490"/>
            <a:ext cx="2194800" cy="2099100"/>
          </a:xfrm>
          <a:prstGeom prst="rect">
            <a:avLst/>
          </a:prstGeom>
          <a:noFill/>
          <a:ln>
            <a:noFill/>
          </a:ln>
        </p:spPr>
        <p:txBody>
          <a:bodyPr anchorCtr="0" anchor="ctr" bIns="406325" lIns="406325" spcFirstLastPara="1" rIns="406325" wrap="square" tIns="406325">
            <a:normAutofit/>
          </a:bodyPr>
          <a:lstStyle>
            <a:lvl1pPr lvl="0" algn="r">
              <a:buNone/>
              <a:defRPr sz="4400">
                <a:solidFill>
                  <a:schemeClr val="dk2"/>
                </a:solidFill>
              </a:defRPr>
            </a:lvl1pPr>
            <a:lvl2pPr lvl="1" algn="r">
              <a:buNone/>
              <a:defRPr sz="4400">
                <a:solidFill>
                  <a:schemeClr val="dk2"/>
                </a:solidFill>
              </a:defRPr>
            </a:lvl2pPr>
            <a:lvl3pPr lvl="2" algn="r">
              <a:buNone/>
              <a:defRPr sz="4400">
                <a:solidFill>
                  <a:schemeClr val="dk2"/>
                </a:solidFill>
              </a:defRPr>
            </a:lvl3pPr>
            <a:lvl4pPr lvl="3" algn="r">
              <a:buNone/>
              <a:defRPr sz="4400">
                <a:solidFill>
                  <a:schemeClr val="dk2"/>
                </a:solidFill>
              </a:defRPr>
            </a:lvl4pPr>
            <a:lvl5pPr lvl="4" algn="r">
              <a:buNone/>
              <a:defRPr sz="4400">
                <a:solidFill>
                  <a:schemeClr val="dk2"/>
                </a:solidFill>
              </a:defRPr>
            </a:lvl5pPr>
            <a:lvl6pPr lvl="5" algn="r">
              <a:buNone/>
              <a:defRPr sz="4400">
                <a:solidFill>
                  <a:schemeClr val="dk2"/>
                </a:solidFill>
              </a:defRPr>
            </a:lvl6pPr>
            <a:lvl7pPr lvl="6" algn="r">
              <a:buNone/>
              <a:defRPr sz="4400">
                <a:solidFill>
                  <a:schemeClr val="dk2"/>
                </a:solidFill>
              </a:defRPr>
            </a:lvl7pPr>
            <a:lvl8pPr lvl="7" algn="r">
              <a:buNone/>
              <a:defRPr sz="4400">
                <a:solidFill>
                  <a:schemeClr val="dk2"/>
                </a:solidFill>
              </a:defRPr>
            </a:lvl8pPr>
            <a:lvl9pPr lvl="8" algn="r">
              <a:buNone/>
              <a:defRPr sz="44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514600" y="1460506"/>
            <a:ext cx="31546800" cy="530225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7600"/>
              <a:buFont typeface="Calibri"/>
              <a:buNone/>
              <a:defRPr b="0" i="0" sz="17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2514600" y="7302500"/>
            <a:ext cx="31546800" cy="17405352"/>
          </a:xfrm>
          <a:prstGeom prst="rect">
            <a:avLst/>
          </a:prstGeom>
          <a:noFill/>
          <a:ln>
            <a:noFill/>
          </a:ln>
        </p:spPr>
        <p:txBody>
          <a:bodyPr anchorCtr="0" anchor="t" bIns="45700" lIns="91425" spcFirstLastPara="1" rIns="91425" wrap="square" tIns="45700">
            <a:normAutofit/>
          </a:bodyPr>
          <a:lstStyle>
            <a:lvl1pPr indent="-939800" lvl="0" marL="457200" marR="0" rtl="0" algn="l">
              <a:lnSpc>
                <a:spcPct val="90000"/>
              </a:lnSpc>
              <a:spcBef>
                <a:spcPts val="400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1pPr>
            <a:lvl2pPr indent="-838200" lvl="1" marL="914400" marR="0" rtl="0" algn="l">
              <a:lnSpc>
                <a:spcPct val="90000"/>
              </a:lnSpc>
              <a:spcBef>
                <a:spcPts val="20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36600" lvl="2" marL="1371600" marR="0" rtl="0" algn="l">
              <a:lnSpc>
                <a:spcPct val="90000"/>
              </a:lnSpc>
              <a:spcBef>
                <a:spcPts val="20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3pPr>
            <a:lvl4pPr indent="-685800" lvl="3" marL="1828800" marR="0" rtl="0" algn="l">
              <a:lnSpc>
                <a:spcPct val="90000"/>
              </a:lnSpc>
              <a:spcBef>
                <a:spcPts val="20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4pPr>
            <a:lvl5pPr indent="-685800" lvl="4" marL="2286000" marR="0" rtl="0" algn="l">
              <a:lnSpc>
                <a:spcPct val="90000"/>
              </a:lnSpc>
              <a:spcBef>
                <a:spcPts val="20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5pPr>
            <a:lvl6pPr indent="-685800" lvl="5" marL="2743200" marR="0" rtl="0" algn="l">
              <a:lnSpc>
                <a:spcPct val="90000"/>
              </a:lnSpc>
              <a:spcBef>
                <a:spcPts val="20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20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20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20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514600" y="25425406"/>
            <a:ext cx="8229600" cy="14605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2115800" y="25425406"/>
            <a:ext cx="12344400" cy="14605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25831800" y="25425406"/>
            <a:ext cx="8229600" cy="14605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4800" u="none" cap="none" strike="noStrike">
                <a:solidFill>
                  <a:srgbClr val="888888"/>
                </a:solidFill>
                <a:latin typeface="Calibri"/>
                <a:ea typeface="Calibri"/>
                <a:cs typeface="Calibri"/>
                <a:sym typeface="Calibri"/>
              </a:defRPr>
            </a:lvl1pPr>
            <a:lvl2pPr indent="0" lvl="1" marL="0" marR="0" rtl="0" algn="r">
              <a:spcBef>
                <a:spcPts val="0"/>
              </a:spcBef>
              <a:buNone/>
              <a:defRPr b="0" i="0" sz="4800" u="none" cap="none" strike="noStrike">
                <a:solidFill>
                  <a:srgbClr val="888888"/>
                </a:solidFill>
                <a:latin typeface="Calibri"/>
                <a:ea typeface="Calibri"/>
                <a:cs typeface="Calibri"/>
                <a:sym typeface="Calibri"/>
              </a:defRPr>
            </a:lvl2pPr>
            <a:lvl3pPr indent="0" lvl="2" marL="0" marR="0" rtl="0" algn="r">
              <a:spcBef>
                <a:spcPts val="0"/>
              </a:spcBef>
              <a:buNone/>
              <a:defRPr b="0" i="0" sz="4800" u="none" cap="none" strike="noStrike">
                <a:solidFill>
                  <a:srgbClr val="888888"/>
                </a:solidFill>
                <a:latin typeface="Calibri"/>
                <a:ea typeface="Calibri"/>
                <a:cs typeface="Calibri"/>
                <a:sym typeface="Calibri"/>
              </a:defRPr>
            </a:lvl3pPr>
            <a:lvl4pPr indent="0" lvl="3" marL="0" marR="0" rtl="0" algn="r">
              <a:spcBef>
                <a:spcPts val="0"/>
              </a:spcBef>
              <a:buNone/>
              <a:defRPr b="0" i="0" sz="4800" u="none" cap="none" strike="noStrike">
                <a:solidFill>
                  <a:srgbClr val="888888"/>
                </a:solidFill>
                <a:latin typeface="Calibri"/>
                <a:ea typeface="Calibri"/>
                <a:cs typeface="Calibri"/>
                <a:sym typeface="Calibri"/>
              </a:defRPr>
            </a:lvl4pPr>
            <a:lvl5pPr indent="0" lvl="4" marL="0" marR="0" rtl="0" algn="r">
              <a:spcBef>
                <a:spcPts val="0"/>
              </a:spcBef>
              <a:buNone/>
              <a:defRPr b="0" i="0" sz="4800" u="none" cap="none" strike="noStrike">
                <a:solidFill>
                  <a:srgbClr val="888888"/>
                </a:solidFill>
                <a:latin typeface="Calibri"/>
                <a:ea typeface="Calibri"/>
                <a:cs typeface="Calibri"/>
                <a:sym typeface="Calibri"/>
              </a:defRPr>
            </a:lvl5pPr>
            <a:lvl6pPr indent="0" lvl="5" marL="0" marR="0" rtl="0" algn="r">
              <a:spcBef>
                <a:spcPts val="0"/>
              </a:spcBef>
              <a:buNone/>
              <a:defRPr b="0" i="0" sz="4800" u="none" cap="none" strike="noStrike">
                <a:solidFill>
                  <a:srgbClr val="888888"/>
                </a:solidFill>
                <a:latin typeface="Calibri"/>
                <a:ea typeface="Calibri"/>
                <a:cs typeface="Calibri"/>
                <a:sym typeface="Calibri"/>
              </a:defRPr>
            </a:lvl6pPr>
            <a:lvl7pPr indent="0" lvl="6" marL="0" marR="0" rtl="0" algn="r">
              <a:spcBef>
                <a:spcPts val="0"/>
              </a:spcBef>
              <a:buNone/>
              <a:defRPr b="0" i="0" sz="4800" u="none" cap="none" strike="noStrike">
                <a:solidFill>
                  <a:srgbClr val="888888"/>
                </a:solidFill>
                <a:latin typeface="Calibri"/>
                <a:ea typeface="Calibri"/>
                <a:cs typeface="Calibri"/>
                <a:sym typeface="Calibri"/>
              </a:defRPr>
            </a:lvl7pPr>
            <a:lvl8pPr indent="0" lvl="7" marL="0" marR="0" rtl="0" algn="r">
              <a:spcBef>
                <a:spcPts val="0"/>
              </a:spcBef>
              <a:buNone/>
              <a:defRPr b="0" i="0" sz="4800" u="none" cap="none" strike="noStrike">
                <a:solidFill>
                  <a:srgbClr val="888888"/>
                </a:solidFill>
                <a:latin typeface="Calibri"/>
                <a:ea typeface="Calibri"/>
                <a:cs typeface="Calibri"/>
                <a:sym typeface="Calibri"/>
              </a:defRPr>
            </a:lvl8pPr>
            <a:lvl9pPr indent="0" lvl="8" marL="0" marR="0" rtl="0" algn="r">
              <a:spcBef>
                <a:spcPts val="0"/>
              </a:spcBef>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11.png"/><Relationship Id="rId13" Type="http://schemas.openxmlformats.org/officeDocument/2006/relationships/image" Target="../media/image7.png"/><Relationship Id="rId12" Type="http://schemas.openxmlformats.org/officeDocument/2006/relationships/image" Target="../media/image13.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6.png"/><Relationship Id="rId9" Type="http://schemas.openxmlformats.org/officeDocument/2006/relationships/image" Target="../media/image1.png"/><Relationship Id="rId15" Type="http://schemas.openxmlformats.org/officeDocument/2006/relationships/image" Target="../media/image5.png"/><Relationship Id="rId14" Type="http://schemas.openxmlformats.org/officeDocument/2006/relationships/image" Target="../media/image10.png"/><Relationship Id="rId17" Type="http://schemas.openxmlformats.org/officeDocument/2006/relationships/image" Target="../media/image15.png"/><Relationship Id="rId16" Type="http://schemas.openxmlformats.org/officeDocument/2006/relationships/image" Target="../media/image14.png"/><Relationship Id="rId5" Type="http://schemas.openxmlformats.org/officeDocument/2006/relationships/image" Target="../media/image6.png"/><Relationship Id="rId6" Type="http://schemas.openxmlformats.org/officeDocument/2006/relationships/image" Target="../media/image2.png"/><Relationship Id="rId18"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p:nvPr/>
        </p:nvSpPr>
        <p:spPr>
          <a:xfrm>
            <a:off x="1" y="2042627"/>
            <a:ext cx="36576000" cy="25389372"/>
          </a:xfrm>
          <a:prstGeom prst="rect">
            <a:avLst/>
          </a:prstGeom>
          <a:solidFill>
            <a:srgbClr val="EFEC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425" u="none" cap="none" strike="noStrike">
              <a:solidFill>
                <a:schemeClr val="lt1"/>
              </a:solidFill>
              <a:latin typeface="Open Sans"/>
              <a:ea typeface="Open Sans"/>
              <a:cs typeface="Open Sans"/>
              <a:sym typeface="Open Sans"/>
            </a:endParaRPr>
          </a:p>
        </p:txBody>
      </p:sp>
      <p:sp>
        <p:nvSpPr>
          <p:cNvPr id="131" name="Google Shape;131;p25"/>
          <p:cNvSpPr/>
          <p:nvPr/>
        </p:nvSpPr>
        <p:spPr>
          <a:xfrm>
            <a:off x="0" y="1"/>
            <a:ext cx="36576000" cy="2966031"/>
          </a:xfrm>
          <a:prstGeom prst="rect">
            <a:avLst/>
          </a:prstGeom>
          <a:solidFill>
            <a:srgbClr val="3535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425" u="none" cap="none" strike="noStrike">
              <a:solidFill>
                <a:schemeClr val="lt1"/>
              </a:solidFill>
              <a:latin typeface="Open Sans"/>
              <a:ea typeface="Open Sans"/>
              <a:cs typeface="Open Sans"/>
              <a:sym typeface="Open Sans"/>
            </a:endParaRPr>
          </a:p>
        </p:txBody>
      </p:sp>
      <p:sp>
        <p:nvSpPr>
          <p:cNvPr id="132" name="Google Shape;132;p25"/>
          <p:cNvSpPr/>
          <p:nvPr/>
        </p:nvSpPr>
        <p:spPr>
          <a:xfrm>
            <a:off x="-54744" y="404911"/>
            <a:ext cx="36576000" cy="10996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6546">
                <a:solidFill>
                  <a:schemeClr val="lt1"/>
                </a:solidFill>
                <a:latin typeface="Open Sans"/>
                <a:ea typeface="Open Sans"/>
                <a:cs typeface="Open Sans"/>
                <a:sym typeface="Open Sans"/>
              </a:rPr>
              <a:t>Shine Bright Like a Diamond</a:t>
            </a:r>
            <a:endParaRPr/>
          </a:p>
        </p:txBody>
      </p:sp>
      <p:sp>
        <p:nvSpPr>
          <p:cNvPr id="133" name="Google Shape;133;p25"/>
          <p:cNvSpPr txBox="1"/>
          <p:nvPr/>
        </p:nvSpPr>
        <p:spPr>
          <a:xfrm>
            <a:off x="0" y="1535817"/>
            <a:ext cx="36521400" cy="932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5455">
                <a:solidFill>
                  <a:schemeClr val="lt1"/>
                </a:solidFill>
                <a:latin typeface="Open Sans"/>
                <a:ea typeface="Open Sans"/>
                <a:cs typeface="Open Sans"/>
                <a:sym typeface="Open Sans"/>
              </a:rPr>
              <a:t>Bryce Jones   Nicholas Fah-Sang   Suyash Kothari   Zhirui Li</a:t>
            </a:r>
            <a:endParaRPr/>
          </a:p>
        </p:txBody>
      </p:sp>
      <p:pic>
        <p:nvPicPr>
          <p:cNvPr id="134" name="Google Shape;134;p25"/>
          <p:cNvPicPr preferRelativeResize="0"/>
          <p:nvPr/>
        </p:nvPicPr>
        <p:blipFill rotWithShape="1">
          <a:blip r:embed="rId3">
            <a:alphaModFix/>
          </a:blip>
          <a:srcRect b="0" l="0" r="0" t="0"/>
          <a:stretch/>
        </p:blipFill>
        <p:spPr>
          <a:xfrm>
            <a:off x="575480" y="83168"/>
            <a:ext cx="2317894" cy="2694253"/>
          </a:xfrm>
          <a:prstGeom prst="rect">
            <a:avLst/>
          </a:prstGeom>
          <a:noFill/>
          <a:ln>
            <a:noFill/>
          </a:ln>
        </p:spPr>
      </p:pic>
      <p:sp>
        <p:nvSpPr>
          <p:cNvPr id="135" name="Google Shape;135;p25"/>
          <p:cNvSpPr txBox="1"/>
          <p:nvPr/>
        </p:nvSpPr>
        <p:spPr>
          <a:xfrm>
            <a:off x="6191925" y="13305685"/>
            <a:ext cx="9124311"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4000">
                <a:solidFill>
                  <a:schemeClr val="dk1"/>
                </a:solidFill>
                <a:latin typeface="Open Sans"/>
                <a:ea typeface="Open Sans"/>
                <a:cs typeface="Open Sans"/>
                <a:sym typeface="Open Sans"/>
              </a:rPr>
              <a:t>Provide concise and precise</a:t>
            </a:r>
            <a:br>
              <a:rPr lang="en" sz="4000">
                <a:solidFill>
                  <a:schemeClr val="dk1"/>
                </a:solidFill>
                <a:latin typeface="Open Sans"/>
                <a:ea typeface="Open Sans"/>
                <a:cs typeface="Open Sans"/>
                <a:sym typeface="Open Sans"/>
              </a:rPr>
            </a:br>
            <a:r>
              <a:rPr lang="en" sz="4000">
                <a:solidFill>
                  <a:schemeClr val="dk1"/>
                </a:solidFill>
                <a:latin typeface="Open Sans"/>
                <a:ea typeface="Open Sans"/>
                <a:cs typeface="Open Sans"/>
                <a:sym typeface="Open Sans"/>
              </a:rPr>
              <a:t> information at low density.</a:t>
            </a:r>
            <a:endParaRPr/>
          </a:p>
        </p:txBody>
      </p:sp>
      <p:grpSp>
        <p:nvGrpSpPr>
          <p:cNvPr id="136" name="Google Shape;136;p25"/>
          <p:cNvGrpSpPr/>
          <p:nvPr/>
        </p:nvGrpSpPr>
        <p:grpSpPr>
          <a:xfrm>
            <a:off x="461168" y="3460979"/>
            <a:ext cx="35654976" cy="23625259"/>
            <a:chOff x="564657" y="3807038"/>
            <a:chExt cx="39220081" cy="25987525"/>
          </a:xfrm>
        </p:grpSpPr>
        <p:grpSp>
          <p:nvGrpSpPr>
            <p:cNvPr id="137" name="Google Shape;137;p25"/>
            <p:cNvGrpSpPr/>
            <p:nvPr/>
          </p:nvGrpSpPr>
          <p:grpSpPr>
            <a:xfrm>
              <a:off x="607933" y="3807038"/>
              <a:ext cx="39094895" cy="7051304"/>
              <a:chOff x="607933" y="3807038"/>
              <a:chExt cx="39094895" cy="7051304"/>
            </a:xfrm>
          </p:grpSpPr>
          <p:grpSp>
            <p:nvGrpSpPr>
              <p:cNvPr id="138" name="Google Shape;138;p25"/>
              <p:cNvGrpSpPr/>
              <p:nvPr/>
            </p:nvGrpSpPr>
            <p:grpSpPr>
              <a:xfrm>
                <a:off x="607933" y="3810239"/>
                <a:ext cx="12761261" cy="7045072"/>
                <a:chOff x="528371" y="3780336"/>
                <a:chExt cx="16235701" cy="7045072"/>
              </a:xfrm>
            </p:grpSpPr>
            <p:grpSp>
              <p:nvGrpSpPr>
                <p:cNvPr id="139" name="Google Shape;139;p25"/>
                <p:cNvGrpSpPr/>
                <p:nvPr/>
              </p:nvGrpSpPr>
              <p:grpSpPr>
                <a:xfrm>
                  <a:off x="528371" y="3780336"/>
                  <a:ext cx="16235701" cy="7045072"/>
                  <a:chOff x="528371" y="3780336"/>
                  <a:chExt cx="16235701" cy="7045072"/>
                </a:xfrm>
              </p:grpSpPr>
              <p:sp>
                <p:nvSpPr>
                  <p:cNvPr id="140" name="Google Shape;140;p25"/>
                  <p:cNvSpPr/>
                  <p:nvPr/>
                </p:nvSpPr>
                <p:spPr>
                  <a:xfrm>
                    <a:off x="528372" y="3785008"/>
                    <a:ext cx="16235700" cy="7040400"/>
                  </a:xfrm>
                  <a:prstGeom prst="rect">
                    <a:avLst/>
                  </a:prstGeom>
                  <a:solidFill>
                    <a:srgbClr val="F9F6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425" u="none" cap="none" strike="noStrike">
                      <a:solidFill>
                        <a:schemeClr val="lt1"/>
                      </a:solidFill>
                      <a:latin typeface="Open Sans"/>
                      <a:ea typeface="Open Sans"/>
                      <a:cs typeface="Open Sans"/>
                      <a:sym typeface="Open Sans"/>
                    </a:endParaRPr>
                  </a:p>
                </p:txBody>
              </p:sp>
              <p:sp>
                <p:nvSpPr>
                  <p:cNvPr id="141" name="Google Shape;141;p25"/>
                  <p:cNvSpPr txBox="1"/>
                  <p:nvPr/>
                </p:nvSpPr>
                <p:spPr>
                  <a:xfrm>
                    <a:off x="528371" y="3780336"/>
                    <a:ext cx="16235700" cy="959100"/>
                  </a:xfrm>
                  <a:prstGeom prst="rect">
                    <a:avLst/>
                  </a:prstGeom>
                  <a:solidFill>
                    <a:srgbClr val="E7312D"/>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4364"/>
                      <a:buFont typeface="Open Sans"/>
                      <a:buNone/>
                    </a:pPr>
                    <a:r>
                      <a:rPr b="1" i="0" lang="en" sz="4364" u="none" cap="none" strike="noStrike">
                        <a:solidFill>
                          <a:schemeClr val="lt1"/>
                        </a:solidFill>
                        <a:latin typeface="Open Sans"/>
                        <a:ea typeface="Open Sans"/>
                        <a:cs typeface="Open Sans"/>
                        <a:sym typeface="Open Sans"/>
                      </a:rPr>
                      <a:t>Motivation</a:t>
                    </a:r>
                    <a:endParaRPr/>
                  </a:p>
                </p:txBody>
              </p:sp>
            </p:grpSp>
            <p:grpSp>
              <p:nvGrpSpPr>
                <p:cNvPr id="142" name="Google Shape;142;p25"/>
                <p:cNvGrpSpPr/>
                <p:nvPr/>
              </p:nvGrpSpPr>
              <p:grpSpPr>
                <a:xfrm>
                  <a:off x="866319" y="4969787"/>
                  <a:ext cx="15554700" cy="5688900"/>
                  <a:chOff x="731630" y="4969787"/>
                  <a:chExt cx="15554700" cy="5688900"/>
                </a:xfrm>
              </p:grpSpPr>
              <p:sp>
                <p:nvSpPr>
                  <p:cNvPr id="143" name="Google Shape;143;p25"/>
                  <p:cNvSpPr txBox="1"/>
                  <p:nvPr/>
                </p:nvSpPr>
                <p:spPr>
                  <a:xfrm>
                    <a:off x="731630" y="4969787"/>
                    <a:ext cx="15554700" cy="5688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rgbClr val="000000"/>
                      </a:buClr>
                      <a:buFont typeface="Arial"/>
                      <a:buNone/>
                    </a:pPr>
                    <a:r>
                      <a:rPr lang="en" sz="3000">
                        <a:solidFill>
                          <a:schemeClr val="dk1"/>
                        </a:solidFill>
                        <a:latin typeface="Open Sans"/>
                        <a:ea typeface="Open Sans"/>
                        <a:cs typeface="Open Sans"/>
                        <a:sym typeface="Open Sans"/>
                      </a:rPr>
                      <a:t>Grading diamonds by clarity–the quality of a diamond, which is determined by its lack of inclusions or imperfections–is typically an intensive process of the diamond supply chain, unlike cut, color and carat, which are the other metrics used to determine a diamond’s price and use case. This is because it has historically relied upon human graders and expensive machinery. Inspired by the ongoing area of research conducted by the GIA-IBM partnership to automate diamond grading by clarity, we decided to attempt clarity grading using both conventional image processing techniques and also more modern deep learning </a:t>
                    </a:r>
                    <a:r>
                      <a:rPr lang="en" sz="3000">
                        <a:solidFill>
                          <a:schemeClr val="dk1"/>
                        </a:solidFill>
                        <a:latin typeface="Open Sans"/>
                        <a:ea typeface="Open Sans"/>
                        <a:cs typeface="Open Sans"/>
                        <a:sym typeface="Open Sans"/>
                      </a:rPr>
                      <a:t>techniques</a:t>
                    </a:r>
                    <a:r>
                      <a:rPr lang="en" sz="3000">
                        <a:solidFill>
                          <a:schemeClr val="dk1"/>
                        </a:solidFill>
                        <a:latin typeface="Open Sans"/>
                        <a:ea typeface="Open Sans"/>
                        <a:cs typeface="Open Sans"/>
                        <a:sym typeface="Open Sans"/>
                      </a:rPr>
                      <a:t> learned in class.</a:t>
                    </a:r>
                    <a:endParaRPr sz="3000"/>
                  </a:p>
                </p:txBody>
              </p:sp>
              <p:sp>
                <p:nvSpPr>
                  <p:cNvPr id="144" name="Google Shape;144;p25"/>
                  <p:cNvSpPr txBox="1"/>
                  <p:nvPr/>
                </p:nvSpPr>
                <p:spPr>
                  <a:xfrm>
                    <a:off x="9777357" y="5043636"/>
                    <a:ext cx="61629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grpSp>
          </p:grpSp>
          <p:grpSp>
            <p:nvGrpSpPr>
              <p:cNvPr id="145" name="Google Shape;145;p25"/>
              <p:cNvGrpSpPr/>
              <p:nvPr/>
            </p:nvGrpSpPr>
            <p:grpSpPr>
              <a:xfrm>
                <a:off x="13599580" y="3810239"/>
                <a:ext cx="13080708" cy="7045072"/>
                <a:chOff x="13500590" y="3780336"/>
                <a:chExt cx="13080708" cy="7045072"/>
              </a:xfrm>
            </p:grpSpPr>
            <p:grpSp>
              <p:nvGrpSpPr>
                <p:cNvPr id="146" name="Google Shape;146;p25"/>
                <p:cNvGrpSpPr/>
                <p:nvPr/>
              </p:nvGrpSpPr>
              <p:grpSpPr>
                <a:xfrm>
                  <a:off x="13500590" y="3780336"/>
                  <a:ext cx="13080708" cy="7045072"/>
                  <a:chOff x="17811102" y="3780336"/>
                  <a:chExt cx="9488400" cy="7045072"/>
                </a:xfrm>
              </p:grpSpPr>
              <p:sp>
                <p:nvSpPr>
                  <p:cNvPr id="147" name="Google Shape;147;p25"/>
                  <p:cNvSpPr/>
                  <p:nvPr/>
                </p:nvSpPr>
                <p:spPr>
                  <a:xfrm>
                    <a:off x="17811102" y="3785008"/>
                    <a:ext cx="9488400" cy="7040400"/>
                  </a:xfrm>
                  <a:prstGeom prst="rect">
                    <a:avLst/>
                  </a:prstGeom>
                  <a:solidFill>
                    <a:srgbClr val="F9F6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425">
                      <a:solidFill>
                        <a:schemeClr val="lt1"/>
                      </a:solidFill>
                      <a:latin typeface="Open Sans"/>
                      <a:ea typeface="Open Sans"/>
                      <a:cs typeface="Open Sans"/>
                      <a:sym typeface="Open Sans"/>
                    </a:endParaRPr>
                  </a:p>
                </p:txBody>
              </p:sp>
              <p:sp>
                <p:nvSpPr>
                  <p:cNvPr id="148" name="Google Shape;148;p25"/>
                  <p:cNvSpPr txBox="1"/>
                  <p:nvPr/>
                </p:nvSpPr>
                <p:spPr>
                  <a:xfrm>
                    <a:off x="17811102" y="3780336"/>
                    <a:ext cx="9488400" cy="959100"/>
                  </a:xfrm>
                  <a:prstGeom prst="rect">
                    <a:avLst/>
                  </a:prstGeom>
                  <a:solidFill>
                    <a:srgbClr val="E7312D"/>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4364"/>
                      <a:buFont typeface="Open Sans"/>
                      <a:buNone/>
                    </a:pPr>
                    <a:r>
                      <a:rPr b="1" lang="en" sz="4364" u="none">
                        <a:solidFill>
                          <a:schemeClr val="lt1"/>
                        </a:solidFill>
                        <a:latin typeface="Open Sans"/>
                        <a:ea typeface="Open Sans"/>
                        <a:cs typeface="Open Sans"/>
                        <a:sym typeface="Open Sans"/>
                      </a:rPr>
                      <a:t>Define the problem</a:t>
                    </a:r>
                    <a:endParaRPr/>
                  </a:p>
                </p:txBody>
              </p:sp>
            </p:grpSp>
            <p:sp>
              <p:nvSpPr>
                <p:cNvPr id="149" name="Google Shape;149;p25"/>
                <p:cNvSpPr txBox="1"/>
                <p:nvPr/>
              </p:nvSpPr>
              <p:spPr>
                <a:xfrm>
                  <a:off x="13729368" y="4890952"/>
                  <a:ext cx="12627000" cy="2641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 sz="3000">
                      <a:latin typeface="Open Sans"/>
                      <a:ea typeface="Open Sans"/>
                      <a:cs typeface="Open Sans"/>
                      <a:sym typeface="Open Sans"/>
                    </a:rPr>
                    <a:t>The GIA scale for diamond clarity is based on the number of inclusions that can be observed at 10x magnification. The grades are FL (Flawless), IF (Internally Flawless), VVS (Very Very Slightly Included), SI (Slightly Included) and I (Included). </a:t>
                  </a:r>
                  <a:endParaRPr sz="3000">
                    <a:latin typeface="Open Sans"/>
                    <a:ea typeface="Open Sans"/>
                    <a:cs typeface="Open Sans"/>
                    <a:sym typeface="Open Sans"/>
                  </a:endParaRPr>
                </a:p>
                <a:p>
                  <a:pPr indent="0" lvl="0" marL="0" marR="0" rtl="0" algn="just">
                    <a:spcBef>
                      <a:spcPts val="0"/>
                    </a:spcBef>
                    <a:spcAft>
                      <a:spcPts val="0"/>
                    </a:spcAft>
                    <a:buNone/>
                  </a:pPr>
                  <a:r>
                    <a:t/>
                  </a:r>
                  <a:endParaRPr sz="3000">
                    <a:latin typeface="Open Sans"/>
                    <a:ea typeface="Open Sans"/>
                    <a:cs typeface="Open Sans"/>
                    <a:sym typeface="Open Sans"/>
                  </a:endParaRPr>
                </a:p>
              </p:txBody>
            </p:sp>
          </p:grpSp>
          <p:grpSp>
            <p:nvGrpSpPr>
              <p:cNvPr id="150" name="Google Shape;150;p25"/>
              <p:cNvGrpSpPr/>
              <p:nvPr/>
            </p:nvGrpSpPr>
            <p:grpSpPr>
              <a:xfrm>
                <a:off x="26909434" y="3807038"/>
                <a:ext cx="12793394" cy="7051304"/>
                <a:chOff x="26909436" y="3773932"/>
                <a:chExt cx="12793394" cy="7051304"/>
              </a:xfrm>
            </p:grpSpPr>
            <p:grpSp>
              <p:nvGrpSpPr>
                <p:cNvPr id="151" name="Google Shape;151;p25"/>
                <p:cNvGrpSpPr/>
                <p:nvPr/>
              </p:nvGrpSpPr>
              <p:grpSpPr>
                <a:xfrm>
                  <a:off x="26909436" y="3773932"/>
                  <a:ext cx="12793394" cy="7051304"/>
                  <a:chOff x="27634435" y="3773932"/>
                  <a:chExt cx="12068101" cy="7051304"/>
                </a:xfrm>
              </p:grpSpPr>
              <p:sp>
                <p:nvSpPr>
                  <p:cNvPr id="152" name="Google Shape;152;p25"/>
                  <p:cNvSpPr/>
                  <p:nvPr/>
                </p:nvSpPr>
                <p:spPr>
                  <a:xfrm>
                    <a:off x="27634436" y="3780336"/>
                    <a:ext cx="12068100" cy="7044900"/>
                  </a:xfrm>
                  <a:prstGeom prst="rect">
                    <a:avLst/>
                  </a:prstGeom>
                  <a:solidFill>
                    <a:srgbClr val="F9F6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425">
                      <a:solidFill>
                        <a:schemeClr val="lt1"/>
                      </a:solidFill>
                      <a:latin typeface="Open Sans"/>
                      <a:ea typeface="Open Sans"/>
                      <a:cs typeface="Open Sans"/>
                      <a:sym typeface="Open Sans"/>
                    </a:endParaRPr>
                  </a:p>
                </p:txBody>
              </p:sp>
              <p:sp>
                <p:nvSpPr>
                  <p:cNvPr id="153" name="Google Shape;153;p25"/>
                  <p:cNvSpPr txBox="1"/>
                  <p:nvPr/>
                </p:nvSpPr>
                <p:spPr>
                  <a:xfrm>
                    <a:off x="27634435" y="3773932"/>
                    <a:ext cx="12068100" cy="959100"/>
                  </a:xfrm>
                  <a:prstGeom prst="rect">
                    <a:avLst/>
                  </a:prstGeom>
                  <a:solidFill>
                    <a:srgbClr val="E7312D"/>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4364"/>
                      <a:buFont typeface="Open Sans"/>
                      <a:buNone/>
                    </a:pPr>
                    <a:r>
                      <a:rPr b="1" lang="en" sz="4364" u="none">
                        <a:solidFill>
                          <a:schemeClr val="lt1"/>
                        </a:solidFill>
                        <a:latin typeface="Open Sans"/>
                        <a:ea typeface="Open Sans"/>
                        <a:cs typeface="Open Sans"/>
                        <a:sym typeface="Open Sans"/>
                      </a:rPr>
                      <a:t>Goal</a:t>
                    </a:r>
                    <a:endParaRPr/>
                  </a:p>
                </p:txBody>
              </p:sp>
            </p:grpSp>
            <p:sp>
              <p:nvSpPr>
                <p:cNvPr id="154" name="Google Shape;154;p25"/>
                <p:cNvSpPr txBox="1"/>
                <p:nvPr/>
              </p:nvSpPr>
              <p:spPr>
                <a:xfrm>
                  <a:off x="27200264" y="4888649"/>
                  <a:ext cx="12225900" cy="1727100"/>
                </a:xfrm>
                <a:prstGeom prst="rect">
                  <a:avLst/>
                </a:prstGeom>
                <a:noFill/>
                <a:ln>
                  <a:noFill/>
                </a:ln>
              </p:spPr>
              <p:txBody>
                <a:bodyPr anchorCtr="0" anchor="t" bIns="45700" lIns="91425" spcFirstLastPara="1" rIns="91425" wrap="square" tIns="45700">
                  <a:spAutoFit/>
                </a:bodyPr>
                <a:lstStyle/>
                <a:p>
                  <a:pPr indent="-431800" lvl="0" marL="457200" rtl="0" algn="l">
                    <a:spcBef>
                      <a:spcPts val="0"/>
                    </a:spcBef>
                    <a:spcAft>
                      <a:spcPts val="0"/>
                    </a:spcAft>
                    <a:buClr>
                      <a:schemeClr val="dk1"/>
                    </a:buClr>
                    <a:buSzPts val="3200"/>
                    <a:buFont typeface="Open Sans"/>
                    <a:buAutoNum type="arabicPeriod"/>
                  </a:pPr>
                  <a:r>
                    <a:rPr lang="en" sz="3200">
                      <a:solidFill>
                        <a:schemeClr val="dk1"/>
                      </a:solidFill>
                      <a:latin typeface="Open Sans"/>
                      <a:ea typeface="Open Sans"/>
                      <a:cs typeface="Open Sans"/>
                      <a:sym typeface="Open Sans"/>
                    </a:rPr>
                    <a:t>Use traditional CV strategies to extract inclusions </a:t>
                  </a:r>
                  <a:endParaRPr sz="3200">
                    <a:solidFill>
                      <a:schemeClr val="dk1"/>
                    </a:solidFill>
                    <a:latin typeface="Open Sans"/>
                    <a:ea typeface="Open Sans"/>
                    <a:cs typeface="Open Sans"/>
                    <a:sym typeface="Open Sans"/>
                  </a:endParaRPr>
                </a:p>
                <a:p>
                  <a:pPr indent="-431800" lvl="0" marL="457200" marR="0" rtl="0" algn="l">
                    <a:spcBef>
                      <a:spcPts val="0"/>
                    </a:spcBef>
                    <a:spcAft>
                      <a:spcPts val="0"/>
                    </a:spcAft>
                    <a:buClr>
                      <a:schemeClr val="dk1"/>
                    </a:buClr>
                    <a:buSzPts val="3200"/>
                    <a:buFont typeface="Open Sans"/>
                    <a:buAutoNum type="arabicPeriod"/>
                  </a:pPr>
                  <a:r>
                    <a:rPr lang="en" sz="3200">
                      <a:solidFill>
                        <a:schemeClr val="dk1"/>
                      </a:solidFill>
                      <a:latin typeface="Open Sans"/>
                      <a:ea typeface="Open Sans"/>
                      <a:cs typeface="Open Sans"/>
                      <a:sym typeface="Open Sans"/>
                    </a:rPr>
                    <a:t>Create a neural network that consistently correctly classifies images of diamonds based on clarity </a:t>
                  </a:r>
                  <a:endParaRPr sz="3200">
                    <a:solidFill>
                      <a:schemeClr val="dk1"/>
                    </a:solidFill>
                    <a:latin typeface="Open Sans"/>
                    <a:ea typeface="Open Sans"/>
                    <a:cs typeface="Open Sans"/>
                    <a:sym typeface="Open Sans"/>
                  </a:endParaRPr>
                </a:p>
              </p:txBody>
            </p:sp>
          </p:grpSp>
        </p:grpSp>
        <p:grpSp>
          <p:nvGrpSpPr>
            <p:cNvPr id="155" name="Google Shape;155;p25"/>
            <p:cNvGrpSpPr/>
            <p:nvPr/>
          </p:nvGrpSpPr>
          <p:grpSpPr>
            <a:xfrm>
              <a:off x="582038" y="11146000"/>
              <a:ext cx="39120022" cy="7536160"/>
              <a:chOff x="582038" y="11085040"/>
              <a:chExt cx="39120022" cy="7536160"/>
            </a:xfrm>
          </p:grpSpPr>
          <p:grpSp>
            <p:nvGrpSpPr>
              <p:cNvPr id="156" name="Google Shape;156;p25"/>
              <p:cNvGrpSpPr/>
              <p:nvPr/>
            </p:nvGrpSpPr>
            <p:grpSpPr>
              <a:xfrm>
                <a:off x="582038" y="11108239"/>
                <a:ext cx="20621352" cy="7488311"/>
                <a:chOff x="528372" y="11796662"/>
                <a:chExt cx="39174300" cy="7974772"/>
              </a:xfrm>
            </p:grpSpPr>
            <p:sp>
              <p:nvSpPr>
                <p:cNvPr id="157" name="Google Shape;157;p25"/>
                <p:cNvSpPr/>
                <p:nvPr/>
              </p:nvSpPr>
              <p:spPr>
                <a:xfrm>
                  <a:off x="528372" y="11801334"/>
                  <a:ext cx="39174300" cy="7970100"/>
                </a:xfrm>
                <a:prstGeom prst="rect">
                  <a:avLst/>
                </a:prstGeom>
                <a:solidFill>
                  <a:srgbClr val="F9F6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425">
                    <a:solidFill>
                      <a:schemeClr val="lt1"/>
                    </a:solidFill>
                    <a:latin typeface="Open Sans"/>
                    <a:ea typeface="Open Sans"/>
                    <a:cs typeface="Open Sans"/>
                    <a:sym typeface="Open Sans"/>
                  </a:endParaRPr>
                </a:p>
              </p:txBody>
            </p:sp>
            <p:sp>
              <p:nvSpPr>
                <p:cNvPr id="158" name="Google Shape;158;p25"/>
                <p:cNvSpPr txBox="1"/>
                <p:nvPr/>
              </p:nvSpPr>
              <p:spPr>
                <a:xfrm>
                  <a:off x="528372" y="11796662"/>
                  <a:ext cx="39174300" cy="959100"/>
                </a:xfrm>
                <a:prstGeom prst="rect">
                  <a:avLst/>
                </a:prstGeom>
                <a:solidFill>
                  <a:srgbClr val="E7312D"/>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4364"/>
                    <a:buFont typeface="Open Sans"/>
                    <a:buNone/>
                  </a:pPr>
                  <a:r>
                    <a:rPr b="1" lang="en" sz="4364" u="none">
                      <a:solidFill>
                        <a:schemeClr val="lt1"/>
                      </a:solidFill>
                      <a:latin typeface="Open Sans"/>
                      <a:ea typeface="Open Sans"/>
                      <a:cs typeface="Open Sans"/>
                      <a:sym typeface="Open Sans"/>
                    </a:rPr>
                    <a:t>What is the insight into the problem that leads to the solution?</a:t>
                  </a:r>
                  <a:endParaRPr/>
                </a:p>
              </p:txBody>
            </p:sp>
          </p:grpSp>
          <p:grpSp>
            <p:nvGrpSpPr>
              <p:cNvPr id="159" name="Google Shape;159;p25"/>
              <p:cNvGrpSpPr/>
              <p:nvPr/>
            </p:nvGrpSpPr>
            <p:grpSpPr>
              <a:xfrm>
                <a:off x="21403744" y="11085040"/>
                <a:ext cx="18298316" cy="7536160"/>
                <a:chOff x="528372" y="11796662"/>
                <a:chExt cx="39174300" cy="7974772"/>
              </a:xfrm>
            </p:grpSpPr>
            <p:sp>
              <p:nvSpPr>
                <p:cNvPr id="160" name="Google Shape;160;p25"/>
                <p:cNvSpPr/>
                <p:nvPr/>
              </p:nvSpPr>
              <p:spPr>
                <a:xfrm>
                  <a:off x="528372" y="11801334"/>
                  <a:ext cx="39174300" cy="7970100"/>
                </a:xfrm>
                <a:prstGeom prst="rect">
                  <a:avLst/>
                </a:prstGeom>
                <a:solidFill>
                  <a:srgbClr val="F9F6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425">
                    <a:solidFill>
                      <a:schemeClr val="lt1"/>
                    </a:solidFill>
                    <a:latin typeface="Open Sans"/>
                    <a:ea typeface="Open Sans"/>
                    <a:cs typeface="Open Sans"/>
                    <a:sym typeface="Open Sans"/>
                  </a:endParaRPr>
                </a:p>
              </p:txBody>
            </p:sp>
            <p:sp>
              <p:nvSpPr>
                <p:cNvPr id="161" name="Google Shape;161;p25"/>
                <p:cNvSpPr txBox="1"/>
                <p:nvPr/>
              </p:nvSpPr>
              <p:spPr>
                <a:xfrm>
                  <a:off x="528372" y="11796662"/>
                  <a:ext cx="39174300" cy="959100"/>
                </a:xfrm>
                <a:prstGeom prst="rect">
                  <a:avLst/>
                </a:prstGeom>
                <a:solidFill>
                  <a:srgbClr val="E7312D"/>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4364"/>
                    <a:buFont typeface="Open Sans"/>
                    <a:buNone/>
                  </a:pPr>
                  <a:r>
                    <a:rPr b="1" lang="en" sz="4364" u="none">
                      <a:solidFill>
                        <a:schemeClr val="lt1"/>
                      </a:solidFill>
                      <a:latin typeface="Open Sans"/>
                      <a:ea typeface="Open Sans"/>
                      <a:cs typeface="Open Sans"/>
                      <a:sym typeface="Open Sans"/>
                    </a:rPr>
                    <a:t>More details. Explain how it works.</a:t>
                  </a:r>
                  <a:endParaRPr/>
                </a:p>
              </p:txBody>
            </p:sp>
          </p:grpSp>
        </p:grpSp>
        <p:grpSp>
          <p:nvGrpSpPr>
            <p:cNvPr id="162" name="Google Shape;162;p25"/>
            <p:cNvGrpSpPr/>
            <p:nvPr/>
          </p:nvGrpSpPr>
          <p:grpSpPr>
            <a:xfrm>
              <a:off x="564657" y="18863590"/>
              <a:ext cx="39220081" cy="8609757"/>
              <a:chOff x="564657" y="18772150"/>
              <a:chExt cx="39220081" cy="8609757"/>
            </a:xfrm>
          </p:grpSpPr>
          <p:grpSp>
            <p:nvGrpSpPr>
              <p:cNvPr id="163" name="Google Shape;163;p25"/>
              <p:cNvGrpSpPr/>
              <p:nvPr/>
            </p:nvGrpSpPr>
            <p:grpSpPr>
              <a:xfrm>
                <a:off x="564657" y="18777341"/>
                <a:ext cx="17163973" cy="8604566"/>
                <a:chOff x="446420" y="11895593"/>
                <a:chExt cx="29230200" cy="7144869"/>
              </a:xfrm>
            </p:grpSpPr>
            <p:sp>
              <p:nvSpPr>
                <p:cNvPr id="164" name="Google Shape;164;p25"/>
                <p:cNvSpPr/>
                <p:nvPr/>
              </p:nvSpPr>
              <p:spPr>
                <a:xfrm>
                  <a:off x="477296" y="12000062"/>
                  <a:ext cx="29199300" cy="7040400"/>
                </a:xfrm>
                <a:prstGeom prst="rect">
                  <a:avLst/>
                </a:prstGeom>
                <a:solidFill>
                  <a:srgbClr val="F9F6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425">
                    <a:solidFill>
                      <a:schemeClr val="lt1"/>
                    </a:solidFill>
                    <a:latin typeface="Open Sans"/>
                    <a:ea typeface="Open Sans"/>
                    <a:cs typeface="Open Sans"/>
                    <a:sym typeface="Open Sans"/>
                  </a:endParaRPr>
                </a:p>
              </p:txBody>
            </p:sp>
            <p:sp>
              <p:nvSpPr>
                <p:cNvPr id="165" name="Google Shape;165;p25"/>
                <p:cNvSpPr txBox="1"/>
                <p:nvPr/>
              </p:nvSpPr>
              <p:spPr>
                <a:xfrm>
                  <a:off x="446420" y="11895593"/>
                  <a:ext cx="29230200" cy="974400"/>
                </a:xfrm>
                <a:prstGeom prst="rect">
                  <a:avLst/>
                </a:prstGeom>
                <a:solidFill>
                  <a:srgbClr val="E7312D"/>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4364"/>
                    <a:buFont typeface="Open Sans"/>
                    <a:buNone/>
                  </a:pPr>
                  <a:r>
                    <a:rPr b="1" lang="en" sz="4364" u="none">
                      <a:solidFill>
                        <a:schemeClr val="lt1"/>
                      </a:solidFill>
                      <a:latin typeface="Open Sans"/>
                      <a:ea typeface="Open Sans"/>
                      <a:cs typeface="Open Sans"/>
                      <a:sym typeface="Open Sans"/>
                    </a:rPr>
                    <a:t>Results (images/figures)</a:t>
                  </a:r>
                  <a:endParaRPr/>
                </a:p>
              </p:txBody>
            </p:sp>
          </p:grpSp>
          <p:grpSp>
            <p:nvGrpSpPr>
              <p:cNvPr id="166" name="Google Shape;166;p25"/>
              <p:cNvGrpSpPr/>
              <p:nvPr/>
            </p:nvGrpSpPr>
            <p:grpSpPr>
              <a:xfrm>
                <a:off x="18066506" y="18772150"/>
                <a:ext cx="21718232" cy="8541445"/>
                <a:chOff x="528372" y="11796662"/>
                <a:chExt cx="39174300" cy="7045072"/>
              </a:xfrm>
            </p:grpSpPr>
            <p:sp>
              <p:nvSpPr>
                <p:cNvPr id="167" name="Google Shape;167;p25"/>
                <p:cNvSpPr/>
                <p:nvPr/>
              </p:nvSpPr>
              <p:spPr>
                <a:xfrm>
                  <a:off x="528372" y="11801334"/>
                  <a:ext cx="39174300" cy="7040400"/>
                </a:xfrm>
                <a:prstGeom prst="rect">
                  <a:avLst/>
                </a:prstGeom>
                <a:solidFill>
                  <a:srgbClr val="F9F6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425">
                    <a:solidFill>
                      <a:schemeClr val="lt1"/>
                    </a:solidFill>
                    <a:latin typeface="Open Sans"/>
                    <a:ea typeface="Open Sans"/>
                    <a:cs typeface="Open Sans"/>
                    <a:sym typeface="Open Sans"/>
                  </a:endParaRPr>
                </a:p>
              </p:txBody>
            </p:sp>
            <p:sp>
              <p:nvSpPr>
                <p:cNvPr id="168" name="Google Shape;168;p25"/>
                <p:cNvSpPr txBox="1"/>
                <p:nvPr/>
              </p:nvSpPr>
              <p:spPr>
                <a:xfrm>
                  <a:off x="528372" y="11796662"/>
                  <a:ext cx="39174300" cy="959100"/>
                </a:xfrm>
                <a:prstGeom prst="rect">
                  <a:avLst/>
                </a:prstGeom>
                <a:solidFill>
                  <a:srgbClr val="E7312D"/>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4364"/>
                    <a:buFont typeface="Open Sans"/>
                    <a:buNone/>
                  </a:pPr>
                  <a:r>
                    <a:rPr b="1" lang="en" sz="4364">
                      <a:solidFill>
                        <a:schemeClr val="lt1"/>
                      </a:solidFill>
                      <a:latin typeface="Open Sans"/>
                      <a:ea typeface="Open Sans"/>
                      <a:cs typeface="Open Sans"/>
                      <a:sym typeface="Open Sans"/>
                    </a:rPr>
                    <a:t>More Results</a:t>
                  </a:r>
                  <a:endParaRPr/>
                </a:p>
              </p:txBody>
            </p:sp>
          </p:grpSp>
        </p:grpSp>
        <p:grpSp>
          <p:nvGrpSpPr>
            <p:cNvPr id="169" name="Google Shape;169;p25"/>
            <p:cNvGrpSpPr/>
            <p:nvPr/>
          </p:nvGrpSpPr>
          <p:grpSpPr>
            <a:xfrm>
              <a:off x="569616" y="27517263"/>
              <a:ext cx="39214705" cy="2277300"/>
              <a:chOff x="569616" y="27517263"/>
              <a:chExt cx="39214705" cy="2277300"/>
            </a:xfrm>
          </p:grpSpPr>
          <p:grpSp>
            <p:nvGrpSpPr>
              <p:cNvPr id="170" name="Google Shape;170;p25"/>
              <p:cNvGrpSpPr/>
              <p:nvPr/>
            </p:nvGrpSpPr>
            <p:grpSpPr>
              <a:xfrm>
                <a:off x="569616" y="27517263"/>
                <a:ext cx="39214705" cy="2277300"/>
                <a:chOff x="488594" y="27436196"/>
                <a:chExt cx="39214705" cy="2277300"/>
              </a:xfrm>
            </p:grpSpPr>
            <p:grpSp>
              <p:nvGrpSpPr>
                <p:cNvPr id="171" name="Google Shape;171;p25"/>
                <p:cNvGrpSpPr/>
                <p:nvPr/>
              </p:nvGrpSpPr>
              <p:grpSpPr>
                <a:xfrm>
                  <a:off x="488594" y="27502128"/>
                  <a:ext cx="21369581" cy="2198372"/>
                  <a:chOff x="488594" y="27502128"/>
                  <a:chExt cx="21369581" cy="2198372"/>
                </a:xfrm>
              </p:grpSpPr>
              <p:grpSp>
                <p:nvGrpSpPr>
                  <p:cNvPr id="172" name="Google Shape;172;p25"/>
                  <p:cNvGrpSpPr/>
                  <p:nvPr/>
                </p:nvGrpSpPr>
                <p:grpSpPr>
                  <a:xfrm>
                    <a:off x="488594" y="27502128"/>
                    <a:ext cx="21369581" cy="2163300"/>
                    <a:chOff x="455496" y="12342623"/>
                    <a:chExt cx="39174300" cy="2163300"/>
                  </a:xfrm>
                </p:grpSpPr>
                <p:sp>
                  <p:nvSpPr>
                    <p:cNvPr id="173" name="Google Shape;173;p25"/>
                    <p:cNvSpPr/>
                    <p:nvPr/>
                  </p:nvSpPr>
                  <p:spPr>
                    <a:xfrm>
                      <a:off x="455496" y="12342623"/>
                      <a:ext cx="39174300" cy="2163300"/>
                    </a:xfrm>
                    <a:prstGeom prst="rect">
                      <a:avLst/>
                    </a:prstGeom>
                    <a:solidFill>
                      <a:srgbClr val="F9F6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425">
                        <a:solidFill>
                          <a:schemeClr val="lt1"/>
                        </a:solidFill>
                        <a:latin typeface="Open Sans"/>
                        <a:ea typeface="Open Sans"/>
                        <a:cs typeface="Open Sans"/>
                        <a:sym typeface="Open Sans"/>
                      </a:endParaRPr>
                    </a:p>
                  </p:txBody>
                </p:sp>
                <p:sp>
                  <p:nvSpPr>
                    <p:cNvPr id="174" name="Google Shape;174;p25"/>
                    <p:cNvSpPr txBox="1"/>
                    <p:nvPr/>
                  </p:nvSpPr>
                  <p:spPr>
                    <a:xfrm>
                      <a:off x="455496" y="12353355"/>
                      <a:ext cx="39174300" cy="573300"/>
                    </a:xfrm>
                    <a:prstGeom prst="rect">
                      <a:avLst/>
                    </a:prstGeom>
                    <a:solidFill>
                      <a:srgbClr val="E7312D"/>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3273"/>
                        <a:buFont typeface="Open Sans"/>
                        <a:buNone/>
                      </a:pPr>
                      <a:r>
                        <a:rPr b="1" lang="en" sz="3273" u="none">
                          <a:solidFill>
                            <a:schemeClr val="lt1"/>
                          </a:solidFill>
                          <a:latin typeface="Open Sans"/>
                          <a:ea typeface="Open Sans"/>
                          <a:cs typeface="Open Sans"/>
                          <a:sym typeface="Open Sans"/>
                        </a:rPr>
                        <a:t>References</a:t>
                      </a:r>
                      <a:endParaRPr/>
                    </a:p>
                  </p:txBody>
                </p:sp>
              </p:grpSp>
              <p:sp>
                <p:nvSpPr>
                  <p:cNvPr id="175" name="Google Shape;175;p25"/>
                  <p:cNvSpPr/>
                  <p:nvPr/>
                </p:nvSpPr>
                <p:spPr>
                  <a:xfrm>
                    <a:off x="655277" y="28367900"/>
                    <a:ext cx="21164700" cy="133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18">
                        <a:solidFill>
                          <a:schemeClr val="dk1"/>
                        </a:solidFill>
                        <a:latin typeface="Open Sans"/>
                        <a:ea typeface="Open Sans"/>
                        <a:cs typeface="Open Sans"/>
                        <a:sym typeface="Open Sans"/>
                      </a:rPr>
                      <a:t>[1] GIA. What is diamond clarity: The 4cs of diamond quality, Dec 2019</a:t>
                    </a:r>
                    <a:endParaRPr sz="1818">
                      <a:solidFill>
                        <a:schemeClr val="dk1"/>
                      </a:solidFill>
                      <a:latin typeface="Open Sans"/>
                      <a:ea typeface="Open Sans"/>
                      <a:cs typeface="Open Sans"/>
                      <a:sym typeface="Open Sans"/>
                    </a:endParaRPr>
                  </a:p>
                  <a:p>
                    <a:pPr indent="0" lvl="0" marL="0" marR="0" rtl="0" algn="l">
                      <a:spcBef>
                        <a:spcPts val="0"/>
                      </a:spcBef>
                      <a:spcAft>
                        <a:spcPts val="0"/>
                      </a:spcAft>
                      <a:buNone/>
                    </a:pPr>
                    <a:r>
                      <a:rPr lang="en" sz="1818">
                        <a:solidFill>
                          <a:schemeClr val="dk1"/>
                        </a:solidFill>
                        <a:latin typeface="Open Sans"/>
                        <a:ea typeface="Open Sans"/>
                        <a:cs typeface="Open Sans"/>
                        <a:sym typeface="Open Sans"/>
                      </a:rPr>
                      <a:t>[2] Wenjing Wang and Lilong Cai, "Inclusion extraction from diamond clarity images based on the analysis of diamond optical properties," Opt. Express 27, 27242-27255 (2019)</a:t>
                    </a:r>
                    <a:endParaRPr/>
                  </a:p>
                  <a:p>
                    <a:pPr indent="0" lvl="0" marL="0" marR="0" rtl="0" algn="l">
                      <a:spcBef>
                        <a:spcPts val="0"/>
                      </a:spcBef>
                      <a:spcAft>
                        <a:spcPts val="0"/>
                      </a:spcAft>
                      <a:buNone/>
                    </a:pPr>
                    <a:r>
                      <a:t/>
                    </a:r>
                    <a:endParaRPr/>
                  </a:p>
                </p:txBody>
              </p:sp>
            </p:grpSp>
            <p:grpSp>
              <p:nvGrpSpPr>
                <p:cNvPr id="176" name="Google Shape;176;p25"/>
                <p:cNvGrpSpPr/>
                <p:nvPr/>
              </p:nvGrpSpPr>
              <p:grpSpPr>
                <a:xfrm>
                  <a:off x="22262135" y="27436196"/>
                  <a:ext cx="17441165" cy="2277300"/>
                  <a:chOff x="528372" y="12268944"/>
                  <a:chExt cx="31284600" cy="2277300"/>
                </a:xfrm>
              </p:grpSpPr>
              <p:sp>
                <p:nvSpPr>
                  <p:cNvPr id="177" name="Google Shape;177;p25"/>
                  <p:cNvSpPr/>
                  <p:nvPr/>
                </p:nvSpPr>
                <p:spPr>
                  <a:xfrm>
                    <a:off x="528372" y="12268944"/>
                    <a:ext cx="31284600" cy="2277300"/>
                  </a:xfrm>
                  <a:prstGeom prst="rect">
                    <a:avLst/>
                  </a:prstGeom>
                  <a:solidFill>
                    <a:srgbClr val="F9F6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425">
                      <a:solidFill>
                        <a:schemeClr val="lt1"/>
                      </a:solidFill>
                      <a:latin typeface="Open Sans"/>
                      <a:ea typeface="Open Sans"/>
                      <a:cs typeface="Open Sans"/>
                      <a:sym typeface="Open Sans"/>
                    </a:endParaRPr>
                  </a:p>
                </p:txBody>
              </p:sp>
              <p:sp>
                <p:nvSpPr>
                  <p:cNvPr id="178" name="Google Shape;178;p25"/>
                  <p:cNvSpPr txBox="1"/>
                  <p:nvPr/>
                </p:nvSpPr>
                <p:spPr>
                  <a:xfrm>
                    <a:off x="528372" y="12278434"/>
                    <a:ext cx="31284600" cy="573300"/>
                  </a:xfrm>
                  <a:prstGeom prst="rect">
                    <a:avLst/>
                  </a:prstGeom>
                  <a:solidFill>
                    <a:srgbClr val="E7312D"/>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3273"/>
                      <a:buFont typeface="Open Sans"/>
                      <a:buNone/>
                    </a:pPr>
                    <a:r>
                      <a:rPr b="1" lang="en" sz="3273" u="none">
                        <a:solidFill>
                          <a:schemeClr val="lt1"/>
                        </a:solidFill>
                        <a:latin typeface="Open Sans"/>
                        <a:ea typeface="Open Sans"/>
                        <a:cs typeface="Open Sans"/>
                        <a:sym typeface="Open Sans"/>
                      </a:rPr>
                      <a:t>Acknowledgements</a:t>
                    </a:r>
                    <a:endParaRPr/>
                  </a:p>
                </p:txBody>
              </p:sp>
            </p:grpSp>
          </p:grpSp>
          <p:sp>
            <p:nvSpPr>
              <p:cNvPr id="179" name="Google Shape;179;p25"/>
              <p:cNvSpPr/>
              <p:nvPr/>
            </p:nvSpPr>
            <p:spPr>
              <a:xfrm>
                <a:off x="22510648" y="28326717"/>
                <a:ext cx="17108400" cy="64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3200">
                    <a:solidFill>
                      <a:schemeClr val="dk1"/>
                    </a:solidFill>
                    <a:latin typeface="Open Sans"/>
                    <a:ea typeface="Open Sans"/>
                    <a:cs typeface="Open Sans"/>
                    <a:sym typeface="Open Sans"/>
                  </a:rPr>
                  <a:t>We were inspired by the ongoing research conducted by IBM and the Gemological Institute of America</a:t>
                </a:r>
                <a:endParaRPr/>
              </a:p>
            </p:txBody>
          </p:sp>
        </p:grpSp>
      </p:grpSp>
      <p:pic>
        <p:nvPicPr>
          <p:cNvPr id="180" name="Google Shape;180;p25"/>
          <p:cNvPicPr preferRelativeResize="0"/>
          <p:nvPr/>
        </p:nvPicPr>
        <p:blipFill>
          <a:blip r:embed="rId4">
            <a:alphaModFix/>
          </a:blip>
          <a:stretch>
            <a:fillRect/>
          </a:stretch>
        </p:blipFill>
        <p:spPr>
          <a:xfrm>
            <a:off x="27684700" y="6345900"/>
            <a:ext cx="5457825" cy="2733675"/>
          </a:xfrm>
          <a:prstGeom prst="rect">
            <a:avLst/>
          </a:prstGeom>
          <a:noFill/>
          <a:ln>
            <a:noFill/>
          </a:ln>
        </p:spPr>
      </p:pic>
      <p:sp>
        <p:nvSpPr>
          <p:cNvPr id="181" name="Google Shape;181;p25"/>
          <p:cNvSpPr txBox="1"/>
          <p:nvPr/>
        </p:nvSpPr>
        <p:spPr>
          <a:xfrm>
            <a:off x="575475" y="11057775"/>
            <a:ext cx="10490400" cy="7018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 sz="3000">
                <a:solidFill>
                  <a:schemeClr val="dk1"/>
                </a:solidFill>
                <a:latin typeface="Open Sans"/>
                <a:ea typeface="Open Sans"/>
                <a:cs typeface="Open Sans"/>
                <a:sym typeface="Open Sans"/>
              </a:rPr>
              <a:t>Classical methods: </a:t>
            </a:r>
            <a:r>
              <a:rPr lang="en" sz="3000">
                <a:solidFill>
                  <a:schemeClr val="dk1"/>
                </a:solidFill>
                <a:latin typeface="Open Sans"/>
                <a:ea typeface="Open Sans"/>
                <a:cs typeface="Open Sans"/>
                <a:sym typeface="Open Sans"/>
              </a:rPr>
              <a:t>Reflections and facets are </a:t>
            </a:r>
            <a:r>
              <a:rPr lang="en" sz="3000">
                <a:solidFill>
                  <a:schemeClr val="dk1"/>
                </a:solidFill>
                <a:latin typeface="Open Sans"/>
                <a:ea typeface="Open Sans"/>
                <a:cs typeface="Open Sans"/>
                <a:sym typeface="Open Sans"/>
              </a:rPr>
              <a:t>structurally different from inclusions. Specifically, regions of reflection contain  a small number of variations in intensity in all directions, whereas regions of inclusions contain a large number of variations in intensity [2].  </a:t>
            </a:r>
            <a:endParaRPr sz="3000">
              <a:solidFill>
                <a:schemeClr val="dk1"/>
              </a:solidFill>
              <a:latin typeface="Open Sans"/>
              <a:ea typeface="Open Sans"/>
              <a:cs typeface="Open Sans"/>
              <a:sym typeface="Open Sans"/>
            </a:endParaRPr>
          </a:p>
          <a:p>
            <a:pPr indent="0" lvl="0" marL="0" marR="0" rtl="0" algn="just">
              <a:spcBef>
                <a:spcPts val="0"/>
              </a:spcBef>
              <a:spcAft>
                <a:spcPts val="0"/>
              </a:spcAft>
              <a:buNone/>
            </a:pPr>
            <a:r>
              <a:t/>
            </a:r>
            <a:endParaRPr sz="3000">
              <a:solidFill>
                <a:schemeClr val="dk1"/>
              </a:solidFill>
              <a:latin typeface="Open Sans"/>
              <a:ea typeface="Open Sans"/>
              <a:cs typeface="Open Sans"/>
              <a:sym typeface="Open Sans"/>
            </a:endParaRPr>
          </a:p>
          <a:p>
            <a:pPr indent="0" lvl="0" marL="0" marR="0" rtl="0" algn="just">
              <a:spcBef>
                <a:spcPts val="0"/>
              </a:spcBef>
              <a:spcAft>
                <a:spcPts val="0"/>
              </a:spcAft>
              <a:buNone/>
            </a:pPr>
            <a:r>
              <a:t/>
            </a:r>
            <a:endParaRPr sz="3000">
              <a:solidFill>
                <a:schemeClr val="dk1"/>
              </a:solidFill>
              <a:latin typeface="Open Sans"/>
              <a:ea typeface="Open Sans"/>
              <a:cs typeface="Open Sans"/>
              <a:sym typeface="Open Sans"/>
            </a:endParaRPr>
          </a:p>
          <a:p>
            <a:pPr indent="0" lvl="0" marL="0" marR="0" rtl="0" algn="just">
              <a:spcBef>
                <a:spcPts val="0"/>
              </a:spcBef>
              <a:spcAft>
                <a:spcPts val="0"/>
              </a:spcAft>
              <a:buNone/>
            </a:pPr>
            <a:r>
              <a:t/>
            </a:r>
            <a:endParaRPr sz="3000">
              <a:solidFill>
                <a:schemeClr val="dk1"/>
              </a:solidFill>
              <a:latin typeface="Open Sans"/>
              <a:ea typeface="Open Sans"/>
              <a:cs typeface="Open Sans"/>
              <a:sym typeface="Open Sans"/>
            </a:endParaRPr>
          </a:p>
          <a:p>
            <a:pPr indent="0" lvl="0" marL="0" marR="0" rtl="0" algn="just">
              <a:spcBef>
                <a:spcPts val="0"/>
              </a:spcBef>
              <a:spcAft>
                <a:spcPts val="0"/>
              </a:spcAft>
              <a:buNone/>
            </a:pPr>
            <a:r>
              <a:t/>
            </a:r>
            <a:endParaRPr sz="3000">
              <a:solidFill>
                <a:schemeClr val="dk1"/>
              </a:solidFill>
              <a:latin typeface="Open Sans"/>
              <a:ea typeface="Open Sans"/>
              <a:cs typeface="Open Sans"/>
              <a:sym typeface="Open Sans"/>
            </a:endParaRPr>
          </a:p>
          <a:p>
            <a:pPr indent="0" lvl="0" marL="0" marR="0" rtl="0" algn="just">
              <a:spcBef>
                <a:spcPts val="0"/>
              </a:spcBef>
              <a:spcAft>
                <a:spcPts val="0"/>
              </a:spcAft>
              <a:buNone/>
            </a:pPr>
            <a:r>
              <a:t/>
            </a:r>
            <a:endParaRPr sz="3000">
              <a:solidFill>
                <a:schemeClr val="dk1"/>
              </a:solidFill>
              <a:latin typeface="Open Sans"/>
              <a:ea typeface="Open Sans"/>
              <a:cs typeface="Open Sans"/>
              <a:sym typeface="Open Sans"/>
            </a:endParaRPr>
          </a:p>
          <a:p>
            <a:pPr indent="0" lvl="0" marL="0" marR="0" rtl="0" algn="just">
              <a:spcBef>
                <a:spcPts val="0"/>
              </a:spcBef>
              <a:spcAft>
                <a:spcPts val="0"/>
              </a:spcAft>
              <a:buNone/>
            </a:pPr>
            <a:r>
              <a:t/>
            </a:r>
            <a:endParaRPr sz="3000">
              <a:solidFill>
                <a:schemeClr val="dk1"/>
              </a:solidFill>
              <a:latin typeface="Open Sans"/>
              <a:ea typeface="Open Sans"/>
              <a:cs typeface="Open Sans"/>
              <a:sym typeface="Open Sans"/>
            </a:endParaRPr>
          </a:p>
          <a:p>
            <a:pPr indent="0" lvl="0" marL="0" marR="0" rtl="0" algn="just">
              <a:spcBef>
                <a:spcPts val="0"/>
              </a:spcBef>
              <a:spcAft>
                <a:spcPts val="0"/>
              </a:spcAft>
              <a:buNone/>
            </a:pPr>
            <a:r>
              <a:t/>
            </a:r>
            <a:endParaRPr sz="3000">
              <a:solidFill>
                <a:schemeClr val="dk1"/>
              </a:solidFill>
              <a:latin typeface="Open Sans"/>
              <a:ea typeface="Open Sans"/>
              <a:cs typeface="Open Sans"/>
              <a:sym typeface="Open Sans"/>
            </a:endParaRPr>
          </a:p>
          <a:p>
            <a:pPr indent="0" lvl="0" marL="0" marR="0" rtl="0" algn="just">
              <a:spcBef>
                <a:spcPts val="0"/>
              </a:spcBef>
              <a:spcAft>
                <a:spcPts val="0"/>
              </a:spcAft>
              <a:buNone/>
            </a:pPr>
            <a:r>
              <a:t/>
            </a:r>
            <a:endParaRPr sz="3000">
              <a:solidFill>
                <a:schemeClr val="dk1"/>
              </a:solidFill>
              <a:latin typeface="Open Sans"/>
              <a:ea typeface="Open Sans"/>
              <a:cs typeface="Open Sans"/>
              <a:sym typeface="Open Sans"/>
            </a:endParaRPr>
          </a:p>
          <a:p>
            <a:pPr indent="0" lvl="0" marL="0" marR="0" rtl="0" algn="just">
              <a:spcBef>
                <a:spcPts val="0"/>
              </a:spcBef>
              <a:spcAft>
                <a:spcPts val="0"/>
              </a:spcAft>
              <a:buNone/>
            </a:pPr>
            <a:r>
              <a:t/>
            </a:r>
            <a:endParaRPr sz="3000">
              <a:solidFill>
                <a:schemeClr val="dk1"/>
              </a:solidFill>
              <a:latin typeface="Open Sans"/>
              <a:ea typeface="Open Sans"/>
              <a:cs typeface="Open Sans"/>
              <a:sym typeface="Open Sans"/>
            </a:endParaRPr>
          </a:p>
          <a:p>
            <a:pPr indent="0" lvl="0" marL="0" marR="0" rtl="0" algn="just">
              <a:spcBef>
                <a:spcPts val="0"/>
              </a:spcBef>
              <a:spcAft>
                <a:spcPts val="0"/>
              </a:spcAft>
              <a:buNone/>
            </a:pPr>
            <a:r>
              <a:t/>
            </a:r>
            <a:endParaRPr sz="3000">
              <a:solidFill>
                <a:schemeClr val="dk1"/>
              </a:solidFill>
              <a:latin typeface="Open Sans"/>
              <a:ea typeface="Open Sans"/>
              <a:cs typeface="Open Sans"/>
              <a:sym typeface="Open Sans"/>
            </a:endParaRPr>
          </a:p>
        </p:txBody>
      </p:sp>
      <p:sp>
        <p:nvSpPr>
          <p:cNvPr id="182" name="Google Shape;182;p25"/>
          <p:cNvSpPr txBox="1"/>
          <p:nvPr/>
        </p:nvSpPr>
        <p:spPr>
          <a:xfrm>
            <a:off x="11159923" y="11023800"/>
            <a:ext cx="8036400" cy="2401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 sz="3000">
                <a:solidFill>
                  <a:schemeClr val="dk1"/>
                </a:solidFill>
                <a:latin typeface="Open Sans"/>
                <a:ea typeface="Open Sans"/>
                <a:cs typeface="Open Sans"/>
                <a:sym typeface="Open Sans"/>
              </a:rPr>
              <a:t>DL methods</a:t>
            </a:r>
            <a:endParaRPr b="1" sz="3000">
              <a:solidFill>
                <a:schemeClr val="dk1"/>
              </a:solidFill>
              <a:latin typeface="Open Sans"/>
              <a:ea typeface="Open Sans"/>
              <a:cs typeface="Open Sans"/>
              <a:sym typeface="Open Sans"/>
            </a:endParaRPr>
          </a:p>
          <a:p>
            <a:pPr indent="0" lvl="0" marL="0" marR="0" rtl="0" algn="l">
              <a:spcBef>
                <a:spcPts val="0"/>
              </a:spcBef>
              <a:spcAft>
                <a:spcPts val="0"/>
              </a:spcAft>
              <a:buNone/>
            </a:pPr>
            <a:r>
              <a:rPr lang="en" sz="3000">
                <a:solidFill>
                  <a:schemeClr val="dk1"/>
                </a:solidFill>
                <a:latin typeface="Open Sans"/>
                <a:ea typeface="Open Sans"/>
                <a:cs typeface="Open Sans"/>
                <a:sym typeface="Open Sans"/>
              </a:rPr>
              <a:t>VGGs are designed for complex classification problems, thus this is a good use case for them. The threat of overfitting can be mitigated by dropout layers. </a:t>
            </a:r>
            <a:endParaRPr sz="3000">
              <a:solidFill>
                <a:schemeClr val="dk1"/>
              </a:solidFill>
              <a:latin typeface="Open Sans"/>
              <a:ea typeface="Open Sans"/>
              <a:cs typeface="Open Sans"/>
              <a:sym typeface="Open Sans"/>
            </a:endParaRPr>
          </a:p>
        </p:txBody>
      </p:sp>
      <p:pic>
        <p:nvPicPr>
          <p:cNvPr id="183" name="Google Shape;183;p25"/>
          <p:cNvPicPr preferRelativeResize="0"/>
          <p:nvPr/>
        </p:nvPicPr>
        <p:blipFill rotWithShape="1">
          <a:blip r:embed="rId5">
            <a:alphaModFix/>
          </a:blip>
          <a:srcRect b="25672" l="0" r="0" t="27153"/>
          <a:stretch/>
        </p:blipFill>
        <p:spPr>
          <a:xfrm>
            <a:off x="12611100" y="6706353"/>
            <a:ext cx="8212115" cy="2180475"/>
          </a:xfrm>
          <a:prstGeom prst="rect">
            <a:avLst/>
          </a:prstGeom>
          <a:noFill/>
          <a:ln>
            <a:noFill/>
          </a:ln>
        </p:spPr>
      </p:pic>
      <p:sp>
        <p:nvSpPr>
          <p:cNvPr id="184" name="Google Shape;184;p25"/>
          <p:cNvSpPr txBox="1"/>
          <p:nvPr/>
        </p:nvSpPr>
        <p:spPr>
          <a:xfrm>
            <a:off x="12801600" y="8886825"/>
            <a:ext cx="54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[1] </a:t>
            </a:r>
            <a:endParaRPr>
              <a:latin typeface="Calibri"/>
              <a:ea typeface="Calibri"/>
              <a:cs typeface="Calibri"/>
              <a:sym typeface="Calibri"/>
            </a:endParaRPr>
          </a:p>
        </p:txBody>
      </p:sp>
      <p:pic>
        <p:nvPicPr>
          <p:cNvPr id="185" name="Google Shape;185;p25"/>
          <p:cNvPicPr preferRelativeResize="0"/>
          <p:nvPr/>
        </p:nvPicPr>
        <p:blipFill rotWithShape="1">
          <a:blip r:embed="rId6">
            <a:alphaModFix/>
          </a:blip>
          <a:srcRect b="0" l="0" r="0" t="0"/>
          <a:stretch/>
        </p:blipFill>
        <p:spPr>
          <a:xfrm>
            <a:off x="20025663" y="14007475"/>
            <a:ext cx="7158528" cy="932100"/>
          </a:xfrm>
          <a:prstGeom prst="rect">
            <a:avLst/>
          </a:prstGeom>
          <a:noFill/>
          <a:ln>
            <a:noFill/>
          </a:ln>
        </p:spPr>
      </p:pic>
      <p:sp>
        <p:nvSpPr>
          <p:cNvPr id="186" name="Google Shape;186;p25"/>
          <p:cNvSpPr txBox="1"/>
          <p:nvPr/>
        </p:nvSpPr>
        <p:spPr>
          <a:xfrm>
            <a:off x="19657713" y="14676288"/>
            <a:ext cx="1116000" cy="400200"/>
          </a:xfrm>
          <a:prstGeom prst="rect">
            <a:avLst/>
          </a:prstGeom>
          <a:solidFill>
            <a:srgbClr val="E7312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Calibri"/>
                <a:ea typeface="Calibri"/>
                <a:cs typeface="Calibri"/>
                <a:sym typeface="Calibri"/>
              </a:rPr>
              <a:t>Equation (1)</a:t>
            </a:r>
            <a:endParaRPr b="1">
              <a:solidFill>
                <a:schemeClr val="lt1"/>
              </a:solidFill>
              <a:latin typeface="Calibri"/>
              <a:ea typeface="Calibri"/>
              <a:cs typeface="Calibri"/>
              <a:sym typeface="Calibri"/>
            </a:endParaRPr>
          </a:p>
        </p:txBody>
      </p:sp>
      <p:pic>
        <p:nvPicPr>
          <p:cNvPr id="187" name="Google Shape;187;p25"/>
          <p:cNvPicPr preferRelativeResize="0"/>
          <p:nvPr/>
        </p:nvPicPr>
        <p:blipFill>
          <a:blip r:embed="rId7">
            <a:alphaModFix/>
          </a:blip>
          <a:stretch>
            <a:fillRect/>
          </a:stretch>
        </p:blipFill>
        <p:spPr>
          <a:xfrm>
            <a:off x="24315598" y="15493725"/>
            <a:ext cx="4248125" cy="1355777"/>
          </a:xfrm>
          <a:prstGeom prst="rect">
            <a:avLst/>
          </a:prstGeom>
          <a:noFill/>
          <a:ln>
            <a:noFill/>
          </a:ln>
        </p:spPr>
      </p:pic>
      <p:pic>
        <p:nvPicPr>
          <p:cNvPr id="188" name="Google Shape;188;p25"/>
          <p:cNvPicPr preferRelativeResize="0"/>
          <p:nvPr/>
        </p:nvPicPr>
        <p:blipFill rotWithShape="1">
          <a:blip r:embed="rId8">
            <a:alphaModFix/>
          </a:blip>
          <a:srcRect b="0" l="3760" r="2694" t="0"/>
          <a:stretch/>
        </p:blipFill>
        <p:spPr>
          <a:xfrm>
            <a:off x="19931938" y="15718150"/>
            <a:ext cx="4248150" cy="776950"/>
          </a:xfrm>
          <a:prstGeom prst="rect">
            <a:avLst/>
          </a:prstGeom>
          <a:noFill/>
          <a:ln>
            <a:noFill/>
          </a:ln>
        </p:spPr>
      </p:pic>
      <p:cxnSp>
        <p:nvCxnSpPr>
          <p:cNvPr id="189" name="Google Shape;189;p25"/>
          <p:cNvCxnSpPr/>
          <p:nvPr/>
        </p:nvCxnSpPr>
        <p:spPr>
          <a:xfrm>
            <a:off x="20059650" y="13968425"/>
            <a:ext cx="83700" cy="376500"/>
          </a:xfrm>
          <a:prstGeom prst="straightConnector1">
            <a:avLst/>
          </a:prstGeom>
          <a:noFill/>
          <a:ln cap="flat" cmpd="sng" w="9525">
            <a:solidFill>
              <a:srgbClr val="E7312D"/>
            </a:solidFill>
            <a:prstDash val="solid"/>
            <a:round/>
            <a:headEnd len="med" w="med" type="none"/>
            <a:tailEnd len="med" w="med" type="triangle"/>
          </a:ln>
        </p:spPr>
      </p:cxnSp>
      <p:sp>
        <p:nvSpPr>
          <p:cNvPr id="190" name="Google Shape;190;p25"/>
          <p:cNvSpPr txBox="1"/>
          <p:nvPr/>
        </p:nvSpPr>
        <p:spPr>
          <a:xfrm>
            <a:off x="19480863" y="13588738"/>
            <a:ext cx="1592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Calibri"/>
                <a:ea typeface="Calibri"/>
                <a:cs typeface="Calibri"/>
                <a:sym typeface="Calibri"/>
              </a:rPr>
              <a:t>Intersections</a:t>
            </a:r>
            <a:endParaRPr sz="1900">
              <a:latin typeface="Calibri"/>
              <a:ea typeface="Calibri"/>
              <a:cs typeface="Calibri"/>
              <a:sym typeface="Calibri"/>
            </a:endParaRPr>
          </a:p>
        </p:txBody>
      </p:sp>
      <p:sp>
        <p:nvSpPr>
          <p:cNvPr id="191" name="Google Shape;191;p25"/>
          <p:cNvSpPr txBox="1"/>
          <p:nvPr/>
        </p:nvSpPr>
        <p:spPr>
          <a:xfrm>
            <a:off x="22000863" y="14752488"/>
            <a:ext cx="10972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Calibri"/>
                <a:ea typeface="Calibri"/>
                <a:cs typeface="Calibri"/>
                <a:sym typeface="Calibri"/>
              </a:rPr>
              <a:t>Gaussian Window</a:t>
            </a:r>
            <a:endParaRPr sz="1900">
              <a:latin typeface="Calibri"/>
              <a:ea typeface="Calibri"/>
              <a:cs typeface="Calibri"/>
              <a:sym typeface="Calibri"/>
            </a:endParaRPr>
          </a:p>
        </p:txBody>
      </p:sp>
      <p:sp>
        <p:nvSpPr>
          <p:cNvPr id="192" name="Google Shape;192;p25"/>
          <p:cNvSpPr txBox="1"/>
          <p:nvPr/>
        </p:nvSpPr>
        <p:spPr>
          <a:xfrm>
            <a:off x="23443825" y="13597163"/>
            <a:ext cx="1987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Calibri"/>
                <a:ea typeface="Calibri"/>
                <a:cs typeface="Calibri"/>
                <a:sym typeface="Calibri"/>
              </a:rPr>
              <a:t>Shifted Intensity</a:t>
            </a:r>
            <a:endParaRPr sz="1900">
              <a:latin typeface="Calibri"/>
              <a:ea typeface="Calibri"/>
              <a:cs typeface="Calibri"/>
              <a:sym typeface="Calibri"/>
            </a:endParaRPr>
          </a:p>
        </p:txBody>
      </p:sp>
      <p:sp>
        <p:nvSpPr>
          <p:cNvPr id="193" name="Google Shape;193;p25"/>
          <p:cNvSpPr txBox="1"/>
          <p:nvPr/>
        </p:nvSpPr>
        <p:spPr>
          <a:xfrm>
            <a:off x="25787438" y="14676275"/>
            <a:ext cx="1192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Calibri"/>
                <a:ea typeface="Calibri"/>
                <a:cs typeface="Calibri"/>
                <a:sym typeface="Calibri"/>
              </a:rPr>
              <a:t>Intensity </a:t>
            </a:r>
            <a:endParaRPr sz="1900">
              <a:latin typeface="Calibri"/>
              <a:ea typeface="Calibri"/>
              <a:cs typeface="Calibri"/>
              <a:sym typeface="Calibri"/>
            </a:endParaRPr>
          </a:p>
        </p:txBody>
      </p:sp>
      <p:sp>
        <p:nvSpPr>
          <p:cNvPr id="194" name="Google Shape;194;p25"/>
          <p:cNvSpPr txBox="1"/>
          <p:nvPr/>
        </p:nvSpPr>
        <p:spPr>
          <a:xfrm>
            <a:off x="19511963" y="15508388"/>
            <a:ext cx="1116000" cy="400200"/>
          </a:xfrm>
          <a:prstGeom prst="rect">
            <a:avLst/>
          </a:prstGeom>
          <a:solidFill>
            <a:srgbClr val="E7312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Calibri"/>
                <a:ea typeface="Calibri"/>
                <a:cs typeface="Calibri"/>
                <a:sym typeface="Calibri"/>
              </a:rPr>
              <a:t>Equation (2)</a:t>
            </a:r>
            <a:endParaRPr b="1">
              <a:solidFill>
                <a:schemeClr val="lt1"/>
              </a:solidFill>
              <a:latin typeface="Calibri"/>
              <a:ea typeface="Calibri"/>
              <a:cs typeface="Calibri"/>
              <a:sym typeface="Calibri"/>
            </a:endParaRPr>
          </a:p>
        </p:txBody>
      </p:sp>
      <p:pic>
        <p:nvPicPr>
          <p:cNvPr id="195" name="Google Shape;195;p25"/>
          <p:cNvPicPr preferRelativeResize="0"/>
          <p:nvPr/>
        </p:nvPicPr>
        <p:blipFill>
          <a:blip r:embed="rId9">
            <a:alphaModFix/>
          </a:blip>
          <a:stretch>
            <a:fillRect/>
          </a:stretch>
        </p:blipFill>
        <p:spPr>
          <a:xfrm rot="5400000">
            <a:off x="22506675" y="14164301"/>
            <a:ext cx="196225" cy="1062501"/>
          </a:xfrm>
          <a:prstGeom prst="rect">
            <a:avLst/>
          </a:prstGeom>
          <a:noFill/>
          <a:ln>
            <a:noFill/>
          </a:ln>
        </p:spPr>
      </p:pic>
      <p:pic>
        <p:nvPicPr>
          <p:cNvPr id="196" name="Google Shape;196;p25"/>
          <p:cNvPicPr preferRelativeResize="0"/>
          <p:nvPr/>
        </p:nvPicPr>
        <p:blipFill>
          <a:blip r:embed="rId9">
            <a:alphaModFix/>
          </a:blip>
          <a:stretch>
            <a:fillRect/>
          </a:stretch>
        </p:blipFill>
        <p:spPr>
          <a:xfrm rot="-5400000">
            <a:off x="24187213" y="13092112"/>
            <a:ext cx="196225" cy="1987676"/>
          </a:xfrm>
          <a:prstGeom prst="rect">
            <a:avLst/>
          </a:prstGeom>
          <a:noFill/>
          <a:ln>
            <a:noFill/>
          </a:ln>
        </p:spPr>
      </p:pic>
      <p:pic>
        <p:nvPicPr>
          <p:cNvPr id="197" name="Google Shape;197;p25"/>
          <p:cNvPicPr preferRelativeResize="0"/>
          <p:nvPr/>
        </p:nvPicPr>
        <p:blipFill>
          <a:blip r:embed="rId9">
            <a:alphaModFix/>
          </a:blip>
          <a:stretch>
            <a:fillRect/>
          </a:stretch>
        </p:blipFill>
        <p:spPr>
          <a:xfrm rot="5400000">
            <a:off x="26074700" y="14192788"/>
            <a:ext cx="196225" cy="923175"/>
          </a:xfrm>
          <a:prstGeom prst="rect">
            <a:avLst/>
          </a:prstGeom>
          <a:noFill/>
          <a:ln>
            <a:noFill/>
          </a:ln>
        </p:spPr>
      </p:pic>
      <p:sp>
        <p:nvSpPr>
          <p:cNvPr id="198" name="Google Shape;198;p25"/>
          <p:cNvSpPr txBox="1"/>
          <p:nvPr/>
        </p:nvSpPr>
        <p:spPr>
          <a:xfrm>
            <a:off x="24315588" y="15216613"/>
            <a:ext cx="1116000" cy="400200"/>
          </a:xfrm>
          <a:prstGeom prst="rect">
            <a:avLst/>
          </a:prstGeom>
          <a:solidFill>
            <a:srgbClr val="E7312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Calibri"/>
                <a:ea typeface="Calibri"/>
                <a:cs typeface="Calibri"/>
                <a:sym typeface="Calibri"/>
              </a:rPr>
              <a:t>Equation (3)</a:t>
            </a:r>
            <a:endParaRPr b="1">
              <a:solidFill>
                <a:schemeClr val="lt1"/>
              </a:solidFill>
              <a:latin typeface="Calibri"/>
              <a:ea typeface="Calibri"/>
              <a:cs typeface="Calibri"/>
              <a:sym typeface="Calibri"/>
            </a:endParaRPr>
          </a:p>
        </p:txBody>
      </p:sp>
      <p:pic>
        <p:nvPicPr>
          <p:cNvPr id="199" name="Google Shape;199;p25"/>
          <p:cNvPicPr preferRelativeResize="0"/>
          <p:nvPr/>
        </p:nvPicPr>
        <p:blipFill>
          <a:blip r:embed="rId9">
            <a:alphaModFix/>
          </a:blip>
          <a:stretch>
            <a:fillRect/>
          </a:stretch>
        </p:blipFill>
        <p:spPr>
          <a:xfrm rot="-5400000">
            <a:off x="27558538" y="14598000"/>
            <a:ext cx="196225" cy="1987676"/>
          </a:xfrm>
          <a:prstGeom prst="rect">
            <a:avLst/>
          </a:prstGeom>
          <a:noFill/>
          <a:ln>
            <a:noFill/>
          </a:ln>
        </p:spPr>
      </p:pic>
      <p:sp>
        <p:nvSpPr>
          <p:cNvPr id="200" name="Google Shape;200;p25"/>
          <p:cNvSpPr txBox="1"/>
          <p:nvPr/>
        </p:nvSpPr>
        <p:spPr>
          <a:xfrm>
            <a:off x="26634388" y="15001325"/>
            <a:ext cx="2044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Calibri"/>
                <a:ea typeface="Calibri"/>
                <a:cs typeface="Calibri"/>
                <a:sym typeface="Calibri"/>
              </a:rPr>
              <a:t>Partial </a:t>
            </a:r>
            <a:r>
              <a:rPr lang="en" sz="1900">
                <a:latin typeface="Calibri"/>
                <a:ea typeface="Calibri"/>
                <a:cs typeface="Calibri"/>
                <a:sym typeface="Calibri"/>
              </a:rPr>
              <a:t>Derivatives</a:t>
            </a:r>
            <a:r>
              <a:rPr lang="en" sz="1900">
                <a:latin typeface="Calibri"/>
                <a:ea typeface="Calibri"/>
                <a:cs typeface="Calibri"/>
                <a:sym typeface="Calibri"/>
              </a:rPr>
              <a:t> </a:t>
            </a:r>
            <a:endParaRPr sz="1900">
              <a:latin typeface="Calibri"/>
              <a:ea typeface="Calibri"/>
              <a:cs typeface="Calibri"/>
              <a:sym typeface="Calibri"/>
            </a:endParaRPr>
          </a:p>
        </p:txBody>
      </p:sp>
      <p:sp>
        <p:nvSpPr>
          <p:cNvPr id="201" name="Google Shape;201;p25"/>
          <p:cNvSpPr/>
          <p:nvPr/>
        </p:nvSpPr>
        <p:spPr>
          <a:xfrm>
            <a:off x="19657725" y="11111675"/>
            <a:ext cx="20445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Input: Diamond Image</a:t>
            </a:r>
            <a:endParaRPr/>
          </a:p>
        </p:txBody>
      </p:sp>
      <p:sp>
        <p:nvSpPr>
          <p:cNvPr id="202" name="Google Shape;202;p25"/>
          <p:cNvSpPr/>
          <p:nvPr/>
        </p:nvSpPr>
        <p:spPr>
          <a:xfrm>
            <a:off x="22823800" y="11482300"/>
            <a:ext cx="1192200" cy="93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Sobel</a:t>
            </a:r>
            <a:endParaRPr/>
          </a:p>
        </p:txBody>
      </p:sp>
      <p:sp>
        <p:nvSpPr>
          <p:cNvPr id="203" name="Google Shape;203;p25"/>
          <p:cNvSpPr/>
          <p:nvPr/>
        </p:nvSpPr>
        <p:spPr>
          <a:xfrm>
            <a:off x="25415300" y="11333525"/>
            <a:ext cx="990900" cy="71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I_x, I_y</a:t>
            </a:r>
            <a:endParaRPr/>
          </a:p>
        </p:txBody>
      </p:sp>
      <p:sp>
        <p:nvSpPr>
          <p:cNvPr id="204" name="Google Shape;204;p25"/>
          <p:cNvSpPr/>
          <p:nvPr/>
        </p:nvSpPr>
        <p:spPr>
          <a:xfrm>
            <a:off x="25408213" y="12362575"/>
            <a:ext cx="990900" cy="71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I_xx, I_xy, I_yx, I_yy</a:t>
            </a:r>
            <a:endParaRPr/>
          </a:p>
        </p:txBody>
      </p:sp>
      <p:pic>
        <p:nvPicPr>
          <p:cNvPr id="205" name="Google Shape;205;p25"/>
          <p:cNvPicPr preferRelativeResize="0"/>
          <p:nvPr/>
        </p:nvPicPr>
        <p:blipFill rotWithShape="1">
          <a:blip r:embed="rId10">
            <a:alphaModFix/>
          </a:blip>
          <a:srcRect b="14389" l="3729" r="3729" t="15038"/>
          <a:stretch/>
        </p:blipFill>
        <p:spPr>
          <a:xfrm>
            <a:off x="19657725" y="11439125"/>
            <a:ext cx="2044500" cy="2018299"/>
          </a:xfrm>
          <a:prstGeom prst="rect">
            <a:avLst/>
          </a:prstGeom>
          <a:noFill/>
          <a:ln>
            <a:noFill/>
          </a:ln>
        </p:spPr>
      </p:pic>
      <p:sp>
        <p:nvSpPr>
          <p:cNvPr id="206" name="Google Shape;206;p25"/>
          <p:cNvSpPr/>
          <p:nvPr/>
        </p:nvSpPr>
        <p:spPr>
          <a:xfrm>
            <a:off x="27278150" y="11758350"/>
            <a:ext cx="1390800" cy="93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Gaussian</a:t>
            </a:r>
            <a:endParaRPr/>
          </a:p>
        </p:txBody>
      </p:sp>
      <p:sp>
        <p:nvSpPr>
          <p:cNvPr id="207" name="Google Shape;207;p25"/>
          <p:cNvSpPr/>
          <p:nvPr/>
        </p:nvSpPr>
        <p:spPr>
          <a:xfrm>
            <a:off x="32633563" y="11798050"/>
            <a:ext cx="1390800" cy="71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Find Maxima</a:t>
            </a:r>
            <a:endParaRPr/>
          </a:p>
        </p:txBody>
      </p:sp>
      <p:pic>
        <p:nvPicPr>
          <p:cNvPr id="208" name="Google Shape;208;p25"/>
          <p:cNvPicPr preferRelativeResize="0"/>
          <p:nvPr/>
        </p:nvPicPr>
        <p:blipFill rotWithShape="1">
          <a:blip r:embed="rId10">
            <a:alphaModFix/>
          </a:blip>
          <a:srcRect b="14389" l="68949" r="3729" t="15038"/>
          <a:stretch/>
        </p:blipFill>
        <p:spPr>
          <a:xfrm>
            <a:off x="34775925" y="11058875"/>
            <a:ext cx="603600" cy="2018299"/>
          </a:xfrm>
          <a:prstGeom prst="rect">
            <a:avLst/>
          </a:prstGeom>
          <a:noFill/>
          <a:ln>
            <a:noFill/>
          </a:ln>
        </p:spPr>
      </p:pic>
      <p:sp>
        <p:nvSpPr>
          <p:cNvPr id="209" name="Google Shape;209;p25"/>
          <p:cNvSpPr/>
          <p:nvPr/>
        </p:nvSpPr>
        <p:spPr>
          <a:xfrm rot="5399496">
            <a:off x="34557523" y="11881023"/>
            <a:ext cx="20445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List of intersections</a:t>
            </a:r>
            <a:endParaRPr/>
          </a:p>
        </p:txBody>
      </p:sp>
      <p:sp>
        <p:nvSpPr>
          <p:cNvPr id="210" name="Google Shape;210;p25"/>
          <p:cNvSpPr txBox="1"/>
          <p:nvPr/>
        </p:nvSpPr>
        <p:spPr>
          <a:xfrm>
            <a:off x="22526800" y="12488075"/>
            <a:ext cx="17862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solidFill>
                  <a:srgbClr val="E7312D"/>
                </a:solidFill>
                <a:latin typeface="Calibri"/>
                <a:ea typeface="Calibri"/>
                <a:cs typeface="Calibri"/>
                <a:sym typeface="Calibri"/>
              </a:rPr>
              <a:t>This is used to find partial </a:t>
            </a:r>
            <a:r>
              <a:rPr i="1" lang="en">
                <a:solidFill>
                  <a:srgbClr val="E7312D"/>
                </a:solidFill>
                <a:latin typeface="Calibri"/>
                <a:ea typeface="Calibri"/>
                <a:cs typeface="Calibri"/>
                <a:sym typeface="Calibri"/>
              </a:rPr>
              <a:t>derivatives</a:t>
            </a:r>
            <a:r>
              <a:rPr i="1" lang="en">
                <a:solidFill>
                  <a:srgbClr val="E7312D"/>
                </a:solidFill>
                <a:latin typeface="Calibri"/>
                <a:ea typeface="Calibri"/>
                <a:cs typeface="Calibri"/>
                <a:sym typeface="Calibri"/>
              </a:rPr>
              <a:t> of intensity</a:t>
            </a:r>
            <a:endParaRPr i="1">
              <a:solidFill>
                <a:srgbClr val="E7312D"/>
              </a:solidFill>
              <a:latin typeface="Calibri"/>
              <a:ea typeface="Calibri"/>
              <a:cs typeface="Calibri"/>
              <a:sym typeface="Calibri"/>
            </a:endParaRPr>
          </a:p>
        </p:txBody>
      </p:sp>
      <p:sp>
        <p:nvSpPr>
          <p:cNvPr id="211" name="Google Shape;211;p25"/>
          <p:cNvSpPr txBox="1"/>
          <p:nvPr/>
        </p:nvSpPr>
        <p:spPr>
          <a:xfrm>
            <a:off x="21956600" y="11759825"/>
            <a:ext cx="1431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600">
                <a:latin typeface="Calibri"/>
                <a:ea typeface="Calibri"/>
                <a:cs typeface="Calibri"/>
                <a:sym typeface="Calibri"/>
              </a:rPr>
              <a:t>*</a:t>
            </a:r>
            <a:endParaRPr sz="9600">
              <a:latin typeface="Calibri"/>
              <a:ea typeface="Calibri"/>
              <a:cs typeface="Calibri"/>
              <a:sym typeface="Calibri"/>
            </a:endParaRPr>
          </a:p>
        </p:txBody>
      </p:sp>
      <p:sp>
        <p:nvSpPr>
          <p:cNvPr id="212" name="Google Shape;212;p25"/>
          <p:cNvSpPr/>
          <p:nvPr/>
        </p:nvSpPr>
        <p:spPr>
          <a:xfrm>
            <a:off x="24315588" y="11914600"/>
            <a:ext cx="800100" cy="477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txBox="1"/>
          <p:nvPr/>
        </p:nvSpPr>
        <p:spPr>
          <a:xfrm>
            <a:off x="26465188" y="10857425"/>
            <a:ext cx="9231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600">
                <a:latin typeface="Calibri"/>
                <a:ea typeface="Calibri"/>
                <a:cs typeface="Calibri"/>
                <a:sym typeface="Calibri"/>
              </a:rPr>
              <a:t>*</a:t>
            </a:r>
            <a:endParaRPr sz="9600">
              <a:latin typeface="Calibri"/>
              <a:ea typeface="Calibri"/>
              <a:cs typeface="Calibri"/>
              <a:sym typeface="Calibri"/>
            </a:endParaRPr>
          </a:p>
        </p:txBody>
      </p:sp>
      <p:sp>
        <p:nvSpPr>
          <p:cNvPr id="214" name="Google Shape;214;p25"/>
          <p:cNvSpPr txBox="1"/>
          <p:nvPr/>
        </p:nvSpPr>
        <p:spPr>
          <a:xfrm>
            <a:off x="26488700" y="11321950"/>
            <a:ext cx="9231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600">
                <a:latin typeface="Calibri"/>
                <a:ea typeface="Calibri"/>
                <a:cs typeface="Calibri"/>
                <a:sym typeface="Calibri"/>
              </a:rPr>
              <a:t>*</a:t>
            </a:r>
            <a:endParaRPr sz="9600">
              <a:latin typeface="Calibri"/>
              <a:ea typeface="Calibri"/>
              <a:cs typeface="Calibri"/>
              <a:sym typeface="Calibri"/>
            </a:endParaRPr>
          </a:p>
        </p:txBody>
      </p:sp>
      <p:sp>
        <p:nvSpPr>
          <p:cNvPr id="215" name="Google Shape;215;p25"/>
          <p:cNvSpPr txBox="1"/>
          <p:nvPr/>
        </p:nvSpPr>
        <p:spPr>
          <a:xfrm>
            <a:off x="26488713" y="11791025"/>
            <a:ext cx="9231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600">
                <a:latin typeface="Calibri"/>
                <a:ea typeface="Calibri"/>
                <a:cs typeface="Calibri"/>
                <a:sym typeface="Calibri"/>
              </a:rPr>
              <a:t>*</a:t>
            </a:r>
            <a:endParaRPr sz="9600">
              <a:latin typeface="Calibri"/>
              <a:ea typeface="Calibri"/>
              <a:cs typeface="Calibri"/>
              <a:sym typeface="Calibri"/>
            </a:endParaRPr>
          </a:p>
        </p:txBody>
      </p:sp>
      <p:sp>
        <p:nvSpPr>
          <p:cNvPr id="216" name="Google Shape;216;p25"/>
          <p:cNvSpPr txBox="1"/>
          <p:nvPr/>
        </p:nvSpPr>
        <p:spPr>
          <a:xfrm>
            <a:off x="26485163" y="12283425"/>
            <a:ext cx="9231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600">
                <a:latin typeface="Calibri"/>
                <a:ea typeface="Calibri"/>
                <a:cs typeface="Calibri"/>
                <a:sym typeface="Calibri"/>
              </a:rPr>
              <a:t>*</a:t>
            </a:r>
            <a:endParaRPr sz="9600">
              <a:latin typeface="Calibri"/>
              <a:ea typeface="Calibri"/>
              <a:cs typeface="Calibri"/>
              <a:sym typeface="Calibri"/>
            </a:endParaRPr>
          </a:p>
        </p:txBody>
      </p:sp>
      <p:sp>
        <p:nvSpPr>
          <p:cNvPr id="217" name="Google Shape;217;p25"/>
          <p:cNvSpPr/>
          <p:nvPr/>
        </p:nvSpPr>
        <p:spPr>
          <a:xfrm>
            <a:off x="28853163" y="11842625"/>
            <a:ext cx="800100" cy="477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25"/>
          <p:cNvPicPr preferRelativeResize="0"/>
          <p:nvPr/>
        </p:nvPicPr>
        <p:blipFill rotWithShape="1">
          <a:blip r:embed="rId10">
            <a:alphaModFix/>
          </a:blip>
          <a:srcRect b="14389" l="3729" r="3729" t="15038"/>
          <a:stretch/>
        </p:blipFill>
        <p:spPr>
          <a:xfrm>
            <a:off x="29837500" y="11215250"/>
            <a:ext cx="2044500" cy="2018299"/>
          </a:xfrm>
          <a:prstGeom prst="rect">
            <a:avLst/>
          </a:prstGeom>
          <a:noFill/>
          <a:ln>
            <a:noFill/>
          </a:ln>
        </p:spPr>
      </p:pic>
      <p:sp>
        <p:nvSpPr>
          <p:cNvPr id="219" name="Google Shape;219;p25"/>
          <p:cNvSpPr/>
          <p:nvPr/>
        </p:nvSpPr>
        <p:spPr>
          <a:xfrm>
            <a:off x="34130021" y="11842625"/>
            <a:ext cx="603600" cy="477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a:off x="31955984" y="11914600"/>
            <a:ext cx="603600" cy="477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25"/>
          <p:cNvCxnSpPr/>
          <p:nvPr/>
        </p:nvCxnSpPr>
        <p:spPr>
          <a:xfrm rot="10800000">
            <a:off x="28746450" y="13411200"/>
            <a:ext cx="0" cy="3543300"/>
          </a:xfrm>
          <a:prstGeom prst="straightConnector1">
            <a:avLst/>
          </a:prstGeom>
          <a:noFill/>
          <a:ln cap="flat" cmpd="sng" w="9525">
            <a:solidFill>
              <a:schemeClr val="dk2"/>
            </a:solidFill>
            <a:prstDash val="solid"/>
            <a:round/>
            <a:headEnd len="med" w="med" type="none"/>
            <a:tailEnd len="med" w="med" type="none"/>
          </a:ln>
        </p:spPr>
      </p:cxnSp>
      <p:cxnSp>
        <p:nvCxnSpPr>
          <p:cNvPr id="222" name="Google Shape;222;p25"/>
          <p:cNvCxnSpPr/>
          <p:nvPr/>
        </p:nvCxnSpPr>
        <p:spPr>
          <a:xfrm>
            <a:off x="28746450" y="13422125"/>
            <a:ext cx="7296300" cy="0"/>
          </a:xfrm>
          <a:prstGeom prst="straightConnector1">
            <a:avLst/>
          </a:prstGeom>
          <a:noFill/>
          <a:ln cap="flat" cmpd="sng" w="9525">
            <a:solidFill>
              <a:schemeClr val="dk2"/>
            </a:solidFill>
            <a:prstDash val="solid"/>
            <a:round/>
            <a:headEnd len="med" w="med" type="none"/>
            <a:tailEnd len="med" w="med" type="none"/>
          </a:ln>
        </p:spPr>
      </p:cxnSp>
      <p:pic>
        <p:nvPicPr>
          <p:cNvPr id="223" name="Google Shape;223;p25"/>
          <p:cNvPicPr preferRelativeResize="0"/>
          <p:nvPr/>
        </p:nvPicPr>
        <p:blipFill rotWithShape="1">
          <a:blip r:embed="rId11">
            <a:alphaModFix/>
          </a:blip>
          <a:srcRect b="0" l="16088" r="16932" t="9950"/>
          <a:stretch/>
        </p:blipFill>
        <p:spPr>
          <a:xfrm>
            <a:off x="796445" y="13371863"/>
            <a:ext cx="3772312" cy="3803500"/>
          </a:xfrm>
          <a:prstGeom prst="rect">
            <a:avLst/>
          </a:prstGeom>
          <a:noFill/>
          <a:ln>
            <a:noFill/>
          </a:ln>
        </p:spPr>
      </p:pic>
      <p:pic>
        <p:nvPicPr>
          <p:cNvPr id="224" name="Google Shape;224;p25"/>
          <p:cNvPicPr preferRelativeResize="0"/>
          <p:nvPr/>
        </p:nvPicPr>
        <p:blipFill rotWithShape="1">
          <a:blip r:embed="rId12">
            <a:alphaModFix/>
          </a:blip>
          <a:srcRect b="0" l="15631" r="16136" t="9403"/>
          <a:stretch/>
        </p:blipFill>
        <p:spPr>
          <a:xfrm>
            <a:off x="6075389" y="13401338"/>
            <a:ext cx="3577875" cy="3563012"/>
          </a:xfrm>
          <a:prstGeom prst="rect">
            <a:avLst/>
          </a:prstGeom>
          <a:noFill/>
          <a:ln>
            <a:noFill/>
          </a:ln>
        </p:spPr>
      </p:pic>
      <p:pic>
        <p:nvPicPr>
          <p:cNvPr id="225" name="Google Shape;225;p25"/>
          <p:cNvPicPr preferRelativeResize="0"/>
          <p:nvPr/>
        </p:nvPicPr>
        <p:blipFill rotWithShape="1">
          <a:blip r:embed="rId13">
            <a:alphaModFix/>
          </a:blip>
          <a:srcRect b="3097" l="15210" r="16914" t="7368"/>
          <a:stretch/>
        </p:blipFill>
        <p:spPr>
          <a:xfrm>
            <a:off x="12054400" y="13413148"/>
            <a:ext cx="3577875" cy="3539395"/>
          </a:xfrm>
          <a:prstGeom prst="rect">
            <a:avLst/>
          </a:prstGeom>
          <a:noFill/>
          <a:ln>
            <a:noFill/>
          </a:ln>
        </p:spPr>
      </p:pic>
      <p:sp>
        <p:nvSpPr>
          <p:cNvPr id="226" name="Google Shape;226;p25"/>
          <p:cNvSpPr/>
          <p:nvPr/>
        </p:nvSpPr>
        <p:spPr>
          <a:xfrm>
            <a:off x="4914900" y="14782800"/>
            <a:ext cx="990900" cy="495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10038575" y="14765325"/>
            <a:ext cx="1431000" cy="55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txBox="1"/>
          <p:nvPr/>
        </p:nvSpPr>
        <p:spPr>
          <a:xfrm>
            <a:off x="4568750" y="15246800"/>
            <a:ext cx="1870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Calibri"/>
                <a:ea typeface="Calibri"/>
                <a:cs typeface="Calibri"/>
                <a:sym typeface="Calibri"/>
              </a:rPr>
              <a:t>Background Removal</a:t>
            </a:r>
            <a:endParaRPr sz="2400">
              <a:latin typeface="Calibri"/>
              <a:ea typeface="Calibri"/>
              <a:cs typeface="Calibri"/>
              <a:sym typeface="Calibri"/>
            </a:endParaRPr>
          </a:p>
        </p:txBody>
      </p:sp>
      <p:sp>
        <p:nvSpPr>
          <p:cNvPr id="229" name="Google Shape;229;p25"/>
          <p:cNvSpPr txBox="1"/>
          <p:nvPr/>
        </p:nvSpPr>
        <p:spPr>
          <a:xfrm>
            <a:off x="9718175" y="15460125"/>
            <a:ext cx="2451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Calibri"/>
                <a:ea typeface="Calibri"/>
                <a:cs typeface="Calibri"/>
                <a:sym typeface="Calibri"/>
              </a:rPr>
              <a:t>Classical CV algorithm to find ‘intersections’</a:t>
            </a:r>
            <a:endParaRPr sz="2400">
              <a:latin typeface="Calibri"/>
              <a:ea typeface="Calibri"/>
              <a:cs typeface="Calibri"/>
              <a:sym typeface="Calibri"/>
            </a:endParaRPr>
          </a:p>
        </p:txBody>
      </p:sp>
      <p:sp>
        <p:nvSpPr>
          <p:cNvPr id="230" name="Google Shape;230;p25"/>
          <p:cNvSpPr txBox="1"/>
          <p:nvPr/>
        </p:nvSpPr>
        <p:spPr>
          <a:xfrm>
            <a:off x="29242038" y="10988050"/>
            <a:ext cx="18903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Calibri"/>
                <a:ea typeface="Calibri"/>
                <a:cs typeface="Calibri"/>
                <a:sym typeface="Calibri"/>
              </a:rPr>
              <a:t>R[]</a:t>
            </a:r>
            <a:endParaRPr sz="3000">
              <a:latin typeface="Calibri"/>
              <a:ea typeface="Calibri"/>
              <a:cs typeface="Calibri"/>
              <a:sym typeface="Calibri"/>
            </a:endParaRPr>
          </a:p>
        </p:txBody>
      </p:sp>
      <p:sp>
        <p:nvSpPr>
          <p:cNvPr id="231" name="Google Shape;231;p25"/>
          <p:cNvSpPr txBox="1"/>
          <p:nvPr/>
        </p:nvSpPr>
        <p:spPr>
          <a:xfrm>
            <a:off x="1231825" y="23983500"/>
            <a:ext cx="5780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Calibri"/>
                <a:ea typeface="Calibri"/>
                <a:cs typeface="Calibri"/>
                <a:sym typeface="Calibri"/>
              </a:rPr>
              <a:t>IF: Number of extracted points: 157 </a:t>
            </a:r>
            <a:endParaRPr sz="3000">
              <a:latin typeface="Calibri"/>
              <a:ea typeface="Calibri"/>
              <a:cs typeface="Calibri"/>
              <a:sym typeface="Calibri"/>
            </a:endParaRPr>
          </a:p>
        </p:txBody>
      </p:sp>
      <p:sp>
        <p:nvSpPr>
          <p:cNvPr id="232" name="Google Shape;232;p25"/>
          <p:cNvSpPr txBox="1"/>
          <p:nvPr/>
        </p:nvSpPr>
        <p:spPr>
          <a:xfrm>
            <a:off x="8959875" y="23930675"/>
            <a:ext cx="27289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Calibri"/>
                <a:ea typeface="Calibri"/>
                <a:cs typeface="Calibri"/>
                <a:sym typeface="Calibri"/>
              </a:rPr>
              <a:t>I1: </a:t>
            </a:r>
            <a:r>
              <a:rPr lang="en" sz="3000">
                <a:latin typeface="Calibri"/>
                <a:ea typeface="Calibri"/>
                <a:cs typeface="Calibri"/>
                <a:sym typeface="Calibri"/>
              </a:rPr>
              <a:t>Number of extracted points: 166 </a:t>
            </a:r>
            <a:endParaRPr sz="3000">
              <a:latin typeface="Calibri"/>
              <a:ea typeface="Calibri"/>
              <a:cs typeface="Calibri"/>
              <a:sym typeface="Calibri"/>
            </a:endParaRPr>
          </a:p>
        </p:txBody>
      </p:sp>
      <p:pic>
        <p:nvPicPr>
          <p:cNvPr id="233" name="Google Shape;233;p25"/>
          <p:cNvPicPr preferRelativeResize="0"/>
          <p:nvPr/>
        </p:nvPicPr>
        <p:blipFill>
          <a:blip r:embed="rId14">
            <a:alphaModFix/>
          </a:blip>
          <a:stretch>
            <a:fillRect/>
          </a:stretch>
        </p:blipFill>
        <p:spPr>
          <a:xfrm>
            <a:off x="9295710" y="18788250"/>
            <a:ext cx="5177950" cy="5177950"/>
          </a:xfrm>
          <a:prstGeom prst="rect">
            <a:avLst/>
          </a:prstGeom>
          <a:noFill/>
          <a:ln>
            <a:noFill/>
          </a:ln>
        </p:spPr>
      </p:pic>
      <p:pic>
        <p:nvPicPr>
          <p:cNvPr id="234" name="Google Shape;234;p25"/>
          <p:cNvPicPr preferRelativeResize="0"/>
          <p:nvPr/>
        </p:nvPicPr>
        <p:blipFill>
          <a:blip r:embed="rId15">
            <a:alphaModFix/>
          </a:blip>
          <a:stretch>
            <a:fillRect/>
          </a:stretch>
        </p:blipFill>
        <p:spPr>
          <a:xfrm>
            <a:off x="1298350" y="18788250"/>
            <a:ext cx="5177950" cy="5177950"/>
          </a:xfrm>
          <a:prstGeom prst="rect">
            <a:avLst/>
          </a:prstGeom>
          <a:noFill/>
          <a:ln>
            <a:noFill/>
          </a:ln>
        </p:spPr>
      </p:pic>
      <p:pic>
        <p:nvPicPr>
          <p:cNvPr id="235" name="Google Shape;235;p25"/>
          <p:cNvPicPr preferRelativeResize="0"/>
          <p:nvPr/>
        </p:nvPicPr>
        <p:blipFill>
          <a:blip r:embed="rId16">
            <a:alphaModFix/>
          </a:blip>
          <a:stretch>
            <a:fillRect/>
          </a:stretch>
        </p:blipFill>
        <p:spPr>
          <a:xfrm>
            <a:off x="16643425" y="18441857"/>
            <a:ext cx="8301749" cy="6048417"/>
          </a:xfrm>
          <a:prstGeom prst="rect">
            <a:avLst/>
          </a:prstGeom>
          <a:noFill/>
          <a:ln>
            <a:noFill/>
          </a:ln>
        </p:spPr>
      </p:pic>
      <p:pic>
        <p:nvPicPr>
          <p:cNvPr id="236" name="Google Shape;236;p25"/>
          <p:cNvPicPr preferRelativeResize="0"/>
          <p:nvPr/>
        </p:nvPicPr>
        <p:blipFill>
          <a:blip r:embed="rId17">
            <a:alphaModFix/>
          </a:blip>
          <a:stretch>
            <a:fillRect/>
          </a:stretch>
        </p:blipFill>
        <p:spPr>
          <a:xfrm>
            <a:off x="25279175" y="18493225"/>
            <a:ext cx="8646241" cy="6048426"/>
          </a:xfrm>
          <a:prstGeom prst="rect">
            <a:avLst/>
          </a:prstGeom>
          <a:noFill/>
          <a:ln>
            <a:noFill/>
          </a:ln>
        </p:spPr>
      </p:pic>
      <p:pic>
        <p:nvPicPr>
          <p:cNvPr id="237" name="Google Shape;237;p25"/>
          <p:cNvPicPr preferRelativeResize="0"/>
          <p:nvPr/>
        </p:nvPicPr>
        <p:blipFill>
          <a:blip r:embed="rId18">
            <a:alphaModFix/>
          </a:blip>
          <a:stretch>
            <a:fillRect/>
          </a:stretch>
        </p:blipFill>
        <p:spPr>
          <a:xfrm rot="-5400000">
            <a:off x="30971763" y="11536012"/>
            <a:ext cx="2870825" cy="7186350"/>
          </a:xfrm>
          <a:prstGeom prst="rect">
            <a:avLst/>
          </a:prstGeom>
          <a:noFill/>
          <a:ln>
            <a:noFill/>
          </a:ln>
        </p:spPr>
      </p:pic>
      <p:sp>
        <p:nvSpPr>
          <p:cNvPr id="238" name="Google Shape;238;p25"/>
          <p:cNvSpPr txBox="1"/>
          <p:nvPr/>
        </p:nvSpPr>
        <p:spPr>
          <a:xfrm>
            <a:off x="28853185" y="13637775"/>
            <a:ext cx="8036400" cy="5541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 sz="3000">
                <a:solidFill>
                  <a:schemeClr val="dk1"/>
                </a:solidFill>
                <a:latin typeface="Open Sans"/>
                <a:ea typeface="Open Sans"/>
                <a:cs typeface="Open Sans"/>
                <a:sym typeface="Open Sans"/>
              </a:rPr>
              <a:t>DL Model</a:t>
            </a:r>
            <a:endParaRPr sz="300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