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6614cf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6614cf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614cfa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614cfa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614cfa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6614cfa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6614cfa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6614cfa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614cfa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6614cfa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2050 Pitch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Zhirui Li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26" y="188825"/>
            <a:ext cx="1236650" cy="1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Replicate and extend a paper that involves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public health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using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publicly available data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47125" y="2304350"/>
            <a:ext cx="16281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identify a topic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646463" y="2571750"/>
            <a:ext cx="6450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515525" y="2304350"/>
            <a:ext cx="15099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reproduce the model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355850" y="2571750"/>
            <a:ext cx="747000" cy="25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362550" y="2304350"/>
            <a:ext cx="15573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go beyond the scope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Start?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62875" y="1439225"/>
            <a:ext cx="3153600" cy="142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983075" y="1667300"/>
            <a:ext cx="2933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Plos ONE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JAMA Network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Journal of Applied Statistics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American Journal of Epi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871225" y="1439225"/>
            <a:ext cx="3240300" cy="27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088450" y="1039025"/>
            <a:ext cx="26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 of interests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983075" y="1039025"/>
            <a:ext cx="26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to search?</a:t>
            </a:r>
            <a:endParaRPr b="1"/>
          </a:p>
        </p:txBody>
      </p:sp>
      <p:sp>
        <p:nvSpPr>
          <p:cNvPr id="79" name="Google Shape;79;p15"/>
          <p:cNvSpPr txBox="1"/>
          <p:nvPr/>
        </p:nvSpPr>
        <p:spPr>
          <a:xfrm>
            <a:off x="3436875" y="2398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005800" y="1670625"/>
            <a:ext cx="28077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COVID-19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Diabetes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bortion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 Legislation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Nursing Homes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Foodborne Diseases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Vaping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Opioids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83075" y="2841475"/>
            <a:ext cx="26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to find datasets?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762875" y="3284225"/>
            <a:ext cx="3153600" cy="128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983075" y="3323375"/>
            <a:ext cx="3460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Kaggle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Google dataset search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UCI Machine Learning Repository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National Center for Biotechnology Information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Possible Paper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</a:rPr>
              <a:t>Machine Learning Prediction of Foodborne Disease Pathogens: Algorithm Development and Validation Study</a:t>
            </a:r>
            <a:endParaRPr b="1" i="1" sz="1300">
              <a:solidFill>
                <a:srgbClr val="202020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Predicted foodborne disease pathogens (total four types) and investigated what predictors play significant roles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Models trained: a single decision tree, random forest, gradient boosted decision tree, and adaptive boosted decision tree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Features selected: patients age, patients gender, time of illness, home address recorded as three variables (province, city, and district), symptom, diagnosis, food name, and food type name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gradient boosted decision tree method has the highest accuracy, with a macro-averaged F1 score nearly 69%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Predictors such as latitude, longitude, sick time, and patient age have the most effect in predictions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Possible Paper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8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202020"/>
                </a:solidFill>
              </a:rPr>
              <a:t>M</a:t>
            </a:r>
            <a:r>
              <a:rPr b="1" i="1" lang="en" sz="1300">
                <a:solidFill>
                  <a:srgbClr val="202020"/>
                </a:solidFill>
              </a:rPr>
              <a:t>ortality predictors of hospitalized patients with COVID-19: Retrospective cohort study from Nur-Sultan, Kazakhstan</a:t>
            </a:r>
            <a:endParaRPr b="1" i="1" sz="1300">
              <a:solidFill>
                <a:srgbClr val="202020"/>
              </a:solidFill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Identified predictors of mortality associated with COVID-19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All cohorts were divided into two groups survivors and deceased patients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Categorical variables were compared using the chi-square test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Continuous variables were compared using t-test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Age, respiratory rate, and CRP were found to be useful predictors of mortality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152200" y="2298550"/>
            <a:ext cx="4839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Thank You for Watching</a:t>
            </a:r>
            <a:endParaRPr sz="2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0" y="278150"/>
            <a:ext cx="1669500" cy="16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