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6bd63d68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6bd63d68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6bd63d68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6bd63d68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6bd63d680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6bd63d68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6bd63d68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6bd63d68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6bd63d68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46bd63d68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46bd63d68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46bd63d68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6bd63d68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6bd63d68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6bd63d68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6bd63d68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46bd63d68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46bd63d68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6bd63d68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6bd63d68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bd63d68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6bd63d68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6bd63d680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46bd63d68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6bd63d68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6bd63d68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6bd63d68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6bd63d68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46bd63d68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46bd63d68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46bd63d68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46bd63d68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46bd63d68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46bd63d68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46bd63d68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46bd63d68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6bd63d68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6bd63d68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6bd63d68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6bd63d68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6bd63d68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6bd63d68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bd63d68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6bd63d68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6bd63d68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6bd63d68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6bd63d68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6bd63d68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6bd63d68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6bd63d68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8758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2050 Final Presentation</a:t>
            </a:r>
            <a:endParaRPr sz="5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974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Zhirui Li 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876" y="3036400"/>
            <a:ext cx="1236650" cy="1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 Cluster Visualization by Week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00" y="1263450"/>
            <a:ext cx="4113724" cy="27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550" y="1230438"/>
            <a:ext cx="4256498" cy="28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420"/>
              <a:t>SNP Cluster Visualization by Week Continues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1284650"/>
            <a:ext cx="4293264" cy="281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900" y="1284650"/>
            <a:ext cx="4208898" cy="27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and GARIMA 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 am going to build ARIMA and GARIMA models for both the SNP cluster contains the most Listeriosis cases as well as using the whole dataset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addition to using the largest SNP cluster and the whole dataset, I will use weekly count time series and monthly count time series to compare performance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Winsorization 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00" y="1419125"/>
            <a:ext cx="3685776" cy="249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 rotWithShape="1">
          <a:blip r:embed="rId4">
            <a:alphaModFix/>
          </a:blip>
          <a:srcRect b="-3799" l="0" r="0" t="0"/>
          <a:stretch/>
        </p:blipFill>
        <p:spPr>
          <a:xfrm>
            <a:off x="4643425" y="1419125"/>
            <a:ext cx="3853698" cy="24115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/>
          <p:nvPr/>
        </p:nvSpPr>
        <p:spPr>
          <a:xfrm>
            <a:off x="4058300" y="2356725"/>
            <a:ext cx="511800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XREG Matrix 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300" y="1327575"/>
            <a:ext cx="5763673" cy="34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Time Series Analysis for the First SNP Cluster using Monthly Count Time Series (ARIMA)</a:t>
            </a:r>
            <a:endParaRPr sz="2420"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Nested cross-validation + Grid search to choose the best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hyperparameters (p, d, and q)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model with the lowest root-mean-square deviation (RMSD) is the model with p = 0, d = 1, and q = 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375" y="2607300"/>
            <a:ext cx="1715400" cy="3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525" y="3019275"/>
            <a:ext cx="6543052" cy="8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909"/>
              <a:buFont typeface="Arial"/>
              <a:buNone/>
            </a:pPr>
            <a:r>
              <a:rPr lang="en" sz="2420"/>
              <a:t>Time Series Analysis for the First SNP Cluster using Monthly Count Time Series (ARIMA) Continues </a:t>
            </a:r>
            <a:endParaRPr/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354949" cy="31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Time Series Analysis for the First SNP Cluster using Monthly Count Time Series (GARIMA)</a:t>
            </a:r>
            <a:endParaRPr/>
          </a:p>
        </p:txBody>
      </p:sp>
      <p:sp>
        <p:nvSpPr>
          <p:cNvPr id="395" name="Google Shape;395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model with the lowest root-mean-square deviation (RMSD) is the model with p = 5 and q = 2</a:t>
            </a:r>
            <a:endParaRPr/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900" y="2370600"/>
            <a:ext cx="18458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750" y="3088823"/>
            <a:ext cx="7030502" cy="160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Time Series Analysis for the First SNP Cluster using Monthly Count Time Series (GARIMA) Continues</a:t>
            </a:r>
            <a:endParaRPr/>
          </a:p>
        </p:txBody>
      </p:sp>
      <p:sp>
        <p:nvSpPr>
          <p:cNvPr id="403" name="Google Shape;40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06525"/>
            <a:ext cx="5911999" cy="3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909"/>
              <a:buFont typeface="Arial"/>
              <a:buNone/>
            </a:pPr>
            <a:r>
              <a:rPr lang="en" sz="2420"/>
              <a:t>Time Series Analysis for the First SNP Cluster using Weekly Count Time Series (ARIMA)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50" y="1481800"/>
            <a:ext cx="5669999" cy="33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1"/>
          <p:cNvSpPr txBox="1"/>
          <p:nvPr/>
        </p:nvSpPr>
        <p:spPr>
          <a:xfrm>
            <a:off x="6821575" y="2185300"/>
            <a:ext cx="185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 =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reproducible research in public health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Replicate and extend a paper that involves public health using publicly available data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a topic and several research papers related to that topic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Reproduce the model using publicly available datasets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beyond the scope of the original paper, conducting more visualizations and analyses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Time Series Analysis for the First SNP Cluster using Weekly Count Time Series (GARIMA)</a:t>
            </a:r>
            <a:endParaRPr/>
          </a:p>
        </p:txBody>
      </p:sp>
      <p:sp>
        <p:nvSpPr>
          <p:cNvPr id="418" name="Google Shape;41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00" y="1476503"/>
            <a:ext cx="5780324" cy="321477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2"/>
          <p:cNvSpPr txBox="1"/>
          <p:nvPr/>
        </p:nvSpPr>
        <p:spPr>
          <a:xfrm>
            <a:off x="6153125" y="1990050"/>
            <a:ext cx="18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 =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Time Series Analysis for the Whole Dataset using Monthly Count Time Series (ARIMA)</a:t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150199" cy="30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6735875" y="2099600"/>
            <a:ext cx="203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 =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Time Series Analysis for the Whole Dataset using Monthly Count Time Series (GARIMA)</a:t>
            </a:r>
            <a:endParaRPr/>
          </a:p>
        </p:txBody>
      </p:sp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2" y="1578613"/>
            <a:ext cx="5419526" cy="33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4"/>
          <p:cNvSpPr txBox="1"/>
          <p:nvPr/>
        </p:nvSpPr>
        <p:spPr>
          <a:xfrm>
            <a:off x="6723325" y="2296725"/>
            <a:ext cx="19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Time Series Analysis for the Whole Dataset using Weekly Count Time Series (ARIMA)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467200" cy="27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5"/>
          <p:cNvSpPr txBox="1"/>
          <p:nvPr/>
        </p:nvSpPr>
        <p:spPr>
          <a:xfrm>
            <a:off x="6110300" y="1740450"/>
            <a:ext cx="243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 =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 =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Time Series Analysis for the Whole Dataset using Weekly Count Time Series (GARIMA)</a:t>
            </a:r>
            <a:endParaRPr/>
          </a:p>
        </p:txBody>
      </p:sp>
      <p:sp>
        <p:nvSpPr>
          <p:cNvPr id="450" name="Google Shape;450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63575"/>
            <a:ext cx="5218398" cy="30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6"/>
          <p:cNvSpPr txBox="1"/>
          <p:nvPr/>
        </p:nvSpPr>
        <p:spPr>
          <a:xfrm>
            <a:off x="6633600" y="1956150"/>
            <a:ext cx="22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 =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458" name="Google Shape;458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581375" cy="23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 txBox="1"/>
          <p:nvPr>
            <p:ph idx="1" type="body"/>
          </p:nvPr>
        </p:nvSpPr>
        <p:spPr>
          <a:xfrm>
            <a:off x="1056750" y="2187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Thank you for watching!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0" y="475250"/>
            <a:ext cx="1669500" cy="16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of Interest 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forecast model for prevention of foodborne outbreaks of non-typhoidal salmonellosis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Multivariate regression time series + Generalized auto-regressive and moving average models (GARIMA)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Validated by analyzing the cases of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Salmonella Enteritidis in Sydney Australia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GARIMA: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G: generalization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AR: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autoregression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I: integration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MA: moving average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Listeria Monocytogenes Dataset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National Center for Biotechnology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51738 observations and 50 variables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1444900" y="2347950"/>
            <a:ext cx="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25" y="2617975"/>
            <a:ext cx="5268876" cy="23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“Location”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16848"/>
            <a:ext cx="5912802" cy="35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“Source_type”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8053"/>
            <a:ext cx="5959923" cy="37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“SNP_cluster”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20375"/>
            <a:ext cx="5897100" cy="37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 Cluster Visualization by Month 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49" y="1303727"/>
            <a:ext cx="4302525" cy="275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575" y="1362213"/>
            <a:ext cx="3898440" cy="26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SNP Cluster Visualization by Month Continues</a:t>
            </a:r>
            <a:endParaRPr sz="2420"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50" y="1167163"/>
            <a:ext cx="4258623" cy="2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775" y="1207925"/>
            <a:ext cx="3942150" cy="25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