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259" r:id="rId4"/>
    <p:sldId id="258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5" r:id="rId13"/>
  </p:sldIdLst>
  <p:sldSz cx="12192000" cy="6858000"/>
  <p:notesSz cx="6858000" cy="9144000"/>
  <p:embeddedFontLst>
    <p:embeddedFont>
      <p:font typeface="Aharoni" panose="02010803020104030203" charset="0"/>
      <p:bold r:id="rId17"/>
    </p:embeddedFont>
    <p:embeddedFont>
      <p:font typeface="方正隶变_GBK" panose="02000000000000000000" charset="-122"/>
      <p:regular r:id="rId18"/>
    </p:embeddedFont>
    <p:embeddedFont>
      <p:font typeface="Comic Sans MS" panose="030F0702030302020204" charset="0"/>
      <p:regular r:id="rId19"/>
      <p:bold r:id="rId20"/>
    </p:embeddedFont>
    <p:embeddedFont>
      <p:font typeface="Gabriola" panose="04040605051002020D02" charset="0"/>
      <p:regular r:id="rId21"/>
    </p:embeddedFont>
    <p:embeddedFont>
      <p:font typeface="Segoe Print" panose="02000600000000000000" charset="0"/>
      <p:regular r:id="rId22"/>
      <p:bold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  <p:embeddedFont>
      <p:font typeface="Mangal" panose="02040503050203030202" charset="0"/>
      <p:regular r:id="rId28"/>
      <p:bold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924"/>
    <a:srgbClr val="D42723"/>
    <a:srgbClr val="FDEFF4"/>
    <a:srgbClr val="3B3E43"/>
    <a:srgbClr val="E86E25"/>
    <a:srgbClr val="D8A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2740" y="6350"/>
            <a:ext cx="357568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740" y="1770380"/>
            <a:ext cx="347853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Comic Sans MS" panose="030F0702030302020204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Comic Sans MS" panose="030F0702030302020204" charset="0"/>
              <a:ea typeface="方正隶变_GBK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740" y="3778250"/>
            <a:ext cx="260477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Gabriola" panose="04040605051002020D02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Gabriola" panose="04040605051002020D02" charset="0"/>
              <a:ea typeface="方正隶变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8070" y="208597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0915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RequestShow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8470265" y="3244850"/>
            <a:ext cx="1489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Params Detail</a:t>
            </a:r>
            <a:endParaRPr lang="en-US" altLang="zh-CN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3081655" y="889000"/>
            <a:ext cx="8515350" cy="4343400"/>
            <a:chOff x="2830" y="2969"/>
            <a:chExt cx="13410" cy="6840"/>
          </a:xfrm>
        </p:grpSpPr>
        <p:sp>
          <p:nvSpPr>
            <p:cNvPr id="4" name="矩形 3"/>
            <p:cNvSpPr/>
            <p:nvPr/>
          </p:nvSpPr>
          <p:spPr>
            <a:xfrm>
              <a:off x="2830" y="3549"/>
              <a:ext cx="13411" cy="434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9" y="3937"/>
              <a:ext cx="188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name</a:t>
              </a:r>
              <a:r>
                <a:rPr lang="en-US" altLang="zh-CN"/>
                <a:t>: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129" y="5264"/>
              <a:ext cx="2474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method</a:t>
              </a:r>
              <a:r>
                <a:rPr lang="en-US" altLang="zh-CN"/>
                <a:t>: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29" y="6608"/>
              <a:ext cx="111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url</a:t>
              </a:r>
              <a:r>
                <a:rPr lang="en-US" altLang="zh-CN"/>
                <a:t>:</a:t>
              </a:r>
              <a:endParaRPr lang="en-US" altLang="zh-CN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5718" y="2969"/>
              <a:ext cx="22" cy="6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2645" y="4227"/>
              <a:ext cx="3211" cy="2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022" y="4998"/>
              <a:ext cx="245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zh-CN" sz="5400" b="1"/>
                <a:t>预览</a:t>
              </a:r>
              <a:endParaRPr lang="zh-CN" altLang="zh-CN" sz="5400" b="1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12142" y="2969"/>
              <a:ext cx="22" cy="6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5232400"/>
            <a:ext cx="7562215" cy="15430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890" y="6350"/>
            <a:ext cx="55035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>
                <a:latin typeface="Comic Sans MS" panose="030F0702030302020204" charset="0"/>
                <a:sym typeface="+mn-ea"/>
              </a:rPr>
              <a:t>Interface Detail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517900" y="3308350"/>
            <a:ext cx="8255000" cy="2730500"/>
            <a:chOff x="2620" y="1530"/>
            <a:chExt cx="13000" cy="4300"/>
          </a:xfrm>
        </p:grpSpPr>
        <p:sp>
          <p:nvSpPr>
            <p:cNvPr id="3" name="圆角矩形 2"/>
            <p:cNvSpPr/>
            <p:nvPr/>
          </p:nvSpPr>
          <p:spPr>
            <a:xfrm>
              <a:off x="2620" y="1530"/>
              <a:ext cx="13001" cy="4300"/>
            </a:xfrm>
            <a:prstGeom prst="roundRect">
              <a:avLst/>
            </a:prstGeom>
            <a:solidFill>
              <a:srgbClr val="3B3E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60" y="1936"/>
              <a:ext cx="10922" cy="3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800" b="1">
                  <a:solidFill>
                    <a:schemeClr val="bg1"/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Heioray</a:t>
              </a:r>
              <a:endParaRPr lang="en-US" altLang="zh-CN" sz="13800" b="1">
                <a:solidFill>
                  <a:schemeClr val="bg1"/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77190" y="400050"/>
            <a:ext cx="28397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Big Logo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4986655" y="5012690"/>
            <a:ext cx="1536065" cy="666750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95550" y="240982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rgbClr val="D12924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</a:t>
            </a:r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33340" y="5085715"/>
            <a:ext cx="1268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Enter</a:t>
            </a:r>
            <a:endParaRPr lang="en-US" altLang="zh-CN" sz="2800" b="1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190" y="400050"/>
            <a:ext cx="47345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Welcome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60060" y="122555"/>
            <a:ext cx="7865110" cy="1612900"/>
            <a:chOff x="2675" y="3522"/>
            <a:chExt cx="12386" cy="2540"/>
          </a:xfrm>
        </p:grpSpPr>
        <p:sp>
          <p:nvSpPr>
            <p:cNvPr id="3" name="圆角矩形 2"/>
            <p:cNvSpPr/>
            <p:nvPr/>
          </p:nvSpPr>
          <p:spPr>
            <a:xfrm>
              <a:off x="2675" y="3522"/>
              <a:ext cx="6314" cy="2540"/>
            </a:xfrm>
            <a:prstGeom prst="roundRect">
              <a:avLst/>
            </a:prstGeom>
            <a:solidFill>
              <a:srgbClr val="D12924"/>
            </a:solidFill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25" y="3522"/>
              <a:ext cx="7135" cy="2540"/>
            </a:xfrm>
            <a:prstGeom prst="roundRect">
              <a:avLst/>
            </a:prstGeom>
            <a:noFill/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704" y="3751"/>
              <a:ext cx="6255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chemeClr val="bg1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Heioray</a:t>
              </a:r>
              <a:endPara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89" y="3751"/>
              <a:ext cx="6073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rgbClr val="D12924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Studios</a:t>
              </a:r>
              <a:endPara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7860" y="1148715"/>
            <a:ext cx="13190220" cy="495173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04945" y="3881755"/>
            <a:ext cx="4182110" cy="1903095"/>
          </a:xfrm>
          <a:prstGeom prst="rect">
            <a:avLst/>
          </a:prstGeom>
          <a:solidFill>
            <a:srgbClr val="D129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1698625" y="2236470"/>
            <a:ext cx="7865110" cy="1612900"/>
            <a:chOff x="2675" y="3522"/>
            <a:chExt cx="12386" cy="2540"/>
          </a:xfrm>
        </p:grpSpPr>
        <p:sp>
          <p:nvSpPr>
            <p:cNvPr id="6" name="圆角矩形 5"/>
            <p:cNvSpPr/>
            <p:nvPr/>
          </p:nvSpPr>
          <p:spPr>
            <a:xfrm>
              <a:off x="2675" y="3522"/>
              <a:ext cx="6314" cy="2540"/>
            </a:xfrm>
            <a:prstGeom prst="roundRect">
              <a:avLst/>
            </a:prstGeom>
            <a:solidFill>
              <a:srgbClr val="D12924"/>
            </a:solidFill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25" y="3522"/>
              <a:ext cx="7135" cy="2540"/>
            </a:xfrm>
            <a:prstGeom prst="roundRect">
              <a:avLst/>
            </a:prstGeom>
            <a:noFill/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04" y="3751"/>
              <a:ext cx="6255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chemeClr val="bg1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Heioray</a:t>
              </a:r>
              <a:endPara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89" y="3751"/>
              <a:ext cx="6073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rgbClr val="D12924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Studios</a:t>
              </a:r>
              <a:endPara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582420" y="2149475"/>
            <a:ext cx="4009390" cy="1612900"/>
          </a:xfrm>
          <a:prstGeom prst="roundRect">
            <a:avLst/>
          </a:prstGeom>
          <a:solidFill>
            <a:srgbClr val="D12924"/>
          </a:solidFill>
          <a:ln w="66675">
            <a:solidFill>
              <a:srgbClr val="D12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38775" y="2535555"/>
            <a:ext cx="4530725" cy="1612900"/>
          </a:xfrm>
          <a:prstGeom prst="roundRect">
            <a:avLst/>
          </a:prstGeom>
          <a:noFill/>
          <a:ln w="66675">
            <a:solidFill>
              <a:srgbClr val="D12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07515" y="2381885"/>
            <a:ext cx="397192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rPr>
              <a:t>Heioray</a:t>
            </a:r>
            <a:endParaRPr lang="en-US" altLang="zh-CN" sz="8000" b="1">
              <a:solidFill>
                <a:schemeClr val="bg1"/>
              </a:solidFill>
              <a:uFillTx/>
              <a:latin typeface="Mangal" panose="02040503050203030202" charset="0"/>
              <a:ea typeface="方正隶变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8490" y="2381885"/>
            <a:ext cx="385635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rPr>
              <a:t>Studios</a:t>
            </a:r>
            <a:endParaRPr lang="en-US" altLang="zh-CN" sz="8000" b="1">
              <a:solidFill>
                <a:srgbClr val="D12924"/>
              </a:solidFill>
              <a:uFillTx/>
              <a:latin typeface="Mangal" panose="02040503050203030202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538095" y="980440"/>
            <a:ext cx="9596120" cy="5839460"/>
            <a:chOff x="2054" y="600"/>
            <a:chExt cx="15840" cy="9900"/>
          </a:xfrm>
        </p:grpSpPr>
        <p:pic>
          <p:nvPicPr>
            <p:cNvPr id="3" name="图片 2" descr="40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54" y="600"/>
              <a:ext cx="15840" cy="990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140" y="1336"/>
              <a:ext cx="6321" cy="3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1500" b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404</a:t>
              </a:r>
              <a:endParaRPr lang="en-US" altLang="zh-CN" sz="115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77190" y="400050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42113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Project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210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2863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53225" y="344678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21700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86365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53225" y="47923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875" y="5085080"/>
            <a:ext cx="533400" cy="533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84625" y="2640330"/>
            <a:ext cx="1418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· My Projects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3984625" y="3008630"/>
            <a:ext cx="1820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ym typeface="+mn-ea"/>
              </a:rPr>
              <a:t>· </a:t>
            </a:r>
            <a:r>
              <a:rPr lang="en-US" altLang="zh-CN" b="1"/>
              <a:t>All Projects Tree</a:t>
            </a:r>
            <a:endParaRPr lang="en-US" altLang="zh-CN" b="1"/>
          </a:p>
        </p:txBody>
      </p:sp>
      <p:sp>
        <p:nvSpPr>
          <p:cNvPr id="22" name="圆角矩形 21"/>
          <p:cNvSpPr/>
          <p:nvPr/>
        </p:nvSpPr>
        <p:spPr>
          <a:xfrm>
            <a:off x="3959225" y="2322830"/>
            <a:ext cx="12172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305425" y="2322830"/>
            <a:ext cx="92837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Search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50933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InterFace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5066665" cy="8902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53225" y="3446780"/>
            <a:ext cx="5066665" cy="1195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6756400" y="4894580"/>
            <a:ext cx="5066665" cy="1195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67090" y="2444115"/>
            <a:ext cx="163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Detail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8470265" y="3821430"/>
            <a:ext cx="165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request records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8470265" y="5307965"/>
            <a:ext cx="1796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response records</a:t>
            </a:r>
            <a:endParaRPr lang="en-US" altLang="zh-CN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WPS 演示</Application>
  <PresentationFormat>宽屏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70" baseType="lpstr">
      <vt:lpstr>Arial</vt:lpstr>
      <vt:lpstr>宋体</vt:lpstr>
      <vt:lpstr>Wingdings</vt:lpstr>
      <vt:lpstr>Aharoni</vt:lpstr>
      <vt:lpstr>方正隶变_GBK</vt:lpstr>
      <vt:lpstr>Comic Sans MS</vt:lpstr>
      <vt:lpstr>Gabriola</vt:lpstr>
      <vt:lpstr>Segoe Print</vt:lpstr>
      <vt:lpstr>微软雅黑</vt:lpstr>
      <vt:lpstr>Arial Unicode MS</vt:lpstr>
      <vt:lpstr>Calibri Light</vt:lpstr>
      <vt:lpstr>Calibri</vt:lpstr>
      <vt:lpstr>Wingdings</vt:lpstr>
      <vt:lpstr>Webdings</vt:lpstr>
      <vt:lpstr>Vrinda</vt:lpstr>
      <vt:lpstr>Vijaya</vt:lpstr>
      <vt:lpstr>Verdana</vt:lpstr>
      <vt:lpstr>Utsaah</vt:lpstr>
      <vt:lpstr>Vani</vt:lpstr>
      <vt:lpstr>Tunga</vt:lpstr>
      <vt:lpstr>Trebuchet MS</vt:lpstr>
      <vt:lpstr>Traditional Arabic</vt:lpstr>
      <vt:lpstr>Times New Roman</vt:lpstr>
      <vt:lpstr>Tahoma</vt:lpstr>
      <vt:lpstr>Symbol</vt:lpstr>
      <vt:lpstr>Sylfaen</vt:lpstr>
      <vt:lpstr>Simplified Arabic Fixed</vt:lpstr>
      <vt:lpstr>Shonar Bangla</vt:lpstr>
      <vt:lpstr>Simplified Arabic</vt:lpstr>
      <vt:lpstr>Shruti</vt:lpstr>
      <vt:lpstr>Segoe UI Symbol</vt:lpstr>
      <vt:lpstr>Segoe UI Semibold</vt:lpstr>
      <vt:lpstr>Segoe UI Light</vt:lpstr>
      <vt:lpstr>Segoe UI</vt:lpstr>
      <vt:lpstr>Segoe Script</vt:lpstr>
      <vt:lpstr>Sakkal Majalla</vt:lpstr>
      <vt:lpstr>Rod</vt:lpstr>
      <vt:lpstr>Raavi</vt:lpstr>
      <vt:lpstr>Plantagenet Cherokee</vt:lpstr>
      <vt:lpstr>Palatino Linotype</vt:lpstr>
      <vt:lpstr>Nyala</vt:lpstr>
      <vt:lpstr>Narkisim</vt:lpstr>
      <vt:lpstr>MV Boli</vt:lpstr>
      <vt:lpstr>MT Extra</vt:lpstr>
      <vt:lpstr>MS Reference Specialty</vt:lpstr>
      <vt:lpstr>MoolBoran</vt:lpstr>
      <vt:lpstr>Miriam Fixed</vt:lpstr>
      <vt:lpstr>Mongolian Baiti</vt:lpstr>
      <vt:lpstr>Miriam</vt:lpstr>
      <vt:lpstr>Microsoft Yi Baiti</vt:lpstr>
      <vt:lpstr>Microsoft Uighur</vt:lpstr>
      <vt:lpstr>Microsoft Tai Le</vt:lpstr>
      <vt:lpstr>Microsoft Sans Serif</vt:lpstr>
      <vt:lpstr>Microsoft PhagsPa</vt:lpstr>
      <vt:lpstr>Microsoft New Tai Lue</vt:lpstr>
      <vt:lpstr>Marlett</vt:lpstr>
      <vt:lpstr>Microsoft Himalaya</vt:lpstr>
      <vt:lpstr>Mangal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2015-05-05T08:02:00Z</dcterms:created>
  <dcterms:modified xsi:type="dcterms:W3CDTF">2017-09-15T10:43:25Z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