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74" r:id="rId4"/>
    <p:sldId id="275" r:id="rId5"/>
    <p:sldId id="276" r:id="rId6"/>
    <p:sldId id="259" r:id="rId7"/>
    <p:sldId id="258" r:id="rId8"/>
    <p:sldId id="266" r:id="rId9"/>
    <p:sldId id="267" r:id="rId10"/>
    <p:sldId id="268" r:id="rId11"/>
    <p:sldId id="260" r:id="rId12"/>
    <p:sldId id="287" r:id="rId13"/>
    <p:sldId id="288" r:id="rId14"/>
    <p:sldId id="261" r:id="rId15"/>
    <p:sldId id="262" r:id="rId16"/>
    <p:sldId id="263" r:id="rId17"/>
    <p:sldId id="265" r:id="rId18"/>
    <p:sldId id="294" r:id="rId19"/>
    <p:sldId id="295" r:id="rId20"/>
    <p:sldId id="293" r:id="rId21"/>
  </p:sldIdLst>
  <p:sldSz cx="12192000" cy="6858000"/>
  <p:notesSz cx="6858000" cy="9144000"/>
  <p:embeddedFontLst>
    <p:embeddedFont>
      <p:font typeface="Aharoni" panose="02010803020104030203" charset="0"/>
      <p:bold r:id="rId25"/>
    </p:embeddedFont>
    <p:embeddedFont>
      <p:font typeface="方正隶变_GBK" panose="02000000000000000000" charset="-122"/>
      <p:regular r:id="rId26"/>
    </p:embeddedFont>
    <p:embeddedFont>
      <p:font typeface="Comic Sans MS" panose="030F0702030302020204" charset="0"/>
      <p:regular r:id="rId27"/>
      <p:bold r:id="rId28"/>
    </p:embeddedFont>
    <p:embeddedFont>
      <p:font typeface="Gabriola" panose="04040605051002020D02" charset="0"/>
      <p:regular r:id="rId29"/>
    </p:embeddedFont>
    <p:embeddedFont>
      <p:font typeface="Segoe Print" panose="02000600000000000000" charset="0"/>
      <p:regular r:id="rId30"/>
      <p:bold r:id="rId31"/>
    </p:embeddedFont>
    <p:embeddedFont>
      <p:font typeface="Mangal" panose="02040503050203030202" charset="0"/>
      <p:regular r:id="rId32"/>
      <p:bold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92525" y="995045"/>
            <a:ext cx="4806950" cy="5001895"/>
            <a:chOff x="5815" y="1567"/>
            <a:chExt cx="7570" cy="7877"/>
          </a:xfrm>
        </p:grpSpPr>
        <p:sp>
          <p:nvSpPr>
            <p:cNvPr id="2" name="文本框 1"/>
            <p:cNvSpPr txBox="1"/>
            <p:nvPr/>
          </p:nvSpPr>
          <p:spPr>
            <a:xfrm>
              <a:off x="5815" y="1567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114" y="4328"/>
              <a:ext cx="5356" cy="5116"/>
              <a:chOff x="7114" y="4328"/>
              <a:chExt cx="5356" cy="5116"/>
            </a:xfrm>
          </p:grpSpPr>
          <p:pic>
            <p:nvPicPr>
              <p:cNvPr id="7" name="图片 6" descr="h_large_DpCd_5f400005a9c72f75_副本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14" y="4328"/>
                <a:ext cx="5356" cy="511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93" y="4328"/>
                <a:ext cx="1077" cy="9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9880" y="1163320"/>
            <a:ext cx="6979920" cy="2857500"/>
            <a:chOff x="3330" y="3149"/>
            <a:chExt cx="10992" cy="4500"/>
          </a:xfrm>
        </p:grpSpPr>
        <p:sp>
          <p:nvSpPr>
            <p:cNvPr id="2" name="文本框 1"/>
            <p:cNvSpPr txBox="1"/>
            <p:nvPr/>
          </p:nvSpPr>
          <p:spPr>
            <a:xfrm>
              <a:off x="6752" y="4020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0" y="3149"/>
              <a:ext cx="3165" cy="4501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117465" y="3808730"/>
            <a:ext cx="6912610" cy="2857500"/>
            <a:chOff x="4061" y="3150"/>
            <a:chExt cx="10886" cy="4500"/>
          </a:xfrm>
        </p:grpSpPr>
        <p:sp>
          <p:nvSpPr>
            <p:cNvPr id="5" name="文本框 4"/>
            <p:cNvSpPr txBox="1"/>
            <p:nvPr/>
          </p:nvSpPr>
          <p:spPr>
            <a:xfrm>
              <a:off x="4061" y="4019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83" y="3150"/>
              <a:ext cx="3165" cy="4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1140460"/>
            <a:ext cx="4501515" cy="528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285" y="1565275"/>
            <a:ext cx="3714115" cy="443039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42175" y="2098040"/>
            <a:ext cx="23291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>
                <a:latin typeface="Comic Sans MS" panose="030F0702030302020204" charset="0"/>
                <a:sym typeface="+mn-ea"/>
              </a:rPr>
              <a:t>Welcome</a:t>
            </a:r>
            <a:endParaRPr lang="en-US" altLang="zh-CN" sz="4000">
              <a:latin typeface="Comic Sans MS" panose="030F0702030302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85150" y="3396615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9760" y="2575560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2089150"/>
            <a:ext cx="5038090" cy="4514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2809240"/>
            <a:ext cx="3323590" cy="4009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55" y="1521460"/>
            <a:ext cx="3104515" cy="4104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70" y="1192530"/>
            <a:ext cx="3152140" cy="4114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05" y="1143000"/>
            <a:ext cx="5228590" cy="4571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10" y="1624330"/>
            <a:ext cx="5847715" cy="5095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855" y="280670"/>
            <a:ext cx="5295265" cy="6295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9525" y="2709545"/>
            <a:ext cx="4918710" cy="4141470"/>
            <a:chOff x="3876" y="2230"/>
            <a:chExt cx="7746" cy="6522"/>
          </a:xfrm>
        </p:grpSpPr>
        <p:sp>
          <p:nvSpPr>
            <p:cNvPr id="3" name="矩形 2"/>
            <p:cNvSpPr/>
            <p:nvPr/>
          </p:nvSpPr>
          <p:spPr>
            <a:xfrm>
              <a:off x="3876" y="2230"/>
              <a:ext cx="4013" cy="65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92" y="3963"/>
              <a:ext cx="563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</a:t>
              </a:r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AP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382206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340" y="3145155"/>
            <a:ext cx="9782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</a:t>
            </a:r>
            <a:r>
              <a:rPr lang="en-US" altLang="zh-CN" sz="344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344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601281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3295" y="2321560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8300" y="54610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48715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Mangal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2015-05-05T08:02:00Z</dcterms:created>
  <dcterms:modified xsi:type="dcterms:W3CDTF">2017-10-30T12:41:41Z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