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328" r:id="rId4"/>
    <p:sldId id="274" r:id="rId5"/>
    <p:sldId id="307" r:id="rId6"/>
    <p:sldId id="275" r:id="rId7"/>
    <p:sldId id="276" r:id="rId8"/>
    <p:sldId id="259" r:id="rId9"/>
    <p:sldId id="258" r:id="rId10"/>
    <p:sldId id="266" r:id="rId11"/>
    <p:sldId id="267" r:id="rId12"/>
    <p:sldId id="329" r:id="rId13"/>
    <p:sldId id="330" r:id="rId14"/>
    <p:sldId id="268" r:id="rId15"/>
    <p:sldId id="260" r:id="rId16"/>
    <p:sldId id="287" r:id="rId17"/>
    <p:sldId id="288" r:id="rId18"/>
    <p:sldId id="261" r:id="rId19"/>
    <p:sldId id="262" r:id="rId20"/>
    <p:sldId id="299" r:id="rId21"/>
    <p:sldId id="297" r:id="rId22"/>
    <p:sldId id="298" r:id="rId23"/>
    <p:sldId id="263" r:id="rId24"/>
    <p:sldId id="265" r:id="rId25"/>
    <p:sldId id="294" r:id="rId26"/>
    <p:sldId id="295" r:id="rId27"/>
    <p:sldId id="293" r:id="rId28"/>
    <p:sldId id="353" r:id="rId29"/>
    <p:sldId id="354" r:id="rId30"/>
  </p:sldIdLst>
  <p:sldSz cx="12192000" cy="6858000"/>
  <p:notesSz cx="6858000" cy="9144000"/>
  <p:embeddedFontLst>
    <p:embeddedFont>
      <p:font typeface="Aharoni" panose="02010803020104030203" charset="0"/>
      <p:bold r:id="rId34"/>
    </p:embeddedFont>
    <p:embeddedFont>
      <p:font typeface="方正隶变_GBK" panose="02000000000000000000" charset="-122"/>
      <p:regular r:id="rId35"/>
    </p:embeddedFont>
    <p:embeddedFont>
      <p:font typeface="Comic Sans MS" panose="030F0702030302020204" charset="0"/>
      <p:regular r:id="rId36"/>
      <p:bold r:id="rId37"/>
    </p:embeddedFont>
    <p:embeddedFont>
      <p:font typeface="Gabriola" panose="04040605051002020D02" charset="0"/>
      <p:regular r:id="rId38"/>
    </p:embeddedFont>
    <p:embeddedFont>
      <p:font typeface="Segoe Print" panose="02000600000000000000" charset="0"/>
      <p:regular r:id="rId39"/>
      <p:bold r:id="rId40"/>
    </p:embeddedFont>
    <p:embeddedFont>
      <p:font typeface="Mangal" panose="02040503050203030202" charset="0"/>
      <p:regular r:id="rId41"/>
      <p:bold r:id="rId42"/>
    </p:embeddedFont>
    <p:embeddedFont>
      <p:font typeface="Calibri" panose="020F050202020403020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font" Target="fonts/font13.fntdata"/><Relationship Id="rId45" Type="http://schemas.openxmlformats.org/officeDocument/2006/relationships/font" Target="fonts/font12.fntdata"/><Relationship Id="rId44" Type="http://schemas.openxmlformats.org/officeDocument/2006/relationships/font" Target="fonts/font11.fntdata"/><Relationship Id="rId43" Type="http://schemas.openxmlformats.org/officeDocument/2006/relationships/font" Target="fonts/font10.fntdata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" Target="slides/slide2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847975" y="1908175"/>
            <a:ext cx="3772535" cy="1535430"/>
            <a:chOff x="6427" y="3522"/>
            <a:chExt cx="6518" cy="2540"/>
          </a:xfrm>
        </p:grpSpPr>
        <p:sp>
          <p:nvSpPr>
            <p:cNvPr id="6" name="圆角矩形 5"/>
            <p:cNvSpPr/>
            <p:nvPr/>
          </p:nvSpPr>
          <p:spPr>
            <a:xfrm>
              <a:off x="6427" y="3522"/>
              <a:ext cx="2562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4" y="3522"/>
              <a:ext cx="4836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40" y="3751"/>
              <a:ext cx="2149" cy="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Hi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3956" cy="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Rap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302385" y="2902585"/>
            <a:ext cx="5741670" cy="221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208915"/>
            <a:ext cx="5095240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903220"/>
            <a:ext cx="2223135" cy="221424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02385" y="2902585"/>
            <a:ext cx="5741670" cy="2214880"/>
            <a:chOff x="2032" y="4509"/>
            <a:chExt cx="9042" cy="3488"/>
          </a:xfrm>
        </p:grpSpPr>
        <p:sp>
          <p:nvSpPr>
            <p:cNvPr id="3" name="文本框 2"/>
            <p:cNvSpPr txBox="1"/>
            <p:nvPr/>
          </p:nvSpPr>
          <p:spPr>
            <a:xfrm>
              <a:off x="5632" y="4509"/>
              <a:ext cx="544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Rap</a:t>
              </a:r>
              <a:endParaRPr lang="en-US" altLang="zh-CN" sz="138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2" y="4509"/>
              <a:ext cx="3066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Hi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92525" y="995045"/>
            <a:ext cx="4806950" cy="5001895"/>
            <a:chOff x="5815" y="1567"/>
            <a:chExt cx="7570" cy="7877"/>
          </a:xfrm>
        </p:grpSpPr>
        <p:sp>
          <p:nvSpPr>
            <p:cNvPr id="2" name="文本框 1"/>
            <p:cNvSpPr txBox="1"/>
            <p:nvPr/>
          </p:nvSpPr>
          <p:spPr>
            <a:xfrm>
              <a:off x="5815" y="1567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114" y="4328"/>
              <a:ext cx="5356" cy="5116"/>
              <a:chOff x="7114" y="4328"/>
              <a:chExt cx="5356" cy="5116"/>
            </a:xfrm>
          </p:grpSpPr>
          <p:pic>
            <p:nvPicPr>
              <p:cNvPr id="7" name="图片 6" descr="h_large_DpCd_5f400005a9c72f75_副本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14" y="4328"/>
                <a:ext cx="5356" cy="511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93" y="4328"/>
                <a:ext cx="1077" cy="9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9880" y="1163320"/>
            <a:ext cx="6979920" cy="2857500"/>
            <a:chOff x="3330" y="3149"/>
            <a:chExt cx="10992" cy="4500"/>
          </a:xfrm>
        </p:grpSpPr>
        <p:sp>
          <p:nvSpPr>
            <p:cNvPr id="2" name="文本框 1"/>
            <p:cNvSpPr txBox="1"/>
            <p:nvPr/>
          </p:nvSpPr>
          <p:spPr>
            <a:xfrm>
              <a:off x="6752" y="4020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0" y="3149"/>
              <a:ext cx="3165" cy="4501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117465" y="3808730"/>
            <a:ext cx="6912610" cy="2857500"/>
            <a:chOff x="4061" y="3150"/>
            <a:chExt cx="10886" cy="4500"/>
          </a:xfrm>
        </p:grpSpPr>
        <p:sp>
          <p:nvSpPr>
            <p:cNvPr id="5" name="文本框 4"/>
            <p:cNvSpPr txBox="1"/>
            <p:nvPr/>
          </p:nvSpPr>
          <p:spPr>
            <a:xfrm>
              <a:off x="4061" y="4019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83" y="3150"/>
              <a:ext cx="3165" cy="4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97650" y="2030095"/>
            <a:ext cx="5383530" cy="78232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597015" y="2812415"/>
            <a:ext cx="5384165" cy="3803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2180" y="223710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391525" y="4530090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Detail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598660" y="2030095"/>
            <a:ext cx="2383155" cy="686435"/>
            <a:chOff x="6165" y="8047"/>
            <a:chExt cx="3739" cy="1977"/>
          </a:xfrm>
        </p:grpSpPr>
        <p:sp>
          <p:nvSpPr>
            <p:cNvPr id="13" name="圆角矩形 12"/>
            <p:cNvSpPr/>
            <p:nvPr/>
          </p:nvSpPr>
          <p:spPr>
            <a:xfrm>
              <a:off x="6165" y="8047"/>
              <a:ext cx="3739" cy="19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26" y="8745"/>
              <a:ext cx="2580" cy="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Operation Area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Detail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22675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217535" y="3763645"/>
            <a:ext cx="229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 Area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3806825" y="4358640"/>
            <a:ext cx="2590800" cy="22675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83075" y="530796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32385"/>
            <a:ext cx="8915400" cy="6174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1140460"/>
            <a:ext cx="4501515" cy="528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285" y="1565275"/>
            <a:ext cx="3714115" cy="443039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42175" y="2098040"/>
            <a:ext cx="23291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>
                <a:latin typeface="Comic Sans MS" panose="030F0702030302020204" charset="0"/>
                <a:sym typeface="+mn-ea"/>
              </a:rPr>
              <a:t>Welcome</a:t>
            </a:r>
            <a:endParaRPr lang="en-US" altLang="zh-CN" sz="4000">
              <a:latin typeface="Comic Sans MS" panose="030F0702030302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85150" y="3396615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9760" y="2575560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2089150"/>
            <a:ext cx="5038090" cy="4514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2809240"/>
            <a:ext cx="3323590" cy="4009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55" y="1521460"/>
            <a:ext cx="3104515" cy="4104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70" y="1192530"/>
            <a:ext cx="3152140" cy="4114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05" y="1143000"/>
            <a:ext cx="5228590" cy="4571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10" y="1624330"/>
            <a:ext cx="5847715" cy="5095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855" y="280670"/>
            <a:ext cx="5295265" cy="62953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2656205"/>
            <a:ext cx="1447800" cy="2162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8780" y="2656205"/>
            <a:ext cx="1447800" cy="2162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0" y="2656205"/>
            <a:ext cx="1447800" cy="2162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689215" y="2656205"/>
            <a:ext cx="1447800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698990" y="2656205"/>
            <a:ext cx="1447800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870710"/>
            <a:ext cx="2606040" cy="3470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15390" y="1454150"/>
            <a:ext cx="10193655" cy="4276725"/>
          </a:xfrm>
          <a:prstGeom prst="rect">
            <a:avLst/>
          </a:prstGeom>
          <a:noFill/>
          <a:ln w="412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224915" y="6029960"/>
            <a:ext cx="101460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19775" y="6165215"/>
            <a:ext cx="74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750px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7980" y="3183890"/>
            <a:ext cx="74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250px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98950" y="838200"/>
            <a:ext cx="2343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请用</a:t>
            </a:r>
            <a:r>
              <a:rPr lang="en-US" altLang="zh-CN"/>
              <a:t>flex</a:t>
            </a:r>
            <a:r>
              <a:rPr lang="zh-CN" altLang="en-US"/>
              <a:t>布局解锁本书</a:t>
            </a:r>
            <a:endParaRPr lang="zh-CN" altLang="en-US"/>
          </a:p>
          <a:p>
            <a:pPr algn="ctr"/>
            <a:r>
              <a:rPr lang="zh-CN" altLang="en-US"/>
              <a:t>内部尺寸自己算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0840" y="1590040"/>
            <a:ext cx="7962900" cy="411226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44040" y="1717040"/>
            <a:ext cx="1563370" cy="20948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6945" y="3676650"/>
            <a:ext cx="1640205" cy="19513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93355" y="1717040"/>
            <a:ext cx="1563370" cy="25196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7320" y="1717040"/>
            <a:ext cx="2315845" cy="31762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7320" y="4979670"/>
            <a:ext cx="2315845" cy="6483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92720" y="4331335"/>
            <a:ext cx="1564005" cy="6483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74965" y="5076190"/>
            <a:ext cx="1200785" cy="55181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96945" y="1717040"/>
            <a:ext cx="1640205" cy="1816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44040" y="4331335"/>
            <a:ext cx="1563370" cy="8724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3738880"/>
            <a:ext cx="1299210" cy="18338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850505" y="1896110"/>
            <a:ext cx="1447800" cy="2162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65" y="1955165"/>
            <a:ext cx="2026920" cy="26993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137150" y="4933950"/>
            <a:ext cx="263652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牛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坏了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56105" y="4359910"/>
            <a:ext cx="156083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3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插个</a:t>
            </a:r>
            <a:r>
              <a:rPr lang="zh-CN" altLang="en-US" sz="44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腰</a:t>
            </a:r>
            <a:endParaRPr lang="zh-CN" altLang="en-US" sz="44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31870" y="1871980"/>
            <a:ext cx="160528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我</a:t>
            </a:r>
            <a:r>
              <a:rPr lang="zh-CN" altLang="en-US" sz="1600"/>
              <a:t>可是</a:t>
            </a:r>
            <a:endParaRPr lang="zh-CN" altLang="en-US" sz="1600"/>
          </a:p>
          <a:p>
            <a:r>
              <a:rPr lang="zh-CN" altLang="en-US" sz="1600"/>
              <a:t>要成为</a:t>
            </a:r>
            <a:endParaRPr lang="zh-CN" altLang="en-US" sz="1600"/>
          </a:p>
          <a:p>
            <a:r>
              <a:rPr lang="zh-CN" altLang="en-US" sz="2800">
                <a:solidFill>
                  <a:srgbClr val="FF0000"/>
                </a:solidFill>
              </a:rPr>
              <a:t>啫喱之神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1600"/>
              <a:t>的男人</a:t>
            </a:r>
            <a:endParaRPr lang="zh-CN" altLang="en-US" sz="16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1794510"/>
            <a:ext cx="1299210" cy="194056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773035" y="4333875"/>
            <a:ext cx="157480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这个嘛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94320" y="5167630"/>
            <a:ext cx="133223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推下眼镜先</a:t>
            </a:r>
            <a:endParaRPr lang="zh-C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40205" y="5942330"/>
            <a:ext cx="796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379220" y="1483360"/>
            <a:ext cx="1270" cy="432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89525" y="6001385"/>
            <a:ext cx="762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750PX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50545" y="3164840"/>
            <a:ext cx="762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300PX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9525" y="2709545"/>
            <a:ext cx="4918710" cy="4141470"/>
            <a:chOff x="3876" y="2230"/>
            <a:chExt cx="7746" cy="6522"/>
          </a:xfrm>
        </p:grpSpPr>
        <p:sp>
          <p:nvSpPr>
            <p:cNvPr id="3" name="矩形 2"/>
            <p:cNvSpPr/>
            <p:nvPr/>
          </p:nvSpPr>
          <p:spPr>
            <a:xfrm>
              <a:off x="3876" y="2230"/>
              <a:ext cx="4013" cy="65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92" y="3963"/>
              <a:ext cx="563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</a:t>
              </a:r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AP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009900" y="1912620"/>
            <a:ext cx="6000750" cy="2066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8490" y="1935480"/>
            <a:ext cx="585216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Hi R</a:t>
            </a:r>
            <a:r>
              <a:rPr lang="en-US" altLang="zh-CN" sz="13800">
                <a:solidFill>
                  <a:srgbClr val="FF0000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13800">
              <a:solidFill>
                <a:srgbClr val="FF0000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382206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340" y="3145155"/>
            <a:ext cx="9782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</a:t>
            </a:r>
            <a:r>
              <a:rPr lang="en-US" altLang="zh-CN" sz="344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344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601281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3295" y="2321560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8300" y="54610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58240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宽屏</PresentationFormat>
  <Paragraphs>169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Mangal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15</cp:revision>
  <dcterms:created xsi:type="dcterms:W3CDTF">2015-05-05T08:02:00Z</dcterms:created>
  <dcterms:modified xsi:type="dcterms:W3CDTF">2018-01-19T03:24:42Z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