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charset="0"/>
      <p:regular r:id="rId13"/>
      <p:bold r:id="rId14"/>
      <p:italic r:id="rId15"/>
      <p:boldItalic r:id="rId16"/>
    </p:embeddedFont>
    <p:embeddedFont>
      <p:font typeface="方正隶变_GBK" panose="02000000000000000000" charset="-122"/>
      <p:regular r:id="rId17"/>
    </p:embeddedFont>
    <p:embeddedFont>
      <p:font typeface="Aharoni" panose="02010803020104030203" charset="0"/>
      <p:bold r:id="rId18"/>
    </p:embeddedFont>
    <p:embeddedFont>
      <p:font typeface="Comic Sans MS" panose="030F0702030302020204" charset="0"/>
      <p:regular r:id="rId19"/>
      <p:bold r:id="rId20"/>
    </p:embeddedFont>
    <p:embeddedFont>
      <p:font typeface="Gabriola" panose="04040605051002020D02" charset="0"/>
      <p:regular r:id="rId21"/>
    </p:embeddedFont>
    <p:embeddedFont>
      <p:font typeface="Segoe Print" panose="02000600000000000000" charset="0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E43"/>
    <a:srgbClr val="E86E25"/>
    <a:srgbClr val="D8A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740" y="6350"/>
            <a:ext cx="357568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Aharoni" panose="02010803020104030203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Aharoni" panose="02010803020104030203" charset="0"/>
              <a:ea typeface="方正隶变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740" y="1770380"/>
            <a:ext cx="347853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Comic Sans MS" panose="030F0702030302020204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Comic Sans MS" panose="030F0702030302020204" charset="0"/>
              <a:ea typeface="方正隶变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740" y="3778250"/>
            <a:ext cx="260477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Gabriola" panose="04040605051002020D02" charset="0"/>
                <a:ea typeface="方正隶变_GBK" panose="02000000000000000000" charset="-122"/>
              </a:rPr>
              <a:t>RAP</a:t>
            </a:r>
            <a:endParaRPr lang="en-US" altLang="zh-CN" sz="13800">
              <a:solidFill>
                <a:schemeClr val="tx1"/>
              </a:solidFill>
              <a:uFillTx/>
              <a:latin typeface="Gabriola" panose="04040605051002020D02" charset="0"/>
              <a:ea typeface="方正隶变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070" y="2085975"/>
            <a:ext cx="668083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rPr>
              <a:t>Hi RAP</a:t>
            </a:r>
            <a:endParaRPr lang="en-US" altLang="zh-CN" sz="13800">
              <a:solidFill>
                <a:schemeClr val="tx1"/>
              </a:solidFill>
              <a:uFillTx/>
              <a:latin typeface="Segoe Print" panose="02000600000000000000" charset="0"/>
              <a:ea typeface="方正隶变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517900" y="3308350"/>
            <a:ext cx="8255000" cy="2730500"/>
            <a:chOff x="2620" y="1530"/>
            <a:chExt cx="13000" cy="4300"/>
          </a:xfrm>
        </p:grpSpPr>
        <p:sp>
          <p:nvSpPr>
            <p:cNvPr id="3" name="圆角矩形 2"/>
            <p:cNvSpPr/>
            <p:nvPr/>
          </p:nvSpPr>
          <p:spPr>
            <a:xfrm>
              <a:off x="2620" y="1530"/>
              <a:ext cx="13001" cy="4300"/>
            </a:xfrm>
            <a:prstGeom prst="roundRect">
              <a:avLst/>
            </a:prstGeom>
            <a:solidFill>
              <a:srgbClr val="3B3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60" y="1936"/>
              <a:ext cx="10922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 b="1">
                  <a:solidFill>
                    <a:schemeClr val="bg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Heioray</a:t>
              </a:r>
              <a:endParaRPr lang="en-US" altLang="zh-CN" sz="13800" b="1">
                <a:solidFill>
                  <a:schemeClr val="bg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190" y="400050"/>
            <a:ext cx="28397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Big Logo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4565650" y="2525395"/>
            <a:ext cx="6680200" cy="3269615"/>
            <a:chOff x="4340" y="3097"/>
            <a:chExt cx="10520" cy="5149"/>
          </a:xfrm>
        </p:grpSpPr>
        <p:sp>
          <p:nvSpPr>
            <p:cNvPr id="8" name="圆角矩形 7"/>
            <p:cNvSpPr/>
            <p:nvPr/>
          </p:nvSpPr>
          <p:spPr>
            <a:xfrm>
              <a:off x="8263" y="7196"/>
              <a:ext cx="2419" cy="1050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40" y="3097"/>
              <a:ext cx="10521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800">
                  <a:solidFill>
                    <a:schemeClr val="tx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Hi RAP</a:t>
              </a:r>
              <a:endParaRPr lang="en-US" altLang="zh-CN" sz="13800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494" y="7311"/>
              <a:ext cx="199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chemeClr val="tx1"/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Enter</a:t>
              </a:r>
              <a:endParaRPr lang="en-US" altLang="zh-CN" sz="2800" b="1">
                <a:solidFill>
                  <a:schemeClr val="tx1"/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4734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Welcome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538095" y="980440"/>
            <a:ext cx="9596120" cy="5839460"/>
            <a:chOff x="2054" y="600"/>
            <a:chExt cx="15840" cy="9900"/>
          </a:xfrm>
        </p:grpSpPr>
        <p:pic>
          <p:nvPicPr>
            <p:cNvPr id="3" name="图片 2" descr="40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4" y="600"/>
              <a:ext cx="15840" cy="99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140" y="1336"/>
              <a:ext cx="6321" cy="3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Segoe Print" panose="02000600000000000000" charset="0"/>
                  <a:ea typeface="方正隶变_GBK" panose="02000000000000000000" charset="-122"/>
                </a:rPr>
                <a:t>404</a:t>
              </a:r>
              <a:endParaRPr lang="en-US" altLang="zh-CN" sz="115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Segoe Print" panose="02000600000000000000" charset="0"/>
                <a:ea typeface="方正隶变_GBK" panose="02000000000000000000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7190" y="400050"/>
            <a:ext cx="3091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404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42113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Project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50933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InterFace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5066665" cy="8902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3225" y="34467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6756400" y="4894580"/>
            <a:ext cx="5066665" cy="1195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67090" y="244411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Detail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8470265" y="3821430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request records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8470265" y="5307965"/>
            <a:ext cx="179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response records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091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RequestShow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98925" y="2348230"/>
            <a:ext cx="1489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Interface Tree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470265" y="3244850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Params Detail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PMingLiU-ExtB</vt:lpstr>
      <vt:lpstr>叶根友毛笔行书2.0版</vt:lpstr>
      <vt:lpstr>方正隶变_GBK</vt:lpstr>
      <vt:lpstr>仿宋</vt:lpstr>
      <vt:lpstr>新宋体</vt:lpstr>
      <vt:lpstr>方正兰亭超细黑简体</vt:lpstr>
      <vt:lpstr>楷体</vt:lpstr>
      <vt:lpstr>黑体</vt:lpstr>
      <vt:lpstr>Batang</vt:lpstr>
      <vt:lpstr>BatangChe</vt:lpstr>
      <vt:lpstr>DFKai-SB</vt:lpstr>
      <vt:lpstr>Dotum</vt:lpstr>
      <vt:lpstr>DotumChe</vt:lpstr>
      <vt:lpstr>Gulim</vt:lpstr>
      <vt:lpstr>GulimChe</vt:lpstr>
      <vt:lpstr>Gungsuh</vt:lpstr>
      <vt:lpstr>GungsuhChe</vt:lpstr>
      <vt:lpstr>hakuyoxingshu7000</vt:lpstr>
      <vt:lpstr>Malgun Gothic</vt:lpstr>
      <vt:lpstr>Meiryo</vt:lpstr>
      <vt:lpstr>Meiryo UI</vt:lpstr>
      <vt:lpstr>Microsoft JhengHei</vt:lpstr>
      <vt:lpstr>MingLiU</vt:lpstr>
      <vt:lpstr>MingLiU-ExtB</vt:lpstr>
      <vt:lpstr>MingLiU_HKSCS</vt:lpstr>
      <vt:lpstr>MingLiU_HKSCS-ExtB</vt:lpstr>
      <vt:lpstr>MS Gothic</vt:lpstr>
      <vt:lpstr>MS Mincho</vt:lpstr>
      <vt:lpstr>MS PGothic</vt:lpstr>
      <vt:lpstr>MS PMincho</vt:lpstr>
      <vt:lpstr>MS UI Gothic</vt:lpstr>
      <vt:lpstr>PMingLiU</vt:lpstr>
      <vt:lpstr>SimSun-ExtB</vt:lpstr>
      <vt:lpstr>Aharoni</vt:lpstr>
      <vt:lpstr>Andalus</vt:lpstr>
      <vt:lpstr>Angsana New</vt:lpstr>
      <vt:lpstr>AngsanaUPC</vt:lpstr>
      <vt:lpstr>Aparajita</vt:lpstr>
      <vt:lpstr>Arabic Typesetting</vt:lpstr>
      <vt:lpstr>Arial Black</vt:lpstr>
      <vt:lpstr>Candara</vt:lpstr>
      <vt:lpstr>Bookshelf Symbol 7</vt:lpstr>
      <vt:lpstr>Browallia New</vt:lpstr>
      <vt:lpstr>BrowalliaUPC</vt:lpstr>
      <vt:lpstr>Cambria</vt:lpstr>
      <vt:lpstr>Cambria Math</vt:lpstr>
      <vt:lpstr>Comic Sans MS</vt:lpstr>
      <vt:lpstr>Consolas</vt:lpstr>
      <vt:lpstr>Constantia</vt:lpstr>
      <vt:lpstr>Corbel</vt:lpstr>
      <vt:lpstr>Cordia New</vt:lpstr>
      <vt:lpstr>CordiaUPC</vt:lpstr>
      <vt:lpstr>Courier New</vt:lpstr>
      <vt:lpstr>DaunPenh</vt:lpstr>
      <vt:lpstr>David</vt:lpstr>
      <vt:lpstr>DejaVu Sans Mono</vt:lpstr>
      <vt:lpstr>DilleniaUPC</vt:lpstr>
      <vt:lpstr>DokChampa</vt:lpstr>
      <vt:lpstr>Ebrima</vt:lpstr>
      <vt:lpstr>Estrangelo Edessa</vt:lpstr>
      <vt:lpstr>EucrosiaUPC</vt:lpstr>
      <vt:lpstr>Euphemia</vt:lpstr>
      <vt:lpstr>Franklin Gothic Medium</vt:lpstr>
      <vt:lpstr>FrankRuehl</vt:lpstr>
      <vt:lpstr>FreesiaUPC</vt:lpstr>
      <vt:lpstr>Gabriola</vt:lpstr>
      <vt:lpstr>Wingdings</vt:lpstr>
      <vt:lpstr>Webdings</vt:lpstr>
      <vt:lpstr>Vrinda</vt:lpstr>
      <vt:lpstr>Vijaya</vt:lpstr>
      <vt:lpstr>Verdana</vt:lpstr>
      <vt:lpstr>Vani</vt:lpstr>
      <vt:lpstr>Utsaah</vt:lpstr>
      <vt:lpstr>Tunga</vt:lpstr>
      <vt:lpstr>Trebuchet MS</vt:lpstr>
      <vt:lpstr>Traditional Arabic</vt:lpstr>
      <vt:lpstr>Times New Roman</vt:lpstr>
      <vt:lpstr>Tahoma</vt:lpstr>
      <vt:lpstr>Symbol</vt:lpstr>
      <vt:lpstr>Sylfaen</vt:lpstr>
      <vt:lpstr>Simplified Arabic Fixed</vt:lpstr>
      <vt:lpstr>Simplified Arabic</vt:lpstr>
      <vt:lpstr>Shruti</vt:lpstr>
      <vt:lpstr>Shonar Bangla</vt:lpstr>
      <vt:lpstr>Segoe UI Symbol</vt:lpstr>
      <vt:lpstr>Segoe UI Semibold</vt:lpstr>
      <vt:lpstr>Segoe UI Light</vt:lpstr>
      <vt:lpstr>Segoe Script</vt:lpstr>
      <vt:lpstr>Segoe UI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2017-08-19T12:04:38Z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