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74" r:id="rId4"/>
    <p:sldId id="275" r:id="rId5"/>
    <p:sldId id="276" r:id="rId6"/>
    <p:sldId id="259" r:id="rId7"/>
    <p:sldId id="258" r:id="rId8"/>
    <p:sldId id="266" r:id="rId9"/>
    <p:sldId id="267" r:id="rId10"/>
    <p:sldId id="268" r:id="rId11"/>
    <p:sldId id="260" r:id="rId12"/>
    <p:sldId id="287" r:id="rId13"/>
    <p:sldId id="288" r:id="rId14"/>
    <p:sldId id="261" r:id="rId15"/>
    <p:sldId id="262" r:id="rId16"/>
    <p:sldId id="299" r:id="rId17"/>
    <p:sldId id="297" r:id="rId18"/>
    <p:sldId id="298" r:id="rId19"/>
    <p:sldId id="263" r:id="rId20"/>
    <p:sldId id="265" r:id="rId21"/>
    <p:sldId id="294" r:id="rId22"/>
    <p:sldId id="295" r:id="rId23"/>
    <p:sldId id="293" r:id="rId24"/>
  </p:sldIdLst>
  <p:sldSz cx="12192000" cy="6858000"/>
  <p:notesSz cx="6858000" cy="9144000"/>
  <p:embeddedFontLst>
    <p:embeddedFont>
      <p:font typeface="Aharoni" panose="02010803020104030203" charset="0"/>
      <p:bold r:id="rId28"/>
    </p:embeddedFont>
    <p:embeddedFont>
      <p:font typeface="方正隶变_GBK" panose="02000000000000000000" charset="-122"/>
      <p:regular r:id="rId29"/>
    </p:embeddedFont>
    <p:embeddedFont>
      <p:font typeface="Comic Sans MS" panose="030F0702030302020204" charset="0"/>
      <p:regular r:id="rId30"/>
      <p:bold r:id="rId31"/>
    </p:embeddedFont>
    <p:embeddedFont>
      <p:font typeface="Gabriola" panose="04040605051002020D02" charset="0"/>
      <p:regular r:id="rId32"/>
    </p:embeddedFont>
    <p:embeddedFont>
      <p:font typeface="Segoe Print" panose="02000600000000000000" charset="0"/>
      <p:regular r:id="rId33"/>
      <p:bold r:id="rId34"/>
    </p:embeddedFont>
    <p:embeddedFont>
      <p:font typeface="Mangal" panose="02040503050203030202" charset="0"/>
      <p:regular r:id="rId35"/>
      <p:bold r:id="rId36"/>
    </p:embeddedFont>
    <p:embeddedFont>
      <p:font typeface="Calibri" panose="020F0502020204030204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924"/>
    <a:srgbClr val="D42723"/>
    <a:srgbClr val="FDEFF4"/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font" Target="fonts/font13.fntdata"/><Relationship Id="rId4" Type="http://schemas.openxmlformats.org/officeDocument/2006/relationships/slide" Target="slides/slide2.xml"/><Relationship Id="rId39" Type="http://schemas.openxmlformats.org/officeDocument/2006/relationships/font" Target="fonts/font12.fntdata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92525" y="995045"/>
            <a:ext cx="4806950" cy="5001895"/>
            <a:chOff x="5815" y="1567"/>
            <a:chExt cx="7570" cy="7877"/>
          </a:xfrm>
        </p:grpSpPr>
        <p:sp>
          <p:nvSpPr>
            <p:cNvPr id="2" name="文本框 1"/>
            <p:cNvSpPr txBox="1"/>
            <p:nvPr/>
          </p:nvSpPr>
          <p:spPr>
            <a:xfrm>
              <a:off x="5815" y="1567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114" y="4328"/>
              <a:ext cx="5356" cy="5116"/>
              <a:chOff x="7114" y="4328"/>
              <a:chExt cx="5356" cy="5116"/>
            </a:xfrm>
          </p:grpSpPr>
          <p:pic>
            <p:nvPicPr>
              <p:cNvPr id="7" name="图片 6" descr="h_large_DpCd_5f400005a9c72f75_副本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14" y="4328"/>
                <a:ext cx="5356" cy="511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93" y="4328"/>
                <a:ext cx="1077" cy="9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9880" y="1163320"/>
            <a:ext cx="6979920" cy="2857500"/>
            <a:chOff x="3330" y="3149"/>
            <a:chExt cx="10992" cy="4500"/>
          </a:xfrm>
        </p:grpSpPr>
        <p:sp>
          <p:nvSpPr>
            <p:cNvPr id="2" name="文本框 1"/>
            <p:cNvSpPr txBox="1"/>
            <p:nvPr/>
          </p:nvSpPr>
          <p:spPr>
            <a:xfrm>
              <a:off x="6752" y="4020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30" y="3149"/>
              <a:ext cx="3165" cy="4501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117465" y="3808730"/>
            <a:ext cx="6912610" cy="2857500"/>
            <a:chOff x="4061" y="3150"/>
            <a:chExt cx="10886" cy="4500"/>
          </a:xfrm>
        </p:grpSpPr>
        <p:sp>
          <p:nvSpPr>
            <p:cNvPr id="5" name="文本框 4"/>
            <p:cNvSpPr txBox="1"/>
            <p:nvPr/>
          </p:nvSpPr>
          <p:spPr>
            <a:xfrm>
              <a:off x="4061" y="4019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83" y="3150"/>
              <a:ext cx="3165" cy="4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97650" y="2030095"/>
            <a:ext cx="5383530" cy="78232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597015" y="2812415"/>
            <a:ext cx="5384165" cy="38030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82180" y="223710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391525" y="4530090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Detail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598660" y="2030095"/>
            <a:ext cx="2383155" cy="686435"/>
            <a:chOff x="6165" y="8047"/>
            <a:chExt cx="3739" cy="1977"/>
          </a:xfrm>
        </p:grpSpPr>
        <p:sp>
          <p:nvSpPr>
            <p:cNvPr id="13" name="圆角矩形 12"/>
            <p:cNvSpPr/>
            <p:nvPr/>
          </p:nvSpPr>
          <p:spPr>
            <a:xfrm>
              <a:off x="6165" y="8047"/>
              <a:ext cx="3739" cy="19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26" y="8745"/>
              <a:ext cx="2580" cy="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Operation Area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Detail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22675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217535" y="3763645"/>
            <a:ext cx="229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 Area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3806825" y="4358640"/>
            <a:ext cx="2590800" cy="22675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83075" y="530796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32385"/>
            <a:ext cx="8915400" cy="6174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081655" y="889000"/>
            <a:ext cx="8515350" cy="4343400"/>
            <a:chOff x="2830" y="2969"/>
            <a:chExt cx="13410" cy="6840"/>
          </a:xfrm>
        </p:grpSpPr>
        <p:sp>
          <p:nvSpPr>
            <p:cNvPr id="4" name="矩形 3"/>
            <p:cNvSpPr/>
            <p:nvPr/>
          </p:nvSpPr>
          <p:spPr>
            <a:xfrm>
              <a:off x="2830" y="3549"/>
              <a:ext cx="13411" cy="43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9" y="3937"/>
              <a:ext cx="188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name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29" y="5264"/>
              <a:ext cx="247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method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29" y="6608"/>
              <a:ext cx="111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url</a:t>
              </a:r>
              <a:r>
                <a:rPr lang="en-US" altLang="zh-CN"/>
                <a:t>: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5718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45" y="4227"/>
              <a:ext cx="3211" cy="2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22" y="4998"/>
              <a:ext cx="24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5400" b="1"/>
                <a:t>预览</a:t>
              </a:r>
              <a:endParaRPr lang="zh-CN" altLang="zh-CN" sz="5400" b="1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2142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5232400"/>
            <a:ext cx="7562215" cy="15430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890" y="6350"/>
            <a:ext cx="5503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Comic Sans MS" panose="030F0702030302020204" charset="0"/>
                <a:sym typeface="+mn-ea"/>
              </a:rPr>
              <a:t>Interface Detail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9525" y="2709545"/>
            <a:ext cx="4918710" cy="4141470"/>
            <a:chOff x="3876" y="2230"/>
            <a:chExt cx="7746" cy="6522"/>
          </a:xfrm>
        </p:grpSpPr>
        <p:sp>
          <p:nvSpPr>
            <p:cNvPr id="3" name="矩形 2"/>
            <p:cNvSpPr/>
            <p:nvPr/>
          </p:nvSpPr>
          <p:spPr>
            <a:xfrm>
              <a:off x="3876" y="2230"/>
              <a:ext cx="4013" cy="65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92" y="3963"/>
              <a:ext cx="5631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</a:t>
              </a:r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AP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1140460"/>
            <a:ext cx="4501515" cy="528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8285" y="1565275"/>
            <a:ext cx="3714115" cy="443039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42175" y="2098040"/>
            <a:ext cx="23291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>
                <a:latin typeface="Comic Sans MS" panose="030F0702030302020204" charset="0"/>
                <a:sym typeface="+mn-ea"/>
              </a:rPr>
              <a:t>Welcome</a:t>
            </a:r>
            <a:endParaRPr lang="en-US" altLang="zh-CN" sz="4000">
              <a:latin typeface="Comic Sans MS" panose="030F0702030302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85150" y="3396615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9760" y="2575560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0" y="2089150"/>
            <a:ext cx="5038090" cy="4514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2809240"/>
            <a:ext cx="3323590" cy="4009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55" y="1521460"/>
            <a:ext cx="3104515" cy="4104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70" y="1192530"/>
            <a:ext cx="3152140" cy="4114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05" y="1143000"/>
            <a:ext cx="5228590" cy="4571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10" y="1624330"/>
            <a:ext cx="5847715" cy="5095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855" y="280670"/>
            <a:ext cx="5295265" cy="6295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382206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0340" y="3145155"/>
            <a:ext cx="97821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</a:t>
            </a:r>
            <a:r>
              <a:rPr lang="en-US" altLang="zh-CN" sz="344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344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601281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3295" y="2321560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986655" y="5012690"/>
            <a:ext cx="1536065" cy="66675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5550" y="240982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rgbClr val="D12924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3340" y="5085715"/>
            <a:ext cx="126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Enter</a:t>
            </a:r>
            <a:endParaRPr lang="en-US" altLang="zh-CN" sz="2800" b="1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8300" y="54610"/>
            <a:ext cx="7865110" cy="1612900"/>
            <a:chOff x="2675" y="3522"/>
            <a:chExt cx="12386" cy="2540"/>
          </a:xfrm>
        </p:grpSpPr>
        <p:sp>
          <p:nvSpPr>
            <p:cNvPr id="3" name="圆角矩形 2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7860" y="1148715"/>
            <a:ext cx="13190220" cy="49517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4945" y="3881755"/>
            <a:ext cx="4182110" cy="1903095"/>
          </a:xfrm>
          <a:prstGeom prst="rect">
            <a:avLst/>
          </a:prstGeom>
          <a:solidFill>
            <a:srgbClr val="D129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698625" y="2236470"/>
            <a:ext cx="7865110" cy="1612900"/>
            <a:chOff x="2675" y="3522"/>
            <a:chExt cx="12386" cy="2540"/>
          </a:xfrm>
        </p:grpSpPr>
        <p:sp>
          <p:nvSpPr>
            <p:cNvPr id="6" name="圆角矩形 5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82420" y="2149475"/>
            <a:ext cx="4009390" cy="1612900"/>
          </a:xfrm>
          <a:prstGeom prst="roundRect">
            <a:avLst/>
          </a:prstGeom>
          <a:solidFill>
            <a:srgbClr val="D12924"/>
          </a:solidFill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8775" y="2535555"/>
            <a:ext cx="4530725" cy="1612900"/>
          </a:xfrm>
          <a:prstGeom prst="roundRect">
            <a:avLst/>
          </a:prstGeom>
          <a:noFill/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7515" y="2381885"/>
            <a:ext cx="39719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Heioray</a:t>
            </a:r>
            <a:endParaRPr lang="en-US" altLang="zh-CN" sz="8000" b="1">
              <a:solidFill>
                <a:schemeClr val="bg1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8490" y="2381885"/>
            <a:ext cx="3856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Studios</a:t>
            </a:r>
            <a:endParaRPr lang="en-US" altLang="zh-CN" sz="8000" b="1">
              <a:solidFill>
                <a:srgbClr val="D12924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演示</Application>
  <PresentationFormat>宽屏</PresentationFormat>
  <Paragraphs>127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Aharoni</vt:lpstr>
      <vt:lpstr>方正隶变_GBK</vt:lpstr>
      <vt:lpstr>Comic Sans MS</vt:lpstr>
      <vt:lpstr>Gabriola</vt:lpstr>
      <vt:lpstr>Segoe Print</vt:lpstr>
      <vt:lpstr>Mangal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heioray</cp:lastModifiedBy>
  <cp:revision>8</cp:revision>
  <dcterms:created xsi:type="dcterms:W3CDTF">2015-05-05T08:02:00Z</dcterms:created>
  <dcterms:modified xsi:type="dcterms:W3CDTF">2018-01-04T08:11:56Z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