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3"/>
    <p:sldId id="274" r:id="rId4"/>
    <p:sldId id="275" r:id="rId5"/>
    <p:sldId id="276" r:id="rId6"/>
    <p:sldId id="259" r:id="rId7"/>
    <p:sldId id="258" r:id="rId8"/>
    <p:sldId id="266" r:id="rId9"/>
    <p:sldId id="267" r:id="rId10"/>
    <p:sldId id="268" r:id="rId11"/>
    <p:sldId id="260" r:id="rId12"/>
    <p:sldId id="261" r:id="rId13"/>
    <p:sldId id="262" r:id="rId14"/>
    <p:sldId id="263" r:id="rId15"/>
    <p:sldId id="265" r:id="rId16"/>
  </p:sldIdLst>
  <p:sldSz cx="12192000" cy="6858000"/>
  <p:notesSz cx="6858000" cy="9144000"/>
  <p:embeddedFontLst>
    <p:embeddedFont>
      <p:font typeface="Aharoni" panose="02010803020104030203" charset="0"/>
      <p:bold r:id="rId20"/>
    </p:embeddedFont>
    <p:embeddedFont>
      <p:font typeface="方正隶变_GBK" panose="02000000000000000000" charset="-122"/>
      <p:regular r:id="rId21"/>
    </p:embeddedFont>
    <p:embeddedFont>
      <p:font typeface="Comic Sans MS" panose="030F0702030302020204" charset="0"/>
      <p:regular r:id="rId22"/>
      <p:bold r:id="rId23"/>
    </p:embeddedFont>
    <p:embeddedFont>
      <p:font typeface="Gabriola" panose="04040605051002020D02" charset="0"/>
      <p:regular r:id="rId24"/>
    </p:embeddedFont>
    <p:embeddedFont>
      <p:font typeface="Segoe Print" panose="02000600000000000000" charset="0"/>
      <p:regular r:id="rId25"/>
      <p:bold r:id="rId26"/>
    </p:embeddedFont>
    <p:embeddedFont>
      <p:font typeface="Mangal" panose="02040503050203030202" charset="0"/>
      <p:regular r:id="rId27"/>
      <p:bold r:id="rId28"/>
    </p:embeddedFont>
    <p:embeddedFont>
      <p:font typeface="Calibri" panose="020F0502020204030204" charset="0"/>
      <p:regular r:id="rId29"/>
      <p:bold r:id="rId30"/>
      <p:italic r:id="rId31"/>
      <p:boldItalic r:id="rId3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2924"/>
    <a:srgbClr val="D42723"/>
    <a:srgbClr val="FDEFF4"/>
    <a:srgbClr val="3B3E43"/>
    <a:srgbClr val="E86E25"/>
    <a:srgbClr val="D8A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font" Target="fonts/font13.fntdata"/><Relationship Id="rId31" Type="http://schemas.openxmlformats.org/officeDocument/2006/relationships/font" Target="fonts/font12.fntdata"/><Relationship Id="rId30" Type="http://schemas.openxmlformats.org/officeDocument/2006/relationships/font" Target="fonts/font11.fntdata"/><Relationship Id="rId3" Type="http://schemas.openxmlformats.org/officeDocument/2006/relationships/slide" Target="slides/slide1.xml"/><Relationship Id="rId29" Type="http://schemas.openxmlformats.org/officeDocument/2006/relationships/font" Target="fonts/font10.fntdata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2740" y="6350"/>
            <a:ext cx="357568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Aharoni" panose="02010803020104030203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Aharoni" panose="02010803020104030203" charset="0"/>
              <a:ea typeface="方正隶变_GBK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2740" y="1770380"/>
            <a:ext cx="347853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Comic Sans MS" panose="030F0702030302020204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Comic Sans MS" panose="030F0702030302020204" charset="0"/>
              <a:ea typeface="方正隶变_GBK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740" y="3778250"/>
            <a:ext cx="260477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Gabriola" panose="04040605051002020D02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Gabriola" panose="04040605051002020D02" charset="0"/>
              <a:ea typeface="方正隶变_GBK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78070" y="2085975"/>
            <a:ext cx="668083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Hi RAP</a:t>
            </a:r>
            <a:endParaRPr lang="en-US" altLang="zh-CN" sz="13800">
              <a:solidFill>
                <a:schemeClr val="tx1"/>
              </a:solidFill>
              <a:uFillTx/>
              <a:latin typeface="Segoe Print" panose="02000600000000000000" charset="0"/>
              <a:ea typeface="方正隶变_GBK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538095" y="980440"/>
            <a:ext cx="9596120" cy="5839460"/>
            <a:chOff x="2054" y="600"/>
            <a:chExt cx="15840" cy="9900"/>
          </a:xfrm>
        </p:grpSpPr>
        <p:pic>
          <p:nvPicPr>
            <p:cNvPr id="3" name="图片 2" descr="40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54" y="600"/>
              <a:ext cx="15840" cy="9900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3140" y="1336"/>
              <a:ext cx="6321" cy="3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1500" b="1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Segoe Print" panose="02000600000000000000" charset="0"/>
                  <a:ea typeface="方正隶变_GBK" panose="02000000000000000000" charset="-122"/>
                </a:rPr>
                <a:t>404</a:t>
              </a:r>
              <a:endParaRPr lang="en-US" altLang="zh-CN" sz="115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Segoe Print" panose="02000600000000000000" charset="0"/>
                <a:ea typeface="方正隶变_GBK" panose="02000000000000000000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77190" y="400050"/>
            <a:ext cx="3091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404 Page</a:t>
            </a:r>
            <a:endParaRPr lang="en-US" altLang="zh-CN" sz="5400"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42113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Project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9500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06825" y="2030730"/>
            <a:ext cx="2590800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97650" y="2030730"/>
            <a:ext cx="53841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5322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52106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28636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753225" y="344678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521700" y="34461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286365" y="34461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753225" y="47923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4875" y="5085080"/>
            <a:ext cx="533400" cy="533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984625" y="2640330"/>
            <a:ext cx="1418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· My Projects</a:t>
            </a:r>
            <a:endParaRPr lang="en-US" altLang="zh-CN" b="1"/>
          </a:p>
        </p:txBody>
      </p:sp>
      <p:sp>
        <p:nvSpPr>
          <p:cNvPr id="21" name="文本框 20"/>
          <p:cNvSpPr txBox="1"/>
          <p:nvPr/>
        </p:nvSpPr>
        <p:spPr>
          <a:xfrm>
            <a:off x="3984625" y="3008630"/>
            <a:ext cx="1820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ym typeface="+mn-ea"/>
              </a:rPr>
              <a:t>· </a:t>
            </a:r>
            <a:r>
              <a:rPr lang="en-US" altLang="zh-CN" b="1"/>
              <a:t>All Projects Tree</a:t>
            </a:r>
            <a:endParaRPr lang="en-US" altLang="zh-CN" b="1"/>
          </a:p>
        </p:txBody>
      </p:sp>
      <p:sp>
        <p:nvSpPr>
          <p:cNvPr id="22" name="圆角矩形 21"/>
          <p:cNvSpPr/>
          <p:nvPr/>
        </p:nvSpPr>
        <p:spPr>
          <a:xfrm>
            <a:off x="3959225" y="2322830"/>
            <a:ext cx="1217295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5305425" y="2322830"/>
            <a:ext cx="928370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Search</a:t>
            </a:r>
            <a:endParaRPr lang="en-US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50933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InterFace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8865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06825" y="2030730"/>
            <a:ext cx="2590800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97650" y="2030730"/>
            <a:ext cx="53841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53225" y="2183130"/>
            <a:ext cx="5066665" cy="8902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753225" y="3446780"/>
            <a:ext cx="5066665" cy="119570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98925" y="2348230"/>
            <a:ext cx="1489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Tree</a:t>
            </a:r>
            <a:endParaRPr lang="en-US" altLang="zh-CN" b="1"/>
          </a:p>
        </p:txBody>
      </p:sp>
      <p:sp>
        <p:nvSpPr>
          <p:cNvPr id="5" name="矩形 4"/>
          <p:cNvSpPr/>
          <p:nvPr/>
        </p:nvSpPr>
        <p:spPr>
          <a:xfrm>
            <a:off x="6756400" y="4894580"/>
            <a:ext cx="5066665" cy="119570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467090" y="2444115"/>
            <a:ext cx="1638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Detail</a:t>
            </a:r>
            <a:endParaRPr lang="en-US" altLang="zh-CN" b="1"/>
          </a:p>
        </p:txBody>
      </p:sp>
      <p:sp>
        <p:nvSpPr>
          <p:cNvPr id="8" name="文本框 7"/>
          <p:cNvSpPr txBox="1"/>
          <p:nvPr/>
        </p:nvSpPr>
        <p:spPr>
          <a:xfrm>
            <a:off x="8470265" y="3821430"/>
            <a:ext cx="1657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request records</a:t>
            </a:r>
            <a:endParaRPr lang="en-US" altLang="zh-CN" b="1"/>
          </a:p>
        </p:txBody>
      </p:sp>
      <p:sp>
        <p:nvSpPr>
          <p:cNvPr id="10" name="文本框 9"/>
          <p:cNvSpPr txBox="1"/>
          <p:nvPr/>
        </p:nvSpPr>
        <p:spPr>
          <a:xfrm>
            <a:off x="8470265" y="5307965"/>
            <a:ext cx="1796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response records</a:t>
            </a:r>
            <a:endParaRPr lang="en-US" altLang="zh-CN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60915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RequestShow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8865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06825" y="2030730"/>
            <a:ext cx="2590800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97650" y="2030730"/>
            <a:ext cx="53841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98925" y="2348230"/>
            <a:ext cx="1489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Tree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8470265" y="3244850"/>
            <a:ext cx="1489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Params Detail</a:t>
            </a:r>
            <a:endParaRPr lang="en-US" altLang="zh-CN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>
            <a:off x="3081655" y="889000"/>
            <a:ext cx="8515350" cy="4343400"/>
            <a:chOff x="2830" y="2969"/>
            <a:chExt cx="13410" cy="6840"/>
          </a:xfrm>
        </p:grpSpPr>
        <p:sp>
          <p:nvSpPr>
            <p:cNvPr id="4" name="矩形 3"/>
            <p:cNvSpPr/>
            <p:nvPr/>
          </p:nvSpPr>
          <p:spPr>
            <a:xfrm>
              <a:off x="2830" y="3549"/>
              <a:ext cx="13411" cy="4348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29" y="3937"/>
              <a:ext cx="1886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/>
                <a:t>name</a:t>
              </a:r>
              <a:r>
                <a:rPr lang="en-US" altLang="zh-CN"/>
                <a:t>: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129" y="5264"/>
              <a:ext cx="2474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/>
                <a:t>method</a:t>
              </a:r>
              <a:r>
                <a:rPr lang="en-US" altLang="zh-CN"/>
                <a:t>: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129" y="6608"/>
              <a:ext cx="1112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/>
                <a:t>url</a:t>
              </a:r>
              <a:r>
                <a:rPr lang="en-US" altLang="zh-CN"/>
                <a:t>:</a:t>
              </a:r>
              <a:endParaRPr lang="en-US" altLang="zh-CN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5718" y="2969"/>
              <a:ext cx="22" cy="6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12645" y="4227"/>
              <a:ext cx="3211" cy="29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022" y="4998"/>
              <a:ext cx="2458" cy="1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zh-CN" sz="5400" b="1"/>
                <a:t>预览</a:t>
              </a:r>
              <a:endParaRPr lang="zh-CN" altLang="zh-CN" sz="5400" b="1"/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12142" y="2969"/>
              <a:ext cx="22" cy="6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0" y="5232400"/>
            <a:ext cx="7562215" cy="15430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890" y="6350"/>
            <a:ext cx="55035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5400">
                <a:latin typeface="Comic Sans MS" panose="030F0702030302020204" charset="0"/>
                <a:sym typeface="+mn-ea"/>
              </a:rPr>
              <a:t>Interface Detail</a:t>
            </a:r>
            <a:endParaRPr lang="en-US" altLang="zh-CN" sz="5400"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-9525" y="2709545"/>
            <a:ext cx="4918710" cy="4141470"/>
            <a:chOff x="3876" y="2230"/>
            <a:chExt cx="7746" cy="6522"/>
          </a:xfrm>
        </p:grpSpPr>
        <p:sp>
          <p:nvSpPr>
            <p:cNvPr id="3" name="矩形 2"/>
            <p:cNvSpPr/>
            <p:nvPr/>
          </p:nvSpPr>
          <p:spPr>
            <a:xfrm>
              <a:off x="3876" y="2230"/>
              <a:ext cx="4013" cy="652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992" y="3963"/>
              <a:ext cx="5631" cy="3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3800">
                  <a:solidFill>
                    <a:schemeClr val="bg1"/>
                  </a:solidFill>
                  <a:uFillTx/>
                  <a:latin typeface="Aharoni" panose="02010803020104030203" charset="0"/>
                  <a:ea typeface="方正隶变_GBK" panose="02000000000000000000" charset="-122"/>
                </a:rPr>
                <a:t>R</a:t>
              </a:r>
              <a:r>
                <a:rPr lang="en-US" altLang="zh-CN" sz="13800">
                  <a:solidFill>
                    <a:schemeClr val="tx1"/>
                  </a:solidFill>
                  <a:uFillTx/>
                  <a:latin typeface="Aharoni" panose="02010803020104030203" charset="0"/>
                  <a:ea typeface="方正隶变_GBK" panose="02000000000000000000" charset="-122"/>
                </a:rPr>
                <a:t>AP</a:t>
              </a:r>
              <a:endParaRPr lang="en-US" altLang="zh-CN" sz="13800">
                <a:solidFill>
                  <a:schemeClr val="tx1"/>
                </a:solidFill>
                <a:uFillTx/>
                <a:latin typeface="Aharoni" panose="02010803020104030203" charset="0"/>
                <a:ea typeface="方正隶变_GBK" panose="02000000000000000000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635" y="-12700"/>
            <a:ext cx="3822065" cy="6863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80340" y="3145155"/>
            <a:ext cx="9782175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4400">
                <a:solidFill>
                  <a:schemeClr val="bg1"/>
                </a:solidFill>
                <a:uFillTx/>
                <a:latin typeface="Aharoni" panose="02010803020104030203" charset="0"/>
                <a:ea typeface="方正隶变_GBK" panose="02000000000000000000" charset="-122"/>
              </a:rPr>
              <a:t>R</a:t>
            </a:r>
            <a:r>
              <a:rPr lang="en-US" altLang="zh-CN" sz="34400">
                <a:solidFill>
                  <a:schemeClr val="tx1"/>
                </a:solidFill>
                <a:uFillTx/>
                <a:latin typeface="Aharoni" panose="02010803020104030203" charset="0"/>
                <a:ea typeface="方正隶变_GBK" panose="02000000000000000000" charset="-122"/>
              </a:rPr>
              <a:t>AP</a:t>
            </a:r>
            <a:endParaRPr lang="en-US" altLang="zh-CN" sz="34400">
              <a:solidFill>
                <a:schemeClr val="tx1"/>
              </a:solidFill>
              <a:uFillTx/>
              <a:latin typeface="Aharoni" panose="02010803020104030203" charset="0"/>
              <a:ea typeface="方正隶变_GBK" panose="020000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635" y="-12700"/>
            <a:ext cx="6012815" cy="6863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03295" y="2321560"/>
            <a:ext cx="668083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bg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Hi</a:t>
            </a:r>
            <a:r>
              <a:rPr lang="en-US" altLang="zh-CN" sz="13800">
                <a:solidFill>
                  <a:schemeClr val="tx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 RAP</a:t>
            </a:r>
            <a:endParaRPr lang="en-US" altLang="zh-CN" sz="13800">
              <a:solidFill>
                <a:schemeClr val="tx1"/>
              </a:solidFill>
              <a:uFillTx/>
              <a:latin typeface="Segoe Print" panose="02000600000000000000" charset="0"/>
              <a:ea typeface="方正隶变_GBK" panose="020000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3517900" y="3308350"/>
            <a:ext cx="8255000" cy="2730500"/>
            <a:chOff x="2620" y="1530"/>
            <a:chExt cx="13000" cy="4300"/>
          </a:xfrm>
        </p:grpSpPr>
        <p:sp>
          <p:nvSpPr>
            <p:cNvPr id="3" name="圆角矩形 2"/>
            <p:cNvSpPr/>
            <p:nvPr/>
          </p:nvSpPr>
          <p:spPr>
            <a:xfrm>
              <a:off x="2620" y="1530"/>
              <a:ext cx="13001" cy="4300"/>
            </a:xfrm>
            <a:prstGeom prst="roundRect">
              <a:avLst/>
            </a:prstGeom>
            <a:solidFill>
              <a:srgbClr val="3B3E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60" y="1936"/>
              <a:ext cx="10922" cy="3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800" b="1">
                  <a:solidFill>
                    <a:schemeClr val="bg1"/>
                  </a:solidFill>
                  <a:uFillTx/>
                  <a:latin typeface="Segoe Print" panose="02000600000000000000" charset="0"/>
                  <a:ea typeface="方正隶变_GBK" panose="02000000000000000000" charset="-122"/>
                </a:rPr>
                <a:t>Heioray</a:t>
              </a:r>
              <a:endParaRPr lang="en-US" altLang="zh-CN" sz="13800" b="1">
                <a:solidFill>
                  <a:schemeClr val="bg1"/>
                </a:solidFill>
                <a:uFillTx/>
                <a:latin typeface="Segoe Print" panose="02000600000000000000" charset="0"/>
                <a:ea typeface="方正隶变_GBK" panose="02000000000000000000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77190" y="400050"/>
            <a:ext cx="28397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Big Logo</a:t>
            </a:r>
            <a:endParaRPr lang="en-US" altLang="zh-CN" sz="5400"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圆角矩形 7"/>
          <p:cNvSpPr/>
          <p:nvPr/>
        </p:nvSpPr>
        <p:spPr>
          <a:xfrm>
            <a:off x="4986655" y="5012690"/>
            <a:ext cx="1536065" cy="666750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95550" y="2409825"/>
            <a:ext cx="668083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rgbClr val="D12924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Hi </a:t>
            </a:r>
            <a:r>
              <a:rPr lang="en-US" altLang="zh-CN" sz="13800">
                <a:solidFill>
                  <a:schemeClr val="tx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Segoe Print" panose="02000600000000000000" charset="0"/>
              <a:ea typeface="方正隶变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33340" y="5085715"/>
            <a:ext cx="1268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Enter</a:t>
            </a:r>
            <a:endParaRPr lang="en-US" altLang="zh-CN" sz="2800" b="1">
              <a:solidFill>
                <a:schemeClr val="tx1"/>
              </a:solidFill>
              <a:uFillTx/>
              <a:latin typeface="Segoe Print" panose="02000600000000000000" charset="0"/>
              <a:ea typeface="方正隶变_GBK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7190" y="400050"/>
            <a:ext cx="47345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Welcome Page</a:t>
            </a:r>
            <a:endParaRPr lang="en-US" altLang="zh-CN" sz="5400">
              <a:latin typeface="Comic Sans MS" panose="030F070203030202020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78300" y="54610"/>
            <a:ext cx="7865110" cy="1612900"/>
            <a:chOff x="2675" y="3522"/>
            <a:chExt cx="12386" cy="2540"/>
          </a:xfrm>
        </p:grpSpPr>
        <p:sp>
          <p:nvSpPr>
            <p:cNvPr id="3" name="圆角矩形 2"/>
            <p:cNvSpPr/>
            <p:nvPr/>
          </p:nvSpPr>
          <p:spPr>
            <a:xfrm>
              <a:off x="2675" y="3522"/>
              <a:ext cx="6314" cy="2540"/>
            </a:xfrm>
            <a:prstGeom prst="roundRect">
              <a:avLst/>
            </a:prstGeom>
            <a:solidFill>
              <a:srgbClr val="D12924"/>
            </a:solidFill>
            <a:ln w="66675">
              <a:solidFill>
                <a:srgbClr val="D129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925" y="3522"/>
              <a:ext cx="7135" cy="2540"/>
            </a:xfrm>
            <a:prstGeom prst="roundRect">
              <a:avLst/>
            </a:prstGeom>
            <a:noFill/>
            <a:ln w="66675">
              <a:solidFill>
                <a:srgbClr val="D129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704" y="3751"/>
              <a:ext cx="6255" cy="2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000" b="1">
                  <a:solidFill>
                    <a:schemeClr val="bg1"/>
                  </a:solidFill>
                  <a:uFillTx/>
                  <a:latin typeface="Mangal" panose="02040503050203030202" charset="0"/>
                  <a:ea typeface="方正隶变_GBK" panose="02000000000000000000" charset="-122"/>
                </a:rPr>
                <a:t>Heioray</a:t>
              </a:r>
              <a:endParaRPr lang="en-US" altLang="zh-CN" sz="8000" b="1">
                <a:solidFill>
                  <a:schemeClr val="bg1"/>
                </a:solidFill>
                <a:uFillTx/>
                <a:latin typeface="Mangal" panose="02040503050203030202" charset="0"/>
                <a:ea typeface="方正隶变_GBK" panose="02000000000000000000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989" y="3751"/>
              <a:ext cx="6073" cy="2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000" b="1">
                  <a:solidFill>
                    <a:srgbClr val="D12924"/>
                  </a:solidFill>
                  <a:uFillTx/>
                  <a:latin typeface="Mangal" panose="02040503050203030202" charset="0"/>
                  <a:ea typeface="方正隶变_GBK" panose="02000000000000000000" charset="-122"/>
                </a:rPr>
                <a:t>Studios</a:t>
              </a:r>
              <a:endParaRPr lang="en-US" altLang="zh-CN" sz="8000" b="1">
                <a:solidFill>
                  <a:srgbClr val="D12924"/>
                </a:solidFill>
                <a:uFillTx/>
                <a:latin typeface="Mangal" panose="02040503050203030202" charset="0"/>
                <a:ea typeface="方正隶变_GBK" panose="02000000000000000000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57860" y="1148715"/>
            <a:ext cx="13190220" cy="495173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04945" y="3881755"/>
            <a:ext cx="4182110" cy="1903095"/>
          </a:xfrm>
          <a:prstGeom prst="rect">
            <a:avLst/>
          </a:prstGeom>
          <a:solidFill>
            <a:srgbClr val="D129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1698625" y="2236470"/>
            <a:ext cx="7865110" cy="1612900"/>
            <a:chOff x="2675" y="3522"/>
            <a:chExt cx="12386" cy="2540"/>
          </a:xfrm>
        </p:grpSpPr>
        <p:sp>
          <p:nvSpPr>
            <p:cNvPr id="6" name="圆角矩形 5"/>
            <p:cNvSpPr/>
            <p:nvPr/>
          </p:nvSpPr>
          <p:spPr>
            <a:xfrm>
              <a:off x="2675" y="3522"/>
              <a:ext cx="6314" cy="2540"/>
            </a:xfrm>
            <a:prstGeom prst="roundRect">
              <a:avLst/>
            </a:prstGeom>
            <a:solidFill>
              <a:srgbClr val="D12924"/>
            </a:solidFill>
            <a:ln w="66675">
              <a:solidFill>
                <a:srgbClr val="D129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925" y="3522"/>
              <a:ext cx="7135" cy="2540"/>
            </a:xfrm>
            <a:prstGeom prst="roundRect">
              <a:avLst/>
            </a:prstGeom>
            <a:noFill/>
            <a:ln w="66675">
              <a:solidFill>
                <a:srgbClr val="D129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704" y="3751"/>
              <a:ext cx="6255" cy="2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000" b="1">
                  <a:solidFill>
                    <a:schemeClr val="bg1"/>
                  </a:solidFill>
                  <a:uFillTx/>
                  <a:latin typeface="Mangal" panose="02040503050203030202" charset="0"/>
                  <a:ea typeface="方正隶变_GBK" panose="02000000000000000000" charset="-122"/>
                </a:rPr>
                <a:t>Heioray</a:t>
              </a:r>
              <a:endParaRPr lang="en-US" altLang="zh-CN" sz="8000" b="1">
                <a:solidFill>
                  <a:schemeClr val="bg1"/>
                </a:solidFill>
                <a:uFillTx/>
                <a:latin typeface="Mangal" panose="02040503050203030202" charset="0"/>
                <a:ea typeface="方正隶变_GBK" panose="02000000000000000000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989" y="3751"/>
              <a:ext cx="6073" cy="2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000" b="1">
                  <a:solidFill>
                    <a:srgbClr val="D12924"/>
                  </a:solidFill>
                  <a:uFillTx/>
                  <a:latin typeface="Mangal" panose="02040503050203030202" charset="0"/>
                  <a:ea typeface="方正隶变_GBK" panose="02000000000000000000" charset="-122"/>
                </a:rPr>
                <a:t>Studios</a:t>
              </a:r>
              <a:endParaRPr lang="en-US" altLang="zh-CN" sz="8000" b="1">
                <a:solidFill>
                  <a:srgbClr val="D12924"/>
                </a:solidFill>
                <a:uFillTx/>
                <a:latin typeface="Mangal" panose="02040503050203030202" charset="0"/>
                <a:ea typeface="方正隶变_GBK" panose="02000000000000000000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1582420" y="2149475"/>
            <a:ext cx="4009390" cy="1612900"/>
          </a:xfrm>
          <a:prstGeom prst="roundRect">
            <a:avLst/>
          </a:prstGeom>
          <a:solidFill>
            <a:srgbClr val="D12924"/>
          </a:solidFill>
          <a:ln w="66675">
            <a:solidFill>
              <a:srgbClr val="D12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438775" y="2535555"/>
            <a:ext cx="4530725" cy="1612900"/>
          </a:xfrm>
          <a:prstGeom prst="roundRect">
            <a:avLst/>
          </a:prstGeom>
          <a:noFill/>
          <a:ln w="66675">
            <a:solidFill>
              <a:srgbClr val="D12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07515" y="2381885"/>
            <a:ext cx="397192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0" b="1">
                <a:solidFill>
                  <a:schemeClr val="bg1"/>
                </a:solidFill>
                <a:uFillTx/>
                <a:latin typeface="Mangal" panose="02040503050203030202" charset="0"/>
                <a:ea typeface="方正隶变_GBK" panose="02000000000000000000" charset="-122"/>
              </a:rPr>
              <a:t>Heioray</a:t>
            </a:r>
            <a:endParaRPr lang="en-US" altLang="zh-CN" sz="8000" b="1">
              <a:solidFill>
                <a:schemeClr val="bg1"/>
              </a:solidFill>
              <a:uFillTx/>
              <a:latin typeface="Mangal" panose="02040503050203030202" charset="0"/>
              <a:ea typeface="方正隶变_GBK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98490" y="2381885"/>
            <a:ext cx="385635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0" b="1">
                <a:solidFill>
                  <a:srgbClr val="D12924"/>
                </a:solidFill>
                <a:uFillTx/>
                <a:latin typeface="Mangal" panose="02040503050203030202" charset="0"/>
                <a:ea typeface="方正隶变_GBK" panose="02000000000000000000" charset="-122"/>
              </a:rPr>
              <a:t>Studios</a:t>
            </a:r>
            <a:endParaRPr lang="en-US" altLang="zh-CN" sz="8000" b="1">
              <a:solidFill>
                <a:srgbClr val="D12924"/>
              </a:solidFill>
              <a:uFillTx/>
              <a:latin typeface="Mangal" panose="02040503050203030202" charset="0"/>
              <a:ea typeface="方正隶变_GBK" panose="020000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WPS 演示</Application>
  <PresentationFormat>宽屏</PresentationFormat>
  <Paragraphs>74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Aharoni</vt:lpstr>
      <vt:lpstr>方正隶变_GBK</vt:lpstr>
      <vt:lpstr>Comic Sans MS</vt:lpstr>
      <vt:lpstr>Gabriola</vt:lpstr>
      <vt:lpstr>Segoe Print</vt:lpstr>
      <vt:lpstr>Mangal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4</cp:revision>
  <dcterms:created xsi:type="dcterms:W3CDTF">2015-05-05T08:02:00Z</dcterms:created>
  <dcterms:modified xsi:type="dcterms:W3CDTF">2017-09-18T11:13:47Z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