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887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496484"/>
            <a:ext cx="10104120" cy="318346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802717"/>
            <a:ext cx="8915400" cy="2207683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CD3-3CCE-4E36-A82B-6A43051114F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389-044B-41F1-8A78-D38F7A55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CD3-3CCE-4E36-A82B-6A43051114F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389-044B-41F1-8A78-D38F7A55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8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486834"/>
            <a:ext cx="256317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486834"/>
            <a:ext cx="754094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CD3-3CCE-4E36-A82B-6A43051114F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389-044B-41F1-8A78-D38F7A55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CD3-3CCE-4E36-A82B-6A43051114F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389-044B-41F1-8A78-D38F7A55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5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279653"/>
            <a:ext cx="10252710" cy="380364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6119286"/>
            <a:ext cx="10252710" cy="200024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CD3-3CCE-4E36-A82B-6A43051114F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389-044B-41F1-8A78-D38F7A55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6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2434167"/>
            <a:ext cx="50520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2434167"/>
            <a:ext cx="505206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CD3-3CCE-4E36-A82B-6A43051114F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389-044B-41F1-8A78-D38F7A55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486836"/>
            <a:ext cx="1025271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241551"/>
            <a:ext cx="5028842" cy="109854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3340100"/>
            <a:ext cx="502884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241551"/>
            <a:ext cx="5053608" cy="109854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3340100"/>
            <a:ext cx="50536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CD3-3CCE-4E36-A82B-6A43051114F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389-044B-41F1-8A78-D38F7A55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CD3-3CCE-4E36-A82B-6A43051114F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389-044B-41F1-8A78-D38F7A55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8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CD3-3CCE-4E36-A82B-6A43051114F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389-044B-41F1-8A78-D38F7A55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09600"/>
            <a:ext cx="3833931" cy="21336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316569"/>
            <a:ext cx="6017895" cy="649816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743200"/>
            <a:ext cx="3833931" cy="5082117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CD3-3CCE-4E36-A82B-6A43051114F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389-044B-41F1-8A78-D38F7A55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609600"/>
            <a:ext cx="3833931" cy="213360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316569"/>
            <a:ext cx="6017895" cy="649816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743200"/>
            <a:ext cx="3833931" cy="5082117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ECD3-3CCE-4E36-A82B-6A43051114F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389-044B-41F1-8A78-D38F7A55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486836"/>
            <a:ext cx="1025271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2434167"/>
            <a:ext cx="1025271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8475136"/>
            <a:ext cx="26746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5ECD3-3CCE-4E36-A82B-6A43051114F9}" type="datetimeFigureOut">
              <a:rPr lang="en-US" smtClean="0"/>
              <a:t>7/21/2019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8475136"/>
            <a:ext cx="401193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8475136"/>
            <a:ext cx="26746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8389-044B-41F1-8A78-D38F7A556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8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A96ED8-50A1-451A-9D77-BE8A96CC5EE7}"/>
              </a:ext>
            </a:extLst>
          </p:cNvPr>
          <p:cNvSpPr/>
          <p:nvPr/>
        </p:nvSpPr>
        <p:spPr>
          <a:xfrm>
            <a:off x="1841501" y="5048937"/>
            <a:ext cx="1131852" cy="44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/>
              <a:t>Existing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1FCBB-B850-40A2-A81E-D1B56B524CE1}"/>
              </a:ext>
            </a:extLst>
          </p:cNvPr>
          <p:cNvSpPr/>
          <p:nvPr/>
        </p:nvSpPr>
        <p:spPr>
          <a:xfrm>
            <a:off x="3915186" y="4240083"/>
            <a:ext cx="1006136" cy="44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/>
              <a:t>Student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9F82BA-0807-4B5D-948B-687B7E606151}"/>
              </a:ext>
            </a:extLst>
          </p:cNvPr>
          <p:cNvSpPr/>
          <p:nvPr/>
        </p:nvSpPr>
        <p:spPr>
          <a:xfrm>
            <a:off x="3915186" y="5595127"/>
            <a:ext cx="1006136" cy="44980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/>
              <a:t>Company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7830B-E678-4866-A0FD-8FE56448A479}"/>
              </a:ext>
            </a:extLst>
          </p:cNvPr>
          <p:cNvSpPr/>
          <p:nvPr/>
        </p:nvSpPr>
        <p:spPr>
          <a:xfrm>
            <a:off x="3914576" y="7407671"/>
            <a:ext cx="1006136" cy="4498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/>
              <a:t>Admin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8F195F-D9F5-47AF-8ECB-DFED30142429}"/>
              </a:ext>
            </a:extLst>
          </p:cNvPr>
          <p:cNvSpPr/>
          <p:nvPr/>
        </p:nvSpPr>
        <p:spPr>
          <a:xfrm>
            <a:off x="1960429" y="1385093"/>
            <a:ext cx="1006136" cy="4498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/>
              <a:t>New Account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4B225E-4A9B-4112-9BC6-D0C242438455}"/>
              </a:ext>
            </a:extLst>
          </p:cNvPr>
          <p:cNvSpPr/>
          <p:nvPr/>
        </p:nvSpPr>
        <p:spPr>
          <a:xfrm>
            <a:off x="3914576" y="1010884"/>
            <a:ext cx="1006136" cy="4498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/>
              <a:t>Student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F2165-C6A3-4652-AA17-D0A39627AD12}"/>
              </a:ext>
            </a:extLst>
          </p:cNvPr>
          <p:cNvSpPr/>
          <p:nvPr/>
        </p:nvSpPr>
        <p:spPr>
          <a:xfrm>
            <a:off x="3915186" y="1944154"/>
            <a:ext cx="1006136" cy="4498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dirty="0"/>
              <a:t>Company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30D6B3-750F-415C-836C-017FFE54F494}"/>
              </a:ext>
            </a:extLst>
          </p:cNvPr>
          <p:cNvSpPr/>
          <p:nvPr/>
        </p:nvSpPr>
        <p:spPr>
          <a:xfrm>
            <a:off x="6648253" y="771795"/>
            <a:ext cx="2089349" cy="8381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Enter personal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Enter professional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Enter contact info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62F8F1-F3B2-4B23-9705-A2AE146EA9DB}"/>
              </a:ext>
            </a:extLst>
          </p:cNvPr>
          <p:cNvSpPr/>
          <p:nvPr/>
        </p:nvSpPr>
        <p:spPr>
          <a:xfrm>
            <a:off x="6648252" y="1944151"/>
            <a:ext cx="1879799" cy="10710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Company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About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Contact Info (Optional)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FECCFB-F9CB-468F-BBE5-B6D2C6CA4D6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2966565" y="1235785"/>
            <a:ext cx="948011" cy="37420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94220B-7DD2-4A25-8749-E858ED8AB9D5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966565" y="1609994"/>
            <a:ext cx="948621" cy="55906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C193FB-08DF-41D9-AD4D-FAD8E9BDCAF9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4921322" y="2169055"/>
            <a:ext cx="1726930" cy="310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0B37F8-42EF-4E63-83E3-D3B78935712D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4920714" y="1190893"/>
            <a:ext cx="1727539" cy="448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E84D00-B854-4515-8CB6-DD66C726771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973353" y="5273838"/>
            <a:ext cx="941833" cy="54619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28430E-FC97-4AF3-A658-58E53CC1CFE4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2407427" y="4464984"/>
            <a:ext cx="1507759" cy="58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1522EA-8A43-48A3-8116-B906A296AB1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921322" y="3724539"/>
            <a:ext cx="816210" cy="740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EE2988-8551-45A1-BD50-B261A588845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21322" y="5820026"/>
            <a:ext cx="816210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1A0DA52-88B3-450B-A286-EDFAF650C474}"/>
              </a:ext>
            </a:extLst>
          </p:cNvPr>
          <p:cNvSpPr/>
          <p:nvPr/>
        </p:nvSpPr>
        <p:spPr>
          <a:xfrm>
            <a:off x="5737531" y="3477850"/>
            <a:ext cx="3066744" cy="1475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Update personal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Update professional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Adjust privacy 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Job search ,View posts, Apply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Set job preferences -&gt; Get notifications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FD42E0-C4E6-4C7A-AE27-85F0C8F7313C}"/>
              </a:ext>
            </a:extLst>
          </p:cNvPr>
          <p:cNvSpPr/>
          <p:nvPr/>
        </p:nvSpPr>
        <p:spPr>
          <a:xfrm>
            <a:off x="5737531" y="5415683"/>
            <a:ext cx="2857194" cy="103988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List job opening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View applicants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Contact applicants (Optional)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B8023D-0EA2-47A0-8D4C-0B1B385A6FCB}"/>
              </a:ext>
            </a:extLst>
          </p:cNvPr>
          <p:cNvSpPr/>
          <p:nvPr/>
        </p:nvSpPr>
        <p:spPr>
          <a:xfrm>
            <a:off x="5737531" y="7119964"/>
            <a:ext cx="2857194" cy="10398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Manage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Add, Delete, Edit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Generate reports (e.g. no of users, no of jobs posted, job categories)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C961C1-3474-4C38-81E8-F6B2751196E3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2407427" y="5498738"/>
            <a:ext cx="1507149" cy="213383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690EA0-BBE9-4CB7-84AF-4A01BDE7E940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>
            <a:off x="4920714" y="7632572"/>
            <a:ext cx="816819" cy="733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88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85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 M Oo</dc:creator>
  <cp:lastModifiedBy>Min M Oo</cp:lastModifiedBy>
  <cp:revision>4</cp:revision>
  <dcterms:created xsi:type="dcterms:W3CDTF">2019-07-21T02:13:56Z</dcterms:created>
  <dcterms:modified xsi:type="dcterms:W3CDTF">2019-07-21T02:43:30Z</dcterms:modified>
</cp:coreProperties>
</file>