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5D1"/>
    <a:srgbClr val="E3EBF5"/>
    <a:srgbClr val="DCFA6C"/>
    <a:srgbClr val="CCFF66"/>
    <a:srgbClr val="CDCDDD"/>
    <a:srgbClr val="B7DEE8"/>
    <a:srgbClr val="66FFCC"/>
    <a:srgbClr val="B6B6CE"/>
    <a:srgbClr val="D8D8E4"/>
    <a:srgbClr val="CDE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>
      <p:cViewPr varScale="1">
        <p:scale>
          <a:sx n="115" d="100"/>
          <a:sy n="115" d="100"/>
        </p:scale>
        <p:origin x="20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Изображение" ma:contentTypeID="0x0101009148F5A04DDD49CBA7127AADA5FB792B00AADE34325A8B49CDA8BB4DB53328F214007368EEE1E1A62144B146F1FA5265A5B6" ma:contentTypeVersion="1" ma:contentTypeDescription="Отправка изображения." ma:contentTypeScope="" ma:versionID="f8e95ce3a4344487c3cf5db92c76ad92">
  <xsd:schema xmlns:xsd="http://www.w3.org/2001/XMLSchema" xmlns:xs="http://www.w3.org/2001/XMLSchema" xmlns:p="http://schemas.microsoft.com/office/2006/metadata/properties" xmlns:ns1="http://schemas.microsoft.com/sharepoint/v3" xmlns:ns2="D55A19B4-3E66-4BAC-A389-44379250FBA4" xmlns:ns3="http://schemas.microsoft.com/sharepoint/v3/fields" targetNamespace="http://schemas.microsoft.com/office/2006/metadata/properties" ma:root="true" ma:fieldsID="9ad226fc882d9dbdcc7d01b98745cc75" ns1:_="" ns2:_="" ns3:_="">
    <xsd:import namespace="http://schemas.microsoft.com/sharepoint/v3"/>
    <xsd:import namespace="D55A19B4-3E66-4BAC-A389-44379250FBA4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Путь URL-адреса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Тип файла" ma:hidden="true" ma:internalName="File_x0020_Type" ma:readOnly="true">
      <xsd:simpleType>
        <xsd:restriction base="dms:Text"/>
      </xsd:simpleType>
    </xsd:element>
    <xsd:element name="HTML_x0020_File_x0020_Type" ma:index="10" nillable="true" ma:displayName="Тип HTML-файла" ma:hidden="true" ma:internalName="HTML_x0020_File_x0020_Type" ma:readOnly="true">
      <xsd:simpleType>
        <xsd:restriction base="dms:Text"/>
      </xsd:simpleType>
    </xsd:element>
    <xsd:element name="FSObjType" ma:index="11" nillable="true" ma:displayName="Тип элемента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5A19B4-3E66-4BAC-A389-44379250FBA4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Эскиз существует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Изображение для просмотра существует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Ширина" ma:internalName="ImageWidth" ma:readOnly="true">
      <xsd:simpleType>
        <xsd:restriction base="dms:Unknown"/>
      </xsd:simpleType>
    </xsd:element>
    <xsd:element name="ImageHeight" ma:index="22" nillable="true" ma:displayName="Высота" ma:internalName="ImageHeight" ma:readOnly="true">
      <xsd:simpleType>
        <xsd:restriction base="dms:Unknown"/>
      </xsd:simpleType>
    </xsd:element>
    <xsd:element name="ImageCreateDate" ma:index="25" nillable="true" ma:displayName="Дата создания рисунка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Авторские права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Автор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 ma:index="23" ma:displayName="Заметки"/>
        <xsd:element name="keywords" minOccurs="0" maxOccurs="1" type="xsd:string" ma:index="14" ma:displayName="Ключевые слова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ImageCreateDate xmlns="D55A19B4-3E66-4BAC-A389-44379250FBA4" xsi:nil="true"/>
    <wic_System_Copyright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979F2-B575-4E68-90F0-BB418FC1DD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55A19B4-3E66-4BAC-A389-44379250FBA4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28B836-7FA1-49BE-8A40-75EB30FA3538}">
  <ds:schemaRefs>
    <ds:schemaRef ds:uri="http://schemas.microsoft.com/office/2006/documentManagement/types"/>
    <ds:schemaRef ds:uri="D55A19B4-3E66-4BAC-A389-44379250FBA4"/>
    <ds:schemaRef ds:uri="http://purl.org/dc/elements/1.1/"/>
    <ds:schemaRef ds:uri="http://purl.org/dc/dcmitype/"/>
    <ds:schemaRef ds:uri="http://schemas.microsoft.com/sharepoint/v3/field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AB391DA-A496-43D2-8EDF-881F196B8D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1071</Words>
  <Application>Microsoft Office PowerPoint</Application>
  <PresentationFormat>Экран (4:3)</PresentationFormat>
  <Paragraphs>117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Calibri</vt:lpstr>
      <vt:lpstr>DejaVu Sans</vt:lpstr>
      <vt:lpstr>StarSymbol</vt:lpstr>
      <vt:lpstr>Times New Roman</vt:lpstr>
      <vt:lpstr>Wingdings</vt:lpstr>
      <vt:lpstr>шаблон презы ГК</vt:lpstr>
      <vt:lpstr>Office Theme</vt:lpstr>
      <vt:lpstr>b-default</vt:lpstr>
      <vt:lpstr>1_b-default</vt:lpstr>
      <vt:lpstr>Система обучения и развития персонала</vt:lpstr>
      <vt:lpstr>Обучение персонала</vt:lpstr>
      <vt:lpstr>Конкурсы профессионального мастерства</vt:lpstr>
      <vt:lpstr>Программы развития  высокопотенциальных работников</vt:lpstr>
      <vt:lpstr>Наставничество и менторинг</vt:lpstr>
      <vt:lpstr>Программа передачи критически важных знаний  «Мост поколений»</vt:lpstr>
      <vt:lpstr>Планирование карьеры и преемственности</vt:lpstr>
      <vt:lpstr>Отраслевой управленческий кадровый резерв</vt:lpstr>
    </vt:vector>
  </TitlesOfParts>
  <Company>Rosatom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Коваленко-Шевлягина Алена Олеговна</dc:creator>
  <cp:keywords/>
  <dc:description/>
  <cp:lastModifiedBy>Скрипник Ирина Наилевна</cp:lastModifiedBy>
  <cp:revision>218</cp:revision>
  <cp:lastPrinted>2022-05-20T05:31:07Z</cp:lastPrinted>
  <dcterms:created xsi:type="dcterms:W3CDTF">2015-08-17T07:31:49Z</dcterms:created>
  <dcterms:modified xsi:type="dcterms:W3CDTF">2022-05-20T10:56:12Z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0x0101009148F5A04DDD49CBA7127AADA5FB792B00AADE34325A8B49CDA8BB4DB53328F214007368EEE1E1A62144B146F1FA5265A5B6</vt:lpwstr>
  </property>
</Properties>
</file>