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theme/theme1.xml><?xml version="1.0" encoding="utf-8"?>
<a:theme xmlns:a="http://schemas.openxmlformats.org/drawingml/2006/main" name="Перебивочный слай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16x9_white_template" id="{815E4B3B-8E01-5242-B9F1-F7029D6381FB}" vid="{6BE6B458-93C6-814D-A81B-47849E6A55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87</Words>
  <Application>Microsoft Office PowerPoint</Application>
  <PresentationFormat>Широкоэкранный</PresentationFormat>
  <Paragraphs>21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Rosatom Light</vt:lpstr>
      <vt:lpstr>Перебивочный слайд</vt:lpstr>
      <vt:lpstr>Направления деятельности Совета Молодёжи</vt:lpstr>
    </vt:vector>
  </TitlesOfParts>
  <Company>--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Направления деятельности Совета Молодёжи</dc:title>
  <dc:creator>Бородулина Елена Леонидовна</dc:creator>
  <cp:lastModifiedBy>Бородулина Елена Леонидовна</cp:lastModifiedBy>
  <cp:revision>4</cp:revision>
  <dcterms:created xsi:type="dcterms:W3CDTF">2022-05-19T12:34:46Z</dcterms:created>
  <dcterms:modified xsi:type="dcterms:W3CDTF">2022-05-20T08:44:39Z</dcterms:modified>
</cp:coreProperties>
</file>