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Широкоэкранный</PresentationFormat>
  <Paragraphs>67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Тема Office</vt:lpstr>
      <vt:lpstr>Совет Молодёжи 2022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Совет Молодёжи 2022</dc:title>
  <dc:creator>Бородулина Елена Леонидовна</dc:creator>
  <cp:lastModifiedBy>Бородулина Елена Леонидовна</cp:lastModifiedBy>
  <cp:revision>2</cp:revision>
  <dcterms:created xsi:type="dcterms:W3CDTF">2022-05-19T12:21:11Z</dcterms:created>
  <dcterms:modified xsi:type="dcterms:W3CDTF">2022-05-19T12:23:53Z</dcterms:modified>
</cp:coreProperties>
</file>