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6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AA801-8DA8-4F4F-BD92-D67120C6F64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C5FF-C343-46E0-AD82-CB513353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7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3552-3E4E-45EC-89A4-594B82A89B38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0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AFEC-9841-4C14-8E47-3F4DA769241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4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7138-525C-419C-8D62-728ACBF07EC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DFCD-6177-4411-9373-035F2E6E0BA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B052-A897-415A-A6D3-13052C9CC294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677-65D0-4F04-8EDD-783FF481201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6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812D-7515-4561-9B34-55BB3666DFCA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9C49-31FB-4B3D-90DF-48CE1719B827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193D-B419-425E-9EC1-82D22B32F658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CA81-5E74-4A02-B07B-E2B78901A25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1C20-E4EF-47A1-B0AF-65A2862F262E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3E1D-F545-46D1-B1AF-4F9B04CAA3EF}" type="datetime1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E0A1-13B5-44A7-8D33-3FE64A6F3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74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">
              <a:schemeClr val="bg1">
                <a:lumMod val="85000"/>
                <a:lumOff val="1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9744D-3D0F-467B-9B73-C4820F67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3E50B-FCCC-4FF5-B8D7-869AEC62B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8A25D-9690-4986-96C3-F74CAE93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2645-1602-424D-8448-12BFBD3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Discussion-Strange OCs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B4299-C2CC-47C1-83E8-4C971AC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C0D716D-4E78-4D05-821D-1DB0C19B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63" y="1442593"/>
            <a:ext cx="9248274" cy="5278882"/>
          </a:xfrm>
        </p:spPr>
      </p:pic>
    </p:spTree>
    <p:extLst>
      <p:ext uri="{BB962C8B-B14F-4D97-AF65-F5344CB8AC3E}">
        <p14:creationId xmlns:p14="http://schemas.microsoft.com/office/powerpoint/2010/main" val="154674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BD571-AE9D-4149-B6C1-73A697A6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2BC4-CC76-42C8-B3B3-037152A7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Fitting model (D. </a:t>
            </a:r>
            <a:r>
              <a:rPr lang="en-US" altLang="zh-CN" sz="3200" dirty="0" err="1"/>
              <a:t>Bossini</a:t>
            </a:r>
            <a:r>
              <a:rPr lang="en-US" altLang="zh-CN" sz="3200" dirty="0"/>
              <a:t> et al. 2019)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CMD + stellar bolometric corrections model (YBC)</a:t>
            </a:r>
          </a:p>
          <a:p>
            <a:pPr marL="0" indent="0">
              <a:buNone/>
            </a:pPr>
            <a:r>
              <a:rPr lang="en-US" altLang="zh-CN" sz="3200" dirty="0"/>
              <a:t>(Yang Chen  et al. 2019)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4836A-219D-402A-BF14-0742FE9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4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1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2645-1602-424D-8448-12BFBD3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Discussion-Key Data Selection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2FEBBA-A13B-40EB-AD62-2FCBC0B0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66" y="1514761"/>
            <a:ext cx="9077067" cy="484158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B4299-C2CC-47C1-83E8-4C971AC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A79E13-9D14-48F1-9527-5D4A772F902D}"/>
              </a:ext>
            </a:extLst>
          </p:cNvPr>
          <p:cNvCxnSpPr>
            <a:cxnSpLocks/>
          </p:cNvCxnSpPr>
          <p:nvPr/>
        </p:nvCxnSpPr>
        <p:spPr>
          <a:xfrm>
            <a:off x="2080727" y="3686981"/>
            <a:ext cx="4086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BFC6FA-E49B-447F-B7A2-B93657E94090}"/>
              </a:ext>
            </a:extLst>
          </p:cNvPr>
          <p:cNvCxnSpPr>
            <a:cxnSpLocks/>
          </p:cNvCxnSpPr>
          <p:nvPr/>
        </p:nvCxnSpPr>
        <p:spPr>
          <a:xfrm>
            <a:off x="6403911" y="3686981"/>
            <a:ext cx="40836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E95E-DABC-4514-95F4-C5043A66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Mass and Age Determination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37E73-C38F-4969-8DAF-94CCBC437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CMD Fitting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35637-72A2-4BBF-A7D8-2E2C9190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6612-4905-41BB-9A7F-3AFBD308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limitation of CMD fitting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E3C32F-036F-4112-898A-FDCCB8B5C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58" y="1418811"/>
            <a:ext cx="9575884" cy="520941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94F99-EF77-492C-9139-8B0EADC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6612-4905-41BB-9A7F-3AFBD308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redden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94F99-EF77-492C-9139-8B0EADC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B2DCDCB-6295-480F-A0C3-425AFE68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17" y="1510230"/>
            <a:ext cx="9723565" cy="4982645"/>
          </a:xfrm>
        </p:spPr>
      </p:pic>
    </p:spTree>
    <p:extLst>
      <p:ext uri="{BB962C8B-B14F-4D97-AF65-F5344CB8AC3E}">
        <p14:creationId xmlns:p14="http://schemas.microsoft.com/office/powerpoint/2010/main" val="81144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E6C5-DD57-4A2B-AFAE-D91F922F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738EE-4395-402A-93CB-01A033712A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200" dirty="0"/>
              <a:t>Gaia data</a:t>
            </a:r>
          </a:p>
          <a:p>
            <a:endParaRPr lang="en-US" altLang="zh-CN" sz="3200" dirty="0"/>
          </a:p>
          <a:p>
            <a:r>
              <a:rPr lang="en-US" altLang="zh-CN" sz="3200" dirty="0"/>
              <a:t>Gaudin 2018</a:t>
            </a:r>
          </a:p>
          <a:p>
            <a:endParaRPr lang="en-US" altLang="zh-CN" sz="3200" dirty="0"/>
          </a:p>
          <a:p>
            <a:r>
              <a:rPr lang="en-US" altLang="zh-CN" sz="3200" dirty="0" err="1"/>
              <a:t>Bossini</a:t>
            </a:r>
            <a:r>
              <a:rPr lang="en-US" altLang="zh-CN" sz="3200" dirty="0"/>
              <a:t> 2019</a:t>
            </a:r>
          </a:p>
          <a:p>
            <a:endParaRPr lang="en-US" altLang="zh-CN" sz="3200" dirty="0"/>
          </a:p>
          <a:p>
            <a:r>
              <a:rPr lang="en-US" altLang="zh-CN" sz="3200" dirty="0"/>
              <a:t>Bailer-Jones 2018</a:t>
            </a:r>
            <a:endParaRPr lang="zh-CN" altLang="en-US" sz="32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85EA7-0BE3-432D-8983-29642A47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2363" y="1822450"/>
            <a:ext cx="665739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Extinction</a:t>
            </a:r>
          </a:p>
          <a:p>
            <a:endParaRPr lang="en-US" altLang="zh-CN" sz="3200" dirty="0"/>
          </a:p>
          <a:p>
            <a:r>
              <a:rPr lang="en-US" altLang="zh-CN" sz="3200" dirty="0"/>
              <a:t>Members of 1229 OCs</a:t>
            </a:r>
          </a:p>
          <a:p>
            <a:endParaRPr lang="en-US" altLang="zh-CN" sz="3200" dirty="0"/>
          </a:p>
          <a:p>
            <a:r>
              <a:rPr lang="en-US" altLang="zh-CN" sz="3200" dirty="0"/>
              <a:t>269 OCs, nearly half have metallicity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Distance of Gaia stars</a:t>
            </a:r>
          </a:p>
          <a:p>
            <a:endParaRPr lang="en-US" altLang="zh-CN" sz="3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CE046-B252-40BA-A71D-53367A95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1520-F89B-4FD2-AC0C-B1357FB3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Fitting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3F555-A4FE-46B7-815E-5788E0EB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8992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Key data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Red Giant branch</a:t>
            </a:r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0DD20-BE25-41E5-B155-72A12B50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A42258-ED94-40DD-9D7A-75D99BBF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95" y="0"/>
            <a:ext cx="597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7E202-44AF-45BC-AB04-618AE117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 Distribution of 200+ OCs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8401B53-80C1-4FBE-80C4-63B344C65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5"/>
          <a:stretch/>
        </p:blipFill>
        <p:spPr>
          <a:xfrm>
            <a:off x="2712018" y="1366165"/>
            <a:ext cx="6767963" cy="53553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A599D9-B44E-4440-BCDA-320D4D0D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393A-F93F-4245-B3A9-1E12570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Age and Mass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D1A8AE-EEB4-4DE7-97E5-E1587E5F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91" y="1585812"/>
            <a:ext cx="9012817" cy="490706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2F678-7D7E-44FC-A596-C6262954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E0A1-13B5-44A7-8D33-3FE64A6F33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107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Mass and Age Determination</vt:lpstr>
      <vt:lpstr>The limitation of CMD fitting</vt:lpstr>
      <vt:lpstr>Linear redden model</vt:lpstr>
      <vt:lpstr>Data Lists</vt:lpstr>
      <vt:lpstr>Final Fitting Result</vt:lpstr>
      <vt:lpstr>Age Distribution of 200+ OCs </vt:lpstr>
      <vt:lpstr>Final Age and Mass Distribution</vt:lpstr>
      <vt:lpstr>Discussion-Strange OCs</vt:lpstr>
      <vt:lpstr>Further work</vt:lpstr>
      <vt:lpstr>PowerPoint 演示文稿</vt:lpstr>
      <vt:lpstr>Discussion-Key Data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psychopomp</dc:creator>
  <cp:lastModifiedBy>psychopomp</cp:lastModifiedBy>
  <cp:revision>33</cp:revision>
  <dcterms:created xsi:type="dcterms:W3CDTF">2019-12-19T10:23:27Z</dcterms:created>
  <dcterms:modified xsi:type="dcterms:W3CDTF">2019-12-19T11:58:13Z</dcterms:modified>
</cp:coreProperties>
</file>