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8" r:id="rId7"/>
    <p:sldId id="262" r:id="rId8"/>
    <p:sldId id="263" r:id="rId9"/>
    <p:sldId id="264" r:id="rId10"/>
    <p:sldId id="266" r:id="rId11"/>
    <p:sldId id="267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AA801-8DA8-4F4F-BD92-D67120C6F64B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DC5FF-C343-46E0-AD82-CB5133534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77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3552-3E4E-45EC-89A4-594B82A89B38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80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AFEC-9841-4C14-8E47-3F4DA769241A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04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7138-525C-419C-8D62-728ACBF07ECA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78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DFCD-6177-4411-9373-035F2E6E0BA7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58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B052-A897-415A-A6D3-13052C9CC294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1677-65D0-4F04-8EDD-783FF4812017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36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812D-7515-4561-9B34-55BB3666DFCA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33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9C49-31FB-4B3D-90DF-48CE1719B827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9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193D-B419-425E-9EC1-82D22B32F658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35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1-5E74-4A02-B07B-E2B78901A25E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21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1C20-E4EF-47A1-B0AF-65A2862F262E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80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13E1D-F545-46D1-B1AF-4F9B04CAA3EF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7E0A1-13B5-44A7-8D33-3FE64A6F33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874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">
              <a:schemeClr val="bg1">
                <a:lumMod val="85000"/>
                <a:lumOff val="1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9744D-3D0F-467B-9B73-C4820F67A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53E50B-FCCC-4FF5-B8D7-869AEC62B7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38A25D-9690-4986-96C3-F74CAE93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23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F2645-1602-424D-8448-12BFBD3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Discussion-Strange OCs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1B4299-C2CC-47C1-83E8-4C971AC9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C0D716D-4E78-4D05-821D-1DB0C19B2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63" y="1442593"/>
            <a:ext cx="9248274" cy="5278882"/>
          </a:xfrm>
        </p:spPr>
      </p:pic>
    </p:spTree>
    <p:extLst>
      <p:ext uri="{BB962C8B-B14F-4D97-AF65-F5344CB8AC3E}">
        <p14:creationId xmlns:p14="http://schemas.microsoft.com/office/powerpoint/2010/main" val="154674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BD571-AE9D-4149-B6C1-73A697A6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92BC4-CC76-42C8-B3B3-037152A7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Fitting model (</a:t>
            </a:r>
            <a:r>
              <a:rPr lang="en-US" altLang="zh-CN" dirty="0"/>
              <a:t>D. </a:t>
            </a:r>
            <a:r>
              <a:rPr lang="en-US" altLang="zh-CN" dirty="0" err="1"/>
              <a:t>Bossini</a:t>
            </a:r>
            <a:r>
              <a:rPr lang="en-US" altLang="zh-CN" sz="3200" dirty="0"/>
              <a:t> et al. 2019)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CMD + stellar bolometric corrections model (YBC)</a:t>
            </a:r>
          </a:p>
          <a:p>
            <a:pPr marL="0" indent="0">
              <a:buNone/>
            </a:pPr>
            <a:r>
              <a:rPr lang="en-US" altLang="zh-CN" sz="3200" dirty="0"/>
              <a:t>(</a:t>
            </a:r>
            <a:r>
              <a:rPr lang="en-US" altLang="zh-CN" dirty="0"/>
              <a:t>Yang Chen </a:t>
            </a:r>
            <a:r>
              <a:rPr lang="en-US" altLang="zh-CN" sz="3200" dirty="0"/>
              <a:t> et al. 2019)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E4836A-219D-402A-BF14-0742FE98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742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AE95E-DABC-4514-95F4-C5043A66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137E73-C38F-4969-8DAF-94CCBC437E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F35637-72A2-4BBF-A7D8-2E2C9190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1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F2645-1602-424D-8448-12BFBD3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Discussion-Key Data Selection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C2FEBBA-A13B-40EB-AD62-2FCBC0B01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466" y="1514761"/>
            <a:ext cx="9077067" cy="4841589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1B4299-C2CC-47C1-83E8-4C971AC9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13</a:t>
            </a:fld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AA79E13-9D14-48F1-9527-5D4A772F902D}"/>
              </a:ext>
            </a:extLst>
          </p:cNvPr>
          <p:cNvCxnSpPr>
            <a:cxnSpLocks/>
          </p:cNvCxnSpPr>
          <p:nvPr/>
        </p:nvCxnSpPr>
        <p:spPr>
          <a:xfrm>
            <a:off x="2080727" y="3686981"/>
            <a:ext cx="40868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BBFC6FA-E49B-447F-B7A2-B93657E94090}"/>
              </a:ext>
            </a:extLst>
          </p:cNvPr>
          <p:cNvCxnSpPr>
            <a:cxnSpLocks/>
          </p:cNvCxnSpPr>
          <p:nvPr/>
        </p:nvCxnSpPr>
        <p:spPr>
          <a:xfrm>
            <a:off x="6403911" y="3686981"/>
            <a:ext cx="408369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0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AE95E-DABC-4514-95F4-C5043A66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137E73-C38F-4969-8DAF-94CCBC437E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F35637-72A2-4BBF-A7D8-2E2C9190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25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AE95E-DABC-4514-95F4-C5043A66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Mass and Age Determination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137E73-C38F-4969-8DAF-94CCBC437E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CMD Fitting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F35637-72A2-4BBF-A7D8-2E2C9190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5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C6612-4905-41BB-9A7F-3AFBD3085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limitation of CMD fitting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9E3C32F-036F-4112-898A-FDCCB8B5C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58" y="1418811"/>
            <a:ext cx="9575884" cy="5209416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94F99-EF77-492C-9139-8B0EADCE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C6612-4905-41BB-9A7F-3AFBD3085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redden model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94F99-EF77-492C-9139-8B0EADCE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B2DCDCB-6295-480F-A0C3-425AFE68A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17" y="1510230"/>
            <a:ext cx="9723565" cy="4982645"/>
          </a:xfrm>
        </p:spPr>
      </p:pic>
    </p:spTree>
    <p:extLst>
      <p:ext uri="{BB962C8B-B14F-4D97-AF65-F5344CB8AC3E}">
        <p14:creationId xmlns:p14="http://schemas.microsoft.com/office/powerpoint/2010/main" val="81144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2E6C5-DD57-4A2B-AFAE-D91F922F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Lists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738EE-4395-402A-93CB-01A033712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3200" dirty="0"/>
              <a:t>Gaia data</a:t>
            </a:r>
          </a:p>
          <a:p>
            <a:endParaRPr lang="en-US" altLang="zh-CN" sz="3200" dirty="0"/>
          </a:p>
          <a:p>
            <a:r>
              <a:rPr lang="en-US" altLang="zh-CN" sz="3200" dirty="0"/>
              <a:t>Gaudin 2018</a:t>
            </a:r>
          </a:p>
          <a:p>
            <a:endParaRPr lang="en-US" altLang="zh-CN" sz="3200" dirty="0"/>
          </a:p>
          <a:p>
            <a:r>
              <a:rPr lang="en-US" altLang="zh-CN" sz="3200" dirty="0" err="1"/>
              <a:t>Bossini</a:t>
            </a:r>
            <a:r>
              <a:rPr lang="en-US" altLang="zh-CN" sz="3200" dirty="0"/>
              <a:t> 2019</a:t>
            </a:r>
          </a:p>
          <a:p>
            <a:endParaRPr lang="en-US" altLang="zh-CN" sz="3200" dirty="0"/>
          </a:p>
          <a:p>
            <a:r>
              <a:rPr lang="en-US" altLang="zh-CN" sz="3200" dirty="0"/>
              <a:t>Distance of Gaia stars</a:t>
            </a:r>
            <a:endParaRPr lang="zh-CN" altLang="en-US" sz="32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A85EA7-0BE3-432D-8983-29642A47E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12363" y="1822450"/>
            <a:ext cx="6657392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Extinction</a:t>
            </a:r>
          </a:p>
          <a:p>
            <a:endParaRPr lang="en-US" altLang="zh-CN" sz="3200" dirty="0"/>
          </a:p>
          <a:p>
            <a:r>
              <a:rPr lang="en-US" altLang="zh-CN" sz="3200" dirty="0"/>
              <a:t>Members of 1229 OCs</a:t>
            </a:r>
          </a:p>
          <a:p>
            <a:endParaRPr lang="en-US" altLang="zh-CN" sz="3200" dirty="0"/>
          </a:p>
          <a:p>
            <a:r>
              <a:rPr lang="en-US" altLang="zh-CN" sz="3200" dirty="0"/>
              <a:t>269 OCs, nearly half have metallicity</a:t>
            </a:r>
          </a:p>
          <a:p>
            <a:endParaRPr lang="en-US" altLang="zh-CN" sz="3200" dirty="0"/>
          </a:p>
          <a:p>
            <a:r>
              <a:rPr lang="en-US" altLang="zh-CN" sz="3200" dirty="0"/>
              <a:t>Distance</a:t>
            </a:r>
          </a:p>
          <a:p>
            <a:endParaRPr lang="en-US" altLang="zh-CN" sz="32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7CE046-B252-40BA-A71D-53367A95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6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71520-F89B-4FD2-AC0C-B1357FB3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Fitting 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43F555-A4FE-46B7-815E-5788E0EBB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18992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Key data</a:t>
            </a:r>
          </a:p>
          <a:p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Red Giant branch</a:t>
            </a:r>
          </a:p>
          <a:p>
            <a:endParaRPr lang="en-US" altLang="zh-CN" sz="3600" dirty="0"/>
          </a:p>
          <a:p>
            <a:endParaRPr lang="zh-CN" alt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E0DD20-BE25-41E5-B155-72A12B50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A42258-ED94-40DD-9D7A-75D99BBFA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795" y="0"/>
            <a:ext cx="5973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7E202-44AF-45BC-AB04-618AE117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 Distribution of 200+ OCs 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8401B53-80C1-4FBE-80C4-63B344C65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35"/>
          <a:stretch/>
        </p:blipFill>
        <p:spPr>
          <a:xfrm>
            <a:off x="2712018" y="1366165"/>
            <a:ext cx="6767963" cy="535531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A599D9-B44E-4440-BCDA-320D4D0D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30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2393A-F93F-4245-B3A9-1E12570F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Age and Mass Distribution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1D1A8AE-EEB4-4DE7-97E5-E1587E5F7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591" y="1585812"/>
            <a:ext cx="9012817" cy="490706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22F678-7D7E-44FC-A596-C6262954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03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106</Words>
  <Application>Microsoft Office PowerPoint</Application>
  <PresentationFormat>宽屏</PresentationFormat>
  <Paragraphs>47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Office Theme</vt:lpstr>
      <vt:lpstr>PowerPoint 演示文稿</vt:lpstr>
      <vt:lpstr>PowerPoint 演示文稿</vt:lpstr>
      <vt:lpstr>Mass and Age Determination</vt:lpstr>
      <vt:lpstr>The limitation of CMD fitting</vt:lpstr>
      <vt:lpstr>Linear redden model</vt:lpstr>
      <vt:lpstr>Data Lists</vt:lpstr>
      <vt:lpstr>Final Fitting Result</vt:lpstr>
      <vt:lpstr>Age Distribution of 200+ OCs </vt:lpstr>
      <vt:lpstr>Final Age and Mass Distribution</vt:lpstr>
      <vt:lpstr>Discussion-Strange OCs</vt:lpstr>
      <vt:lpstr>Further work</vt:lpstr>
      <vt:lpstr>PowerPoint 演示文稿</vt:lpstr>
      <vt:lpstr>Discussion-Key Data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psychopomp</dc:creator>
  <cp:lastModifiedBy>psychopomp</cp:lastModifiedBy>
  <cp:revision>30</cp:revision>
  <dcterms:created xsi:type="dcterms:W3CDTF">2019-12-19T10:23:27Z</dcterms:created>
  <dcterms:modified xsi:type="dcterms:W3CDTF">2019-12-19T11:55:01Z</dcterms:modified>
</cp:coreProperties>
</file>