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5" r:id="rId7"/>
    <p:sldId id="263" r:id="rId8"/>
    <p:sldId id="273" r:id="rId9"/>
    <p:sldId id="27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4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1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3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5345-C31D-4848-BAAC-C5B695501AAD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5D62-7914-41ED-90C4-6DC7940E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161"/>
            <a:ext cx="7575274" cy="901322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下载安装包</a:t>
            </a:r>
          </a:p>
        </p:txBody>
      </p:sp>
      <p:sp>
        <p:nvSpPr>
          <p:cNvPr id="4" name="矩形 3"/>
          <p:cNvSpPr/>
          <p:nvPr/>
        </p:nvSpPr>
        <p:spPr>
          <a:xfrm>
            <a:off x="937592" y="108244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161823"/>
                </a:solidFill>
                <a:latin typeface="LMSans9-Regular-Identity-H"/>
              </a:rPr>
              <a:t>官网下载： </a:t>
            </a:r>
            <a:r>
              <a:rPr lang="en-US" altLang="zh-CN" sz="2800" b="0" i="0" u="none" strike="noStrike" baseline="0" dirty="0">
                <a:solidFill>
                  <a:srgbClr val="161823"/>
                </a:solidFill>
                <a:latin typeface="LMSans9-Regular-Identity-H"/>
              </a:rPr>
              <a:t>http://www.tug.org/texlive/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2" y="1733960"/>
            <a:ext cx="9739424" cy="45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3406"/>
            <a:ext cx="10515600" cy="9965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当安装结束后，可以调出</a:t>
            </a:r>
            <a:r>
              <a:rPr lang="en-US" altLang="zh-CN" sz="2800" dirty="0"/>
              <a:t>windows</a:t>
            </a:r>
            <a:r>
              <a:rPr lang="zh-CN" altLang="en-US" sz="2800" dirty="0"/>
              <a:t>系统下的</a:t>
            </a:r>
            <a:r>
              <a:rPr lang="en-US" altLang="zh-CN" sz="2800" dirty="0"/>
              <a:t>cmd</a:t>
            </a:r>
            <a:r>
              <a:rPr lang="zh-CN" altLang="en-US" sz="2800" dirty="0"/>
              <a:t>，输入</a:t>
            </a:r>
            <a:r>
              <a:rPr lang="en-US" altLang="zh-CN" sz="2800" b="1" dirty="0">
                <a:solidFill>
                  <a:srgbClr val="FF0000"/>
                </a:solidFill>
              </a:rPr>
              <a:t>tex -version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2321"/>
            <a:ext cx="5800725" cy="904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252995"/>
            <a:ext cx="449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出现下图则安装成功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596765" y="1204003"/>
            <a:ext cx="4308764" cy="5184411"/>
          </a:xfrm>
          <a:prstGeom prst="wedgeRectCallout">
            <a:avLst>
              <a:gd name="adj1" fmla="val -40470"/>
              <a:gd name="adj2" fmla="val -56671"/>
            </a:avLst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WIN+R </a:t>
            </a:r>
            <a:r>
              <a:rPr lang="zh-CN" altLang="en-US" sz="2400" dirty="0"/>
              <a:t>快捷键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82" y="1970234"/>
            <a:ext cx="3850282" cy="19552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382" y="4030984"/>
            <a:ext cx="3879310" cy="22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7" y="666768"/>
            <a:ext cx="11003166" cy="47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03" y="377687"/>
            <a:ext cx="9746191" cy="60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31" y="1055135"/>
            <a:ext cx="8457535" cy="50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3205" y="288234"/>
            <a:ext cx="1096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以管理员身份运行 </a:t>
            </a:r>
            <a:r>
              <a:rPr lang="en-US" altLang="zh-CN" sz="3600" dirty="0">
                <a:solidFill>
                  <a:srgbClr val="FF0000"/>
                </a:solidFill>
              </a:rPr>
              <a:t>install-tl-advanced.bat </a:t>
            </a:r>
            <a:r>
              <a:rPr lang="zh-CN" altLang="en-US" sz="3600" dirty="0"/>
              <a:t>文件开始安装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1" y="1155424"/>
            <a:ext cx="8762719" cy="52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645" t="13637" r="44446" b="19909"/>
          <a:stretch/>
        </p:blipFill>
        <p:spPr>
          <a:xfrm>
            <a:off x="2880360" y="1002106"/>
            <a:ext cx="6004560" cy="49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970" y="233570"/>
            <a:ext cx="4403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 </a:t>
            </a:r>
            <a:r>
              <a:rPr lang="zh-CN" altLang="en-US" sz="3200" dirty="0"/>
              <a:t>修改安装目录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 </a:t>
            </a:r>
            <a:r>
              <a:rPr lang="zh-CN" altLang="en-US" sz="3200" dirty="0"/>
              <a:t>点击</a:t>
            </a:r>
            <a:r>
              <a:rPr lang="zh-CN" altLang="en-US" sz="3200" dirty="0">
                <a:solidFill>
                  <a:srgbClr val="FF0000"/>
                </a:solidFill>
              </a:rPr>
              <a:t>安装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311435"/>
            <a:ext cx="7858125" cy="52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612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控制面板 </a:t>
            </a:r>
            <a:r>
              <a:rPr lang="en-US" altLang="zh-CN" sz="2800" dirty="0"/>
              <a:t>— </a:t>
            </a:r>
            <a:r>
              <a:rPr lang="zh-CN" altLang="en-US" sz="2800" dirty="0"/>
              <a:t>系统 </a:t>
            </a:r>
            <a:r>
              <a:rPr lang="en-US" altLang="zh-CN" sz="2800" dirty="0"/>
              <a:t>— </a:t>
            </a:r>
            <a:r>
              <a:rPr lang="zh-CN" altLang="en-US" sz="2800" dirty="0"/>
              <a:t>高级系统设置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7920"/>
            <a:ext cx="9357360" cy="28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148590"/>
            <a:ext cx="5819775" cy="657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6480" y="1377880"/>
            <a:ext cx="606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双击 </a:t>
            </a:r>
            <a:r>
              <a:rPr lang="en-US" altLang="zh-CN" sz="3600" dirty="0"/>
              <a:t>Path </a:t>
            </a:r>
            <a:r>
              <a:rPr lang="zh-CN" altLang="en-US" sz="3600" dirty="0"/>
              <a:t>环境变量进行设置</a:t>
            </a:r>
            <a:endParaRPr lang="en-US" altLang="zh-CN" sz="3600" dirty="0"/>
          </a:p>
          <a:p>
            <a:r>
              <a:rPr lang="zh-CN" altLang="en-US" sz="3600" dirty="0"/>
              <a:t>将</a:t>
            </a:r>
            <a:r>
              <a:rPr lang="en-US" altLang="zh-CN" sz="3600" dirty="0"/>
              <a:t>TEX Live</a:t>
            </a:r>
            <a:r>
              <a:rPr lang="zh-CN" altLang="en-US" sz="3600" dirty="0"/>
              <a:t>的</a:t>
            </a:r>
            <a:r>
              <a:rPr lang="en-US" altLang="zh-CN" sz="3600" dirty="0"/>
              <a:t>bin</a:t>
            </a:r>
            <a:r>
              <a:rPr lang="zh-CN" altLang="en-US" sz="3600" dirty="0"/>
              <a:t>安装路径添加到环境变量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默认路径： </a:t>
            </a:r>
            <a:r>
              <a:rPr lang="en-US" altLang="zh-CN" sz="3600" dirty="0"/>
              <a:t>C:\texlive\2019\bin\win32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598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103</Words>
  <Application>Microsoft Macintosh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LMSans9-Regular-Identity-H</vt:lpstr>
      <vt:lpstr>Arial</vt:lpstr>
      <vt:lpstr>Calibri</vt:lpstr>
      <vt:lpstr>Calibri Light</vt:lpstr>
      <vt:lpstr>Office 主题</vt:lpstr>
      <vt:lpstr>下载安装包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环境变量配置</vt:lpstr>
      <vt:lpstr>PowerPoint 演示文稿</vt:lpstr>
      <vt:lpstr>当安装结束后，可以调出windows系统下的cmd，输入tex -version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 Live 安装及环境搭建</dc:title>
  <dc:creator>王 小生</dc:creator>
  <cp:lastModifiedBy>ovp</cp:lastModifiedBy>
  <cp:revision>26</cp:revision>
  <dcterms:created xsi:type="dcterms:W3CDTF">2019-07-14T06:57:14Z</dcterms:created>
  <dcterms:modified xsi:type="dcterms:W3CDTF">2019-10-18T06:39:45Z</dcterms:modified>
</cp:coreProperties>
</file>