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3"/>
    <p:sldId id="256" r:id="rId4"/>
    <p:sldId id="263" r:id="rId5"/>
    <p:sldId id="257" r:id="rId6"/>
    <p:sldId id="258" r:id="rId7"/>
    <p:sldId id="259" r:id="rId8"/>
    <p:sldId id="260" r:id="rId9"/>
    <p:sldId id="261" r:id="rId10"/>
    <p:sldId id="272" r:id="rId11"/>
    <p:sldId id="264" r:id="rId12"/>
    <p:sldId id="265" r:id="rId13"/>
    <p:sldId id="266" r:id="rId14"/>
    <p:sldId id="267" r:id="rId15"/>
    <p:sldId id="28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3794125" y="2979420"/>
            <a:ext cx="531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SISO=SIMO(1,2)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707_gap_b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879475"/>
            <a:ext cx="5852160" cy="4389120"/>
          </a:xfrm>
          <a:prstGeom prst="rect">
            <a:avLst/>
          </a:prstGeom>
        </p:spPr>
      </p:pic>
      <p:pic>
        <p:nvPicPr>
          <p:cNvPr id="7" name="图片 6" descr="548_gap_b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10" y="879475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97_gap_b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1234440"/>
            <a:ext cx="5852160" cy="4389120"/>
          </a:xfrm>
          <a:prstGeom prst="rect">
            <a:avLst/>
          </a:prstGeom>
        </p:spPr>
      </p:pic>
      <p:pic>
        <p:nvPicPr>
          <p:cNvPr id="7" name="图片 6" descr="202_gap_b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5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3_gap_b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234440"/>
            <a:ext cx="5852160" cy="4389120"/>
          </a:xfrm>
          <a:prstGeom prst="rect">
            <a:avLst/>
          </a:prstGeom>
        </p:spPr>
      </p:pic>
      <p:pic>
        <p:nvPicPr>
          <p:cNvPr id="7" name="图片 6" descr="461_gap_b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13_gap_b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234440"/>
            <a:ext cx="5852160" cy="4389120"/>
          </a:xfrm>
          <a:prstGeom prst="rect">
            <a:avLst/>
          </a:prstGeom>
        </p:spPr>
      </p:pic>
      <p:pic>
        <p:nvPicPr>
          <p:cNvPr id="7" name="图片 6" descr="370_gap_b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73935"/>
            <a:ext cx="10515600" cy="2310130"/>
          </a:xfrm>
        </p:spPr>
        <p:txBody>
          <a:bodyPr>
            <a:noAutofit/>
          </a:bodyPr>
          <a:p>
            <a:r>
              <a:rPr lang="en-US" altLang="zh-CN" sz="3200"/>
              <a:t>Destinations are equipped 1,2,3 antennas results are saved in:</a:t>
            </a:r>
            <a:br>
              <a:rPr lang="zh-CN" altLang="en-US" sz="3200"/>
            </a:br>
            <a:r>
              <a:rPr lang="zh-CN" altLang="en-US" sz="3200"/>
              <a:t>new_data_di_network_252510.2_100_test</a:t>
            </a:r>
            <a:r>
              <a:rPr lang="en-US" altLang="zh-CN" sz="3200"/>
              <a:t>/directed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30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234440"/>
            <a:ext cx="5852160" cy="4389120"/>
          </a:xfrm>
          <a:prstGeom prst="rect">
            <a:avLst/>
          </a:prstGeom>
        </p:spPr>
      </p:pic>
      <p:pic>
        <p:nvPicPr>
          <p:cNvPr id="14" name="图片 13" descr="165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1234440"/>
            <a:ext cx="5852160" cy="4389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479030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70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341120"/>
            <a:ext cx="5852160" cy="438912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pic>
        <p:nvPicPr>
          <p:cNvPr id="9" name="图片 8" descr="209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922020"/>
            <a:ext cx="5852160" cy="4389120"/>
          </a:xfrm>
          <a:prstGeom prst="rect">
            <a:avLst/>
          </a:prstGeom>
        </p:spPr>
      </p:pic>
      <p:pic>
        <p:nvPicPr>
          <p:cNvPr id="10" name="图片 9" descr="246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10" y="922020"/>
            <a:ext cx="5852160" cy="43891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85050" y="5454015"/>
            <a:ext cx="1577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1/3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277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1234440"/>
            <a:ext cx="5852160" cy="4389120"/>
          </a:xfrm>
          <a:prstGeom prst="rect">
            <a:avLst/>
          </a:prstGeom>
        </p:spPr>
      </p:pic>
      <p:pic>
        <p:nvPicPr>
          <p:cNvPr id="8" name="图片 7" descr="285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5" y="1234440"/>
            <a:ext cx="5852160" cy="4389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90968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59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1028700"/>
            <a:ext cx="5852160" cy="4389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pic>
        <p:nvPicPr>
          <p:cNvPr id="5" name="图片 4" descr="472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75" y="1028700"/>
            <a:ext cx="5852160" cy="4389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02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88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0015"/>
            <a:ext cx="5852160" cy="4389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pic>
        <p:nvPicPr>
          <p:cNvPr id="5" name="图片 4" descr="494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1433195"/>
            <a:ext cx="5852160" cy="4389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39380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96_SISO=SI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0025"/>
            <a:ext cx="5852160" cy="4389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4937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  <p:pic>
        <p:nvPicPr>
          <p:cNvPr id="5" name="图片 4" descr="600_SISO=SI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20" y="1470025"/>
            <a:ext cx="5852160" cy="4389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20685" y="545401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854325" y="2472690"/>
            <a:ext cx="610171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/>
              <a:t>can’t reach MAIS bound</a:t>
            </a:r>
            <a:endParaRPr lang="en-US" altLang="zh-CN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WPS 演示</Application>
  <PresentationFormat>宽屏</PresentationFormat>
  <Paragraphs>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zs</dc:creator>
  <cp:lastModifiedBy>zs</cp:lastModifiedBy>
  <cp:revision>7</cp:revision>
  <dcterms:created xsi:type="dcterms:W3CDTF">2024-05-19T06:49:28Z</dcterms:created>
  <dcterms:modified xsi:type="dcterms:W3CDTF">2024-05-19T06:49:28Z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2052-11.1.0.11711</vt:lpwstr>
  </property>
  <property fmtid="{D5CDD505-2E9C-101B-9397-08002B2CF9AE}" pid="3" name="ICV">
    <vt:lpwstr/>
  </property>
</Properties>
</file>