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8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32C5D5-8D18-401C-8105-68F635113C02}">
          <p14:sldIdLst>
            <p14:sldId id="256"/>
          </p14:sldIdLst>
        </p14:section>
        <p14:section name="data_di_network_8810.4_1000_test/4&#10;" id="{12C21BA5-F7F6-451C-9B44-A0E4ED28F28F}">
          <p14:sldIdLst>
            <p14:sldId id="270"/>
            <p14:sldId id="271"/>
            <p14:sldId id="272"/>
            <p14:sldId id="273"/>
            <p14:sldId id="274"/>
          </p14:sldIdLst>
        </p14:section>
        <p14:section name="data_di_network_8810.5_1000_test/chromatic=4&#10;" id="{CC57C9BD-EFDE-4E98-85DF-376F10D90056}">
          <p14:sldIdLst>
            <p14:sldId id="257"/>
            <p14:sldId id="258"/>
            <p14:sldId id="259"/>
            <p14:sldId id="260"/>
          </p14:sldIdLst>
        </p14:section>
        <p14:section name="Structure" id="{A3D4A906-A325-45EC-8D0B-F64A3EAA0079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42" y="116"/>
      </p:cViewPr>
      <p:guideLst>
        <p:guide orient="horz" pos="2195"/>
        <p:guide pos="3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825" y="808990"/>
            <a:ext cx="11181715" cy="840105"/>
          </a:xfrm>
        </p:spPr>
        <p:txBody>
          <a:bodyPr/>
          <a:lstStyle/>
          <a:p>
            <a:pPr algn="l"/>
            <a:r>
              <a:rPr lang="en-US" altLang="zh-CN" sz="3600"/>
              <a:t>Examples that subspace IA &gt; one to one IA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0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1234440"/>
            <a:ext cx="5852160" cy="4389120"/>
          </a:xfrm>
          <a:prstGeom prst="rect">
            <a:avLst/>
          </a:prstGeom>
        </p:spPr>
      </p:pic>
      <p:pic>
        <p:nvPicPr>
          <p:cNvPr id="5" name="图片 4" descr="000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" y="1056005"/>
            <a:ext cx="5852160" cy="43891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7905" y="151193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150735" y="14998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81960" y="511683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123680" y="66230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770235" y="111569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56310" y="419481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977130" y="13423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06920" y="42557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747125" y="505142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1770360" y="2967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62585" y="28276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504940" y="2967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605770" y="477329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562475" y="45847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617210" y="28276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311525" y="66230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341630"/>
            <a:ext cx="4191000" cy="3143885"/>
          </a:xfrm>
          <a:prstGeom prst="rect">
            <a:avLst/>
          </a:prstGeom>
        </p:spPr>
      </p:pic>
      <p:pic>
        <p:nvPicPr>
          <p:cNvPr id="3" name="图片 2" descr="0005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5" y="102870"/>
            <a:ext cx="4509770" cy="3382645"/>
          </a:xfrm>
          <a:prstGeom prst="rect">
            <a:avLst/>
          </a:prstGeom>
        </p:spPr>
      </p:pic>
      <p:pic>
        <p:nvPicPr>
          <p:cNvPr id="4" name="图片 3" descr="0005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05" y="3632200"/>
            <a:ext cx="4300855" cy="3225800"/>
          </a:xfrm>
          <a:prstGeom prst="rect">
            <a:avLst/>
          </a:prstGeom>
        </p:spPr>
      </p:pic>
      <p:pic>
        <p:nvPicPr>
          <p:cNvPr id="5" name="图片 4" descr="0005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105" y="3621405"/>
            <a:ext cx="3938270" cy="29540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422,535,585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897890"/>
            <a:ext cx="5852160" cy="43891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9410" y="237236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616960" y="4364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36260" y="17868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202305" y="108331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44525" y="38817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0275" y="75120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038350" y="34429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487420" y="30943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71170" y="106045"/>
            <a:ext cx="6753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data_di_network_8810.4_1000_test/</a:t>
            </a:r>
            <a:r>
              <a:rPr lang="en-US" altLang="zh-CN" b="1"/>
              <a:t>chromatic = </a:t>
            </a:r>
            <a:r>
              <a:rPr lang="zh-CN" altLang="en-US" b="1"/>
              <a:t>4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000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935990"/>
            <a:ext cx="5852160" cy="4389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5990" y="180975"/>
            <a:ext cx="118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57</a:t>
            </a:r>
            <a:r>
              <a:rPr lang="zh-CN" altLang="en-US"/>
              <a:t>，</a:t>
            </a:r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452860" y="5492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297545" y="26695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1224895" y="46126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669405" y="26695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1825605" y="25990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297545" y="44716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786495" y="935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850755" y="2967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53670" y="789940"/>
            <a:ext cx="4537075" cy="4086551"/>
            <a:chOff x="242" y="1244"/>
            <a:chExt cx="9216" cy="7774"/>
          </a:xfrm>
        </p:grpSpPr>
        <p:pic>
          <p:nvPicPr>
            <p:cNvPr id="2" name="图片 1" descr="0000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" y="1244"/>
              <a:ext cx="9216" cy="691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896" y="1824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010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456" y="5812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17" y="3133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111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7" y="4093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111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3" y="1244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100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3" y="5414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100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95" y="7264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dirty="0"/>
                <a:t>011</a:t>
              </a:r>
              <a:endParaRPr lang="en-US" altLang="zh-CN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55" y="3962"/>
              <a:ext cx="449" cy="17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011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847090"/>
            <a:ext cx="5852160" cy="4389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70100" y="212725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73</a:t>
            </a:r>
            <a:r>
              <a:rPr lang="zh-CN" altLang="en-US"/>
              <a:t>，</a:t>
            </a:r>
            <a:r>
              <a:rPr lang="en-US" altLang="zh-CN"/>
              <a:t>93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572895" y="71310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25695" y="36220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72895" y="37287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865245" y="3949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68010" y="144145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72205" y="23634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92125" y="169100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671445" y="46507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797040" y="348615"/>
            <a:ext cx="5076190" cy="4165344"/>
            <a:chOff x="9482" y="549"/>
            <a:chExt cx="9216" cy="8020"/>
          </a:xfrm>
        </p:grpSpPr>
        <p:pic>
          <p:nvPicPr>
            <p:cNvPr id="3" name="图片 2" descr="0000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" y="1123"/>
              <a:ext cx="9216" cy="691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997" y="6794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111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467" y="549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111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007" y="3914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111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623" y="6104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001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83" y="2344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001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34" y="4532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011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44" y="3722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011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675" y="2001"/>
              <a:ext cx="449" cy="1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/>
                <a:t>010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00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" y="1399540"/>
            <a:ext cx="5852160" cy="4389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9200" y="20002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111,156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80710" y="33655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699510" y="12573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00555" y="41351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2945" y="20529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869055" y="37338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7830" y="42875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925445" y="50749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51685" y="13995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pic>
        <p:nvPicPr>
          <p:cNvPr id="11" name="图片 10" descr="000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557" y="1559560"/>
            <a:ext cx="5638800" cy="4229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60485" y="13335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998585" y="38100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71385" y="42875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943590" y="32131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550025" y="2967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571605" y="148971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86270" y="16344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169525" y="50749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1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4230"/>
            <a:ext cx="5852160" cy="4389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9200" y="20002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157,166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2565" y="303276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44795" y="34632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76295" y="4857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80160" y="11131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523490" y="31311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575810" y="45802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14265" y="18065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115185" y="44392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6501130" y="776605"/>
            <a:ext cx="5374640" cy="4449361"/>
            <a:chOff x="9513" y="1298"/>
            <a:chExt cx="9216" cy="7683"/>
          </a:xfrm>
        </p:grpSpPr>
        <p:pic>
          <p:nvPicPr>
            <p:cNvPr id="5" name="图片 4" descr="0001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3" y="1753"/>
              <a:ext cx="9216" cy="6912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754" y="1298"/>
              <a:ext cx="8918" cy="7683"/>
              <a:chOff x="9754" y="1298"/>
              <a:chExt cx="8918" cy="768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9754" y="3324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100</a:t>
                </a:r>
                <a:endParaRPr lang="en-US" altLang="zh-CN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042" y="4483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100</a:t>
                </a:r>
                <a:endParaRPr lang="en-US" altLang="zh-CN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6157" y="7389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100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939" y="2845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100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8223" y="2346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110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2740" y="1298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110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2287" y="6906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110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262" y="4674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111</a:t>
                </a:r>
                <a:endParaRPr lang="en-US" altLang="zh-CN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460" y="3031"/>
                <a:ext cx="449" cy="159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/>
                  <a:t>001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9055" y="-59690"/>
            <a:ext cx="10515600" cy="1325563"/>
          </a:xfrm>
        </p:spPr>
        <p:txBody>
          <a:bodyPr/>
          <a:lstStyle/>
          <a:p>
            <a:r>
              <a:rPr lang="zh-CN" altLang="en-US" b="0"/>
              <a:t>data_di_network_8810.5_1000_test</a:t>
            </a:r>
            <a:r>
              <a:rPr lang="en-US" altLang="zh-CN" b="0"/>
              <a:t>/</a:t>
            </a:r>
            <a:r>
              <a:rPr lang="en-US" altLang="zh-CN"/>
              <a:t>chromatic=4</a:t>
            </a:r>
            <a:endParaRPr lang="en-US" altLang="zh-CN"/>
          </a:p>
        </p:txBody>
      </p:sp>
      <p:pic>
        <p:nvPicPr>
          <p:cNvPr id="4" name="图片 3" descr="0000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170" y="1930400"/>
            <a:ext cx="4802505" cy="3601720"/>
          </a:xfrm>
          <a:prstGeom prst="rect">
            <a:avLst/>
          </a:prstGeom>
        </p:spPr>
      </p:pic>
      <p:pic>
        <p:nvPicPr>
          <p:cNvPr id="5" name="图片 4" descr="000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2059940"/>
            <a:ext cx="4633595" cy="34753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33955" y="17341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166495" y="20599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384675" y="19964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92455" y="313499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66495" y="45681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053080" y="488632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782060" y="47637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940935" y="32029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30035" y="20599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660515" y="433006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35040" y="327025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319135" y="131254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319135" y="52520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481820" y="48202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610850" y="327025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008235" y="20599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 descr="00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8235" y="1120140"/>
            <a:ext cx="5852160" cy="4389120"/>
          </a:xfrm>
          <a:prstGeom prst="rect">
            <a:avLst/>
          </a:prstGeom>
        </p:spPr>
      </p:pic>
      <p:pic>
        <p:nvPicPr>
          <p:cNvPr id="11" name="图片 10" descr="000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1234440"/>
            <a:ext cx="5852160" cy="438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92345" y="47015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353820" y="42291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1345" y="2967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692515" y="50368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003415" y="137668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1630025" y="28536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637915" y="83248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47640" y="137668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398260" y="281495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927080" y="144399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572115" y="46634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009900" y="515112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880735" y="29235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977630" y="52197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03415" y="41560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297940" y="158432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0004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665" y="1191260"/>
            <a:ext cx="5852160" cy="4389120"/>
          </a:xfrm>
          <a:prstGeom prst="rect">
            <a:avLst/>
          </a:prstGeom>
        </p:spPr>
      </p:pic>
      <p:pic>
        <p:nvPicPr>
          <p:cNvPr id="5" name="图片 4" descr="0005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1041400"/>
            <a:ext cx="5852160" cy="43891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05200" y="48164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808855" y="460819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247005" y="129540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186930" y="119126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180580" y="42576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890895" y="272923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126855" y="58102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650855" y="473075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066780" y="135191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126855" y="525526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7700" y="272923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010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267460" y="433324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304290" y="150304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307080" y="46037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513195" y="2924810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1721465" y="2875915"/>
            <a:ext cx="285115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/>
              <a:t>110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Widescreen</PresentationFormat>
  <Paragraphs>290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Arial Black</vt:lpstr>
      <vt:lpstr>微软雅黑</vt:lpstr>
      <vt:lpstr>文泉驿微米黑</vt:lpstr>
      <vt:lpstr>宋体</vt:lpstr>
      <vt:lpstr>Arial Unicode MS</vt:lpstr>
      <vt:lpstr>Times New Roman</vt:lpstr>
      <vt:lpstr>Office 主题​​</vt:lpstr>
      <vt:lpstr>Examples that subspace IA &gt; one to one 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data_di_network_8810.5_1000_test/chromatic=4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that subspace IA &gt; one to one IA</dc:title>
  <dc:creator>zs</dc:creator>
  <cp:lastModifiedBy>zs</cp:lastModifiedBy>
  <cp:revision>16</cp:revision>
  <dcterms:created xsi:type="dcterms:W3CDTF">2024-05-19T06:33:00Z</dcterms:created>
  <dcterms:modified xsi:type="dcterms:W3CDTF">2024-05-19T06:33:00Z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2052-11.1.0.11711</vt:lpwstr>
  </property>
  <property fmtid="{D5CDD505-2E9C-101B-9397-08002B2CF9AE}" pid="3" name="ICV">
    <vt:lpwstr/>
  </property>
</Properties>
</file>