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AD62-3233-4DC0-B35A-AC85FE2F7125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A90-FC52-417E-BFA1-99C858BA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AD62-3233-4DC0-B35A-AC85FE2F7125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A90-FC52-417E-BFA1-99C858BA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AD62-3233-4DC0-B35A-AC85FE2F7125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A90-FC52-417E-BFA1-99C858BA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AD62-3233-4DC0-B35A-AC85FE2F7125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A90-FC52-417E-BFA1-99C858BA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AD62-3233-4DC0-B35A-AC85FE2F7125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A90-FC52-417E-BFA1-99C858BA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3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AD62-3233-4DC0-B35A-AC85FE2F7125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A90-FC52-417E-BFA1-99C858BA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3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AD62-3233-4DC0-B35A-AC85FE2F7125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A90-FC52-417E-BFA1-99C858BA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AD62-3233-4DC0-B35A-AC85FE2F7125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A90-FC52-417E-BFA1-99C858BA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1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AD62-3233-4DC0-B35A-AC85FE2F7125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A90-FC52-417E-BFA1-99C858BA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AD62-3233-4DC0-B35A-AC85FE2F7125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A90-FC52-417E-BFA1-99C858BA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0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AD62-3233-4DC0-B35A-AC85FE2F7125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8A90-FC52-417E-BFA1-99C858BA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2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AD62-3233-4DC0-B35A-AC85FE2F7125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8A90-FC52-417E-BFA1-99C858BA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9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7F1D395-CD24-4B36-9E66-19E47838F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0" t="13117" r="10208" b="11728"/>
          <a:stretch/>
        </p:blipFill>
        <p:spPr>
          <a:xfrm>
            <a:off x="199192" y="3631096"/>
            <a:ext cx="4196475" cy="30591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710" y="0"/>
            <a:ext cx="6858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8E38F227-04EF-4A0E-9E2F-9E35595F40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13013" r="10341" b="11191"/>
          <a:stretch/>
        </p:blipFill>
        <p:spPr>
          <a:xfrm>
            <a:off x="4776659" y="129547"/>
            <a:ext cx="4219266" cy="31812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14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FC3EA54-8E3B-489C-83EB-EE8C8B6A7F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2" t="12452" r="10658" b="11499"/>
          <a:stretch/>
        </p:blipFill>
        <p:spPr>
          <a:xfrm>
            <a:off x="199192" y="97878"/>
            <a:ext cx="4213783" cy="3129026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C4C726B-1508-47F4-9997-32C469C5FD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11776" r="11222" b="11769"/>
          <a:stretch/>
        </p:blipFill>
        <p:spPr>
          <a:xfrm>
            <a:off x="4697215" y="3547218"/>
            <a:ext cx="4298710" cy="32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5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Hertel, Brendan A</dc:creator>
  <cp:lastModifiedBy>Hertel, Brendan A</cp:lastModifiedBy>
  <cp:revision>2</cp:revision>
  <dcterms:created xsi:type="dcterms:W3CDTF">2020-06-21T22:53:57Z</dcterms:created>
  <dcterms:modified xsi:type="dcterms:W3CDTF">2020-06-22T00:35:39Z</dcterms:modified>
</cp:coreProperties>
</file>