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93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1/9/2013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1/9/2013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1/9/2013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1/9/2013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1/9/2013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1/9/2013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1/9/2013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1/9/2013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1/9/2013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1/9/2013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1/9/2013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1/9/2013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1/9/2013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论文预答辩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燕志伟</a:t>
            </a:r>
            <a:endParaRPr lang="en-US" altLang="zh-CN" dirty="0" smtClean="0"/>
          </a:p>
          <a:p>
            <a:r>
              <a:rPr lang="zh-CN" altLang="en-US" dirty="0" smtClean="0"/>
              <a:t>指导教师：刘贵忠</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 研究背景与意义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a:t>
            </a:r>
            <a:r>
              <a:rPr lang="zh-CN" altLang="en-US" dirty="0" smtClean="0"/>
              <a:t>接纳</a:t>
            </a:r>
            <a:r>
              <a:rPr lang="zh-CN" altLang="en-US" dirty="0" smtClean="0"/>
              <a:t>控制与资源分配 （多媒体特性）</a:t>
            </a:r>
            <a:endParaRPr lang="en-US" altLang="zh-CN" dirty="0" smtClean="0"/>
          </a:p>
          <a:p>
            <a:pPr marL="624078" indent="-514350">
              <a:lnSpc>
                <a:spcPct val="150000"/>
              </a:lnSpc>
            </a:pPr>
            <a:r>
              <a:rPr lang="zh-CN" altLang="en-US" dirty="0" smtClean="0"/>
              <a:t>多用户</a:t>
            </a:r>
            <a:r>
              <a:rPr lang="zh-CN" altLang="en-US" dirty="0" smtClean="0"/>
              <a:t>资源分配</a:t>
            </a:r>
            <a:r>
              <a:rPr lang="zh-CN" altLang="en-US" dirty="0" smtClean="0"/>
              <a:t>策略（议价博弈）</a:t>
            </a:r>
            <a:endParaRPr lang="en-US" altLang="zh-CN" dirty="0" smtClean="0"/>
          </a:p>
          <a:p>
            <a:pPr marL="624078" indent="-514350">
              <a:lnSpc>
                <a:spcPct val="150000"/>
              </a:lnSpc>
            </a:pPr>
            <a:r>
              <a:rPr lang="zh-CN" altLang="en-US" dirty="0" smtClean="0"/>
              <a:t>多用户</a:t>
            </a:r>
            <a:r>
              <a:rPr lang="zh-CN" altLang="en-US" dirty="0" smtClean="0"/>
              <a:t>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a:t>
            </a:r>
            <a:r>
              <a:rPr lang="zh-CN" altLang="en-US" dirty="0" smtClean="0"/>
              <a:t>站</a:t>
            </a:r>
            <a:r>
              <a:rPr lang="zh-CN" altLang="en-US" dirty="0" smtClean="0"/>
              <a:t>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具体的工作及创新点</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a:t>
            </a:r>
            <a:r>
              <a:rPr lang="zh-CN" altLang="en-US" dirty="0" smtClean="0"/>
              <a:t>控制（</a:t>
            </a:r>
            <a:r>
              <a:rPr lang="en-US" altLang="zh-CN" dirty="0" smtClean="0"/>
              <a:t> </a:t>
            </a:r>
            <a:r>
              <a:rPr lang="en-US" altLang="zh-CN" dirty="0" smtClean="0"/>
              <a:t>Call </a:t>
            </a:r>
            <a:r>
              <a:rPr lang="en-US" altLang="zh-CN" dirty="0" smtClean="0"/>
              <a:t>admission </a:t>
            </a:r>
            <a:r>
              <a:rPr lang="en-US" altLang="zh-CN" dirty="0" smtClean="0"/>
              <a:t>control</a:t>
            </a:r>
            <a:r>
              <a:rPr lang="zh-CN" altLang="en-US" dirty="0" smtClean="0"/>
              <a:t>）本质</a:t>
            </a:r>
            <a:r>
              <a:rPr lang="zh-CN" altLang="en-US" dirty="0" smtClean="0"/>
              <a:t>是一种</a:t>
            </a:r>
            <a:r>
              <a:rPr lang="zh-CN" altLang="en-US" dirty="0" smtClean="0"/>
              <a:t>管理</a:t>
            </a:r>
            <a:r>
              <a:rPr lang="zh-CN" altLang="en-US" dirty="0" smtClean="0"/>
              <a:t>通信</a:t>
            </a:r>
            <a:r>
              <a:rPr lang="zh-CN" altLang="en-US" dirty="0" smtClean="0"/>
              <a:t>数据连接</a:t>
            </a:r>
            <a:r>
              <a:rPr lang="zh-CN" altLang="en-US" dirty="0" smtClean="0"/>
              <a:t>并进行</a:t>
            </a:r>
            <a:r>
              <a:rPr lang="zh-CN" altLang="en-US" dirty="0" smtClean="0"/>
              <a:t>资源分配与</a:t>
            </a:r>
            <a:r>
              <a:rPr lang="zh-CN" altLang="en-US" dirty="0" smtClean="0"/>
              <a:t>管理的技术</a:t>
            </a:r>
            <a:r>
              <a:rPr lang="zh-CN" altLang="en-US" dirty="0" smtClean="0"/>
              <a:t>。</a:t>
            </a:r>
            <a:endParaRPr lang="en-US" altLang="zh-CN" dirty="0" smtClean="0"/>
          </a:p>
          <a:p>
            <a:r>
              <a:rPr lang="zh-CN" altLang="en-US" dirty="0" smtClean="0"/>
              <a:t>前</a:t>
            </a:r>
            <a:r>
              <a:rPr lang="zh-CN" altLang="en-US" dirty="0" smtClean="0"/>
              <a:t>人的工作：</a:t>
            </a:r>
            <a:endParaRPr lang="en-US" altLang="zh-CN" dirty="0" smtClean="0"/>
          </a:p>
          <a:p>
            <a:pPr lvl="1"/>
            <a:r>
              <a:rPr lang="zh-CN" altLang="en-US" dirty="0" smtClean="0"/>
              <a:t>呼叫接纳的准则： </a:t>
            </a:r>
            <a:r>
              <a:rPr lang="zh-CN" altLang="en-US" dirty="0" smtClean="0"/>
              <a:t>直接选用的（如资源利用率</a:t>
            </a:r>
            <a:r>
              <a:rPr lang="zh-CN" altLang="en-US" dirty="0" smtClean="0"/>
              <a:t>、单位时间内的数据包个数或在线呼叫个数）；复合已有参数（ </a:t>
            </a:r>
            <a:r>
              <a:rPr lang="zh-CN" altLang="en-US" dirty="0" smtClean="0"/>
              <a:t>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我们的</a:t>
            </a:r>
            <a:r>
              <a:rPr lang="zh-CN" altLang="en-US" dirty="0" smtClean="0"/>
              <a:t>工作方向：</a:t>
            </a:r>
            <a:endParaRPr lang="en-US" altLang="zh-CN" dirty="0" smtClean="0"/>
          </a:p>
          <a:p>
            <a:pPr>
              <a:buNone/>
            </a:pPr>
            <a:r>
              <a:rPr lang="en-US" altLang="zh-CN" dirty="0" smtClean="0"/>
              <a:t>	</a:t>
            </a:r>
            <a:r>
              <a:rPr lang="en-US" altLang="zh-CN" dirty="0" smtClean="0"/>
              <a:t>	</a:t>
            </a:r>
            <a:r>
              <a:rPr lang="zh-CN" altLang="en-US" sz="2400" dirty="0" smtClean="0"/>
              <a:t>从多媒体</a:t>
            </a:r>
            <a:r>
              <a:rPr lang="zh-CN" altLang="en-US" sz="2400" dirty="0" smtClean="0"/>
              <a:t>业务类型及网络应用层的角度，来研究呼叫</a:t>
            </a:r>
            <a:r>
              <a:rPr lang="zh-CN" altLang="en-US" sz="2400" dirty="0" smtClean="0"/>
              <a:t>接纳控制</a:t>
            </a:r>
            <a:r>
              <a:rPr lang="zh-CN" altLang="en-US" sz="2400" dirty="0" smtClean="0"/>
              <a:t>的判断准则</a:t>
            </a:r>
            <a:r>
              <a:rPr lang="zh-CN" altLang="en-US" sz="2400" dirty="0" smtClean="0"/>
              <a:t>。</a:t>
            </a:r>
            <a:endParaRPr lang="en-US" altLang="zh-CN" dirty="0" smtClean="0"/>
          </a:p>
          <a:p>
            <a:r>
              <a:rPr lang="zh-CN" altLang="en-US" dirty="0" smtClean="0"/>
              <a:t>我们的做法</a:t>
            </a:r>
            <a:r>
              <a:rPr lang="zh-CN" altLang="en-US" dirty="0" smtClean="0"/>
              <a:t>：</a:t>
            </a:r>
            <a:endParaRPr lang="en-US" altLang="zh-CN" dirty="0" smtClean="0"/>
          </a:p>
          <a:p>
            <a:pPr>
              <a:buNone/>
            </a:pPr>
            <a:r>
              <a:rPr lang="en-US" altLang="zh-CN" dirty="0" smtClean="0"/>
              <a:t>	</a:t>
            </a:r>
            <a:r>
              <a:rPr lang="en-US" altLang="zh-CN" dirty="0" smtClean="0"/>
              <a:t>	</a:t>
            </a:r>
            <a:r>
              <a:rPr lang="zh-CN" altLang="en-US" sz="2400" dirty="0" smtClean="0"/>
              <a:t>首先</a:t>
            </a:r>
            <a:r>
              <a:rPr lang="zh-CN" altLang="en-US" sz="2400" dirty="0" smtClean="0"/>
              <a:t>我们通过分析多媒体业务的数据特点，构造一个简单的</a:t>
            </a:r>
            <a:r>
              <a:rPr lang="zh-CN" altLang="en-US" sz="2400" dirty="0" smtClean="0"/>
              <a:t>服务</a:t>
            </a:r>
            <a:r>
              <a:rPr lang="zh-CN" altLang="en-US" sz="2400" dirty="0" smtClean="0"/>
              <a:t>质量水平映射评估模型，将应用层信息与底层参数信息做一个适当的映射关联。</a:t>
            </a:r>
            <a:r>
              <a:rPr lang="zh-CN" altLang="en-US" sz="2400" dirty="0" smtClean="0"/>
              <a:t>然后</a:t>
            </a:r>
            <a:r>
              <a:rPr lang="zh-CN" altLang="en-US" sz="2400" dirty="0" smtClean="0"/>
              <a:t>，基于此模型，我们提出了自己的接纳控制及资源分配算法。这个新算法可以在</a:t>
            </a:r>
            <a:r>
              <a:rPr lang="zh-CN" altLang="en-US" sz="2400" dirty="0" smtClean="0"/>
              <a:t>兼顾</a:t>
            </a:r>
            <a:r>
              <a:rPr lang="zh-CN" altLang="en-US" sz="2400" dirty="0" smtClean="0"/>
              <a:t>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TotalTime>
  <Words>486</Words>
  <Application>Microsoft Office PowerPoint</Application>
  <PresentationFormat>全屏显示(4:3)</PresentationFormat>
  <Paragraphs>60</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聚合</vt:lpstr>
      <vt:lpstr>无线网络数据链路层的资源管理与控制方法研究(论文预答辩)</vt:lpstr>
      <vt:lpstr>目录</vt:lpstr>
      <vt:lpstr> 研究背景与意义</vt:lpstr>
      <vt:lpstr>无线网络的关键技术需求</vt:lpstr>
      <vt:lpstr>本论文的主要研究工作</vt:lpstr>
      <vt:lpstr>具体的工作及创新点</vt:lpstr>
      <vt:lpstr>基于多媒体特性的呼叫接纳控制</vt:lpstr>
      <vt:lpstr>基于多媒体特性的呼叫接纳控制</vt:lpstr>
      <vt:lpstr>幻灯片 9</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19</cp:revision>
  <dcterms:created xsi:type="dcterms:W3CDTF">2013-01-01T12:13:00Z</dcterms:created>
  <dcterms:modified xsi:type="dcterms:W3CDTF">2013-01-09T08:15:43Z</dcterms:modified>
</cp:coreProperties>
</file>