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357" r:id="rId6"/>
    <p:sldId id="261" r:id="rId7"/>
    <p:sldId id="263" r:id="rId8"/>
    <p:sldId id="334" r:id="rId9"/>
    <p:sldId id="264" r:id="rId10"/>
    <p:sldId id="265" r:id="rId11"/>
    <p:sldId id="268" r:id="rId12"/>
    <p:sldId id="267" r:id="rId13"/>
    <p:sldId id="269" r:id="rId14"/>
    <p:sldId id="270" r:id="rId15"/>
    <p:sldId id="271" r:id="rId16"/>
    <p:sldId id="272" r:id="rId17"/>
    <p:sldId id="273" r:id="rId18"/>
    <p:sldId id="274" r:id="rId19"/>
    <p:sldId id="275" r:id="rId20"/>
    <p:sldId id="336"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56"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4/25/2013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pPr eaLnBrk="1" hangingPunct="1">
              <a:spcBef>
                <a:spcPct val="0"/>
              </a:spcBef>
            </a:pPr>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4/25/2013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4/25/2013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4/25/2013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4/25/2013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4/25/2013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4/25/2013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4/25/2013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4/25/2013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4/25/2013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4/25/2013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4/25/2013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4/25/2013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指系统分配给此项业务的资源数量， </a:t>
            </a:r>
            <a:r>
              <a:rPr lang="en-US" altLang="zh-CN" sz="1400" dirty="0" smtClean="0"/>
              <a:t>B </a:t>
            </a:r>
            <a:r>
              <a:rPr lang="zh-CN" altLang="en-US" sz="1400" dirty="0" smtClean="0"/>
              <a:t>指此项业务当初提交的需求资源数量。</a:t>
            </a:r>
            <a:endParaRPr lang="en-US" altLang="zh-CN" sz="1400" dirty="0" smtClean="0"/>
          </a:p>
          <a:p>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524000"/>
            <a:ext cx="8229600" cy="4525962"/>
          </a:xfrm>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r>
              <a:rPr lang="en-US" smtClean="0"/>
              <a:t> </a:t>
            </a:r>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dirty="0" smtClean="0"/>
              <a:t>如果一个博弈问题满足以上公理，可以证明纳什议价的唯一解便是使纳什积最大化的效用向量</a:t>
            </a:r>
            <a:endParaRPr lang="en-US" altLang="zh-CN"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我们博弈模型首先可以满足公理一、二。因为公理三、五和六所描述的内容，从数学定义上来讲要求效用集合是凸集。</a:t>
            </a:r>
            <a:endParaRPr lang="en-US" dirty="0"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2"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3"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4"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5"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6"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7"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8"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685800" y="1371600"/>
            <a:ext cx="7239000" cy="4025900"/>
          </a:xfrm>
        </p:spPr>
        <p:txBody>
          <a:bodyPr/>
          <a:lstStyle/>
          <a:p>
            <a:pPr eaLnBrk="1" hangingPunct="1"/>
            <a:r>
              <a:rPr lang="zh-CN" altLang="en-US" dirty="0" smtClean="0"/>
              <a:t> 仿真实验</a:t>
            </a:r>
            <a:endParaRPr lang="en-US" dirty="0"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1905000" y="1905000"/>
            <a:ext cx="5943600" cy="409013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除了原有的离散式的业务类型定义以外，应该可以将这种离散式分类方法推广到连续式的业务分类方法。这会更接近在网络传输过程中数据本身的实际情况。</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pPr eaLnBrk="1" hangingPunct="1">
              <a:buNone/>
            </a:pPr>
            <a:r>
              <a:rPr lang="zh-CN" altLang="en-US" dirty="0" smtClean="0"/>
              <a:t>   个取值。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dirty="0" smtClean="0"/>
              <a:t> </a:t>
            </a:r>
            <a:r>
              <a:rPr lang="zh-CN" altLang="en-US" dirty="0" smtClean="0"/>
              <a:t>资源分配</a:t>
            </a:r>
            <a:endParaRPr lang="en-US" altLang="zh-CN" dirty="0" smtClean="0"/>
          </a:p>
          <a:p>
            <a:pPr lvl="1" eaLnBrk="1" hangingPunct="1"/>
            <a:r>
              <a:rPr lang="zh-CN" altLang="en-US" dirty="0" smtClean="0"/>
              <a:t>资源有限，当用户数目增多或业务的种类增加，竞争加剧必然导致某些用户的使用资源会减少，</a:t>
            </a:r>
            <a:endParaRPr lang="en-US" altLang="zh-CN" dirty="0" smtClean="0"/>
          </a:p>
          <a:p>
            <a:pPr lvl="1" eaLnBrk="1" hangingPunct="1"/>
            <a:r>
              <a:rPr lang="zh-CN" altLang="en-US" dirty="0" smtClean="0"/>
              <a:t>贪婪用户的行为：保证自身的服务质量，申请的过多资源，不释放。</a:t>
            </a:r>
            <a:endParaRPr lang="en-US" altLang="zh-CN" dirty="0" smtClean="0"/>
          </a:p>
          <a:p>
            <a:pPr lvl="1" eaLnBrk="1" hangingPunct="1"/>
            <a:r>
              <a:rPr lang="zh-CN" altLang="en-US" dirty="0" smtClean="0"/>
              <a:t>从分布式博弈机制上考虑，规范用户的资源使用与申请行为。</a:t>
            </a:r>
            <a:endParaRPr lang="en-US" dirty="0"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2" cstate="print"/>
          <a:srcRect/>
          <a:stretch>
            <a:fillRect/>
          </a:stretch>
        </p:blipFill>
        <p:spPr bwMode="auto">
          <a:xfrm>
            <a:off x="762000" y="1371600"/>
            <a:ext cx="7543800" cy="2317750"/>
          </a:xfrm>
          <a:prstGeom prst="rect">
            <a:avLst/>
          </a:prstGeom>
          <a:noFill/>
          <a:ln w="9525">
            <a:noFill/>
            <a:miter lim="800000"/>
            <a:headEnd/>
            <a:tailEnd/>
          </a:ln>
        </p:spPr>
      </p:pic>
      <p:sp>
        <p:nvSpPr>
          <p:cNvPr id="6" name="内容占位符 5"/>
          <p:cNvSpPr>
            <a:spLocks noGrp="1"/>
          </p:cNvSpPr>
          <p:nvPr>
            <p:ph idx="1"/>
          </p:nvPr>
        </p:nvSpPr>
        <p:spPr/>
        <p:txBody>
          <a:bodyPr/>
          <a:lstStyle/>
          <a:p>
            <a:endParaRPr lang="en-US"/>
          </a:p>
        </p:txBody>
      </p:sp>
      <p:pic>
        <p:nvPicPr>
          <p:cNvPr id="112641" name="Picture 1"/>
          <p:cNvPicPr>
            <a:picLocks noChangeAspect="1" noChangeArrowheads="1"/>
          </p:cNvPicPr>
          <p:nvPr/>
        </p:nvPicPr>
        <p:blipFill>
          <a:blip r:embed="rId3" cstate="print"/>
          <a:srcRect/>
          <a:stretch>
            <a:fillRect/>
          </a:stretch>
        </p:blipFill>
        <p:spPr bwMode="auto">
          <a:xfrm>
            <a:off x="914400" y="3962400"/>
            <a:ext cx="73152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pPr eaLnBrk="1" hangingPunct="1"/>
            <a:r>
              <a:rPr lang="zh-CN" altLang="en-US" dirty="0" smtClean="0"/>
              <a:t>第二，设计相应控制流程，信令流程或协议规范来具体实现第一个方面所提出的算法。让用户和系统控制部分传递信息流畅，运行操作高效。</a:t>
            </a:r>
            <a:endParaRPr lang="en-US" dirty="0"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感谢帮助过我的</a:t>
            </a:r>
            <a:r>
              <a:rPr lang="zh-CN" altLang="en-US" dirty="0" smtClean="0"/>
              <a:t>老师</a:t>
            </a:r>
            <a:r>
              <a:rPr lang="zh-CN" altLang="en-US" dirty="0" smtClean="0"/>
              <a:t>、</a:t>
            </a:r>
            <a:r>
              <a:rPr lang="zh-CN" altLang="en-US" dirty="0" smtClean="0"/>
              <a:t>同学们和朋友们。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从多媒体业务类型及网络应用层的角度，来研究和设计呼叫接纳控制的判断准则。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989</TotalTime>
  <Words>2917</Words>
  <Application>Microsoft Office PowerPoint</Application>
  <PresentationFormat>全屏显示(4:3)</PresentationFormat>
  <Paragraphs>375</Paragraphs>
  <Slides>60</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聚合</vt:lpstr>
      <vt:lpstr>Formula</vt:lpstr>
      <vt:lpstr>无线网络数据链路层的 资源管理与控制方法研究</vt:lpstr>
      <vt:lpstr>目录</vt:lpstr>
      <vt:lpstr>研究背景与意义</vt:lpstr>
      <vt:lpstr>无线网络的关键技术需求</vt:lpstr>
      <vt:lpstr>本论文的主要研究工作</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致谢</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149</cp:revision>
  <dcterms:created xsi:type="dcterms:W3CDTF">2013-01-01T12:13:00Z</dcterms:created>
  <dcterms:modified xsi:type="dcterms:W3CDTF">2013-04-25T05:58:19Z</dcterms:modified>
</cp:coreProperties>
</file>