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6C9D52-F402-4CC8-B246-8C74A07CE9CB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4A9CCC-C89A-4FF4-B41F-98EBC16A9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博士论文预答辩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燕志伟</a:t>
            </a:r>
            <a:endParaRPr lang="en-US" altLang="zh-CN" dirty="0" smtClean="0"/>
          </a:p>
          <a:p>
            <a:r>
              <a:rPr lang="zh-CN" altLang="en-US" dirty="0" smtClean="0"/>
              <a:t>指导教师：刘贵忠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13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聚合</vt:lpstr>
      <vt:lpstr>博士论文预答辩</vt:lpstr>
    </vt:vector>
  </TitlesOfParts>
  <Company>DrumTm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博士论文预答辩</dc:title>
  <dc:creator>Zhiwei YAN</dc:creator>
  <cp:lastModifiedBy>Zhiwei YAN</cp:lastModifiedBy>
  <cp:revision>1</cp:revision>
  <dcterms:created xsi:type="dcterms:W3CDTF">2013-01-01T12:13:00Z</dcterms:created>
  <dcterms:modified xsi:type="dcterms:W3CDTF">2013-01-01T12:42:22Z</dcterms:modified>
</cp:coreProperties>
</file>