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6758-BFEB-4DBE-A66C-8BCF49CC4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Comit</a:t>
            </a:r>
            <a:r>
              <a:rPr lang="en-CA" dirty="0"/>
              <a:t>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D6D99-9153-4990-9634-14651B02E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Zhixuan Feng</a:t>
            </a:r>
          </a:p>
        </p:txBody>
      </p:sp>
    </p:spTree>
    <p:extLst>
      <p:ext uri="{BB962C8B-B14F-4D97-AF65-F5344CB8AC3E}">
        <p14:creationId xmlns:p14="http://schemas.microsoft.com/office/powerpoint/2010/main" val="149131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6CB6-8DEB-4893-AB07-458F2E34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EF1D8E-48E3-479C-B3E0-1CE69D3F368B}"/>
              </a:ext>
            </a:extLst>
          </p:cNvPr>
          <p:cNvSpPr/>
          <p:nvPr/>
        </p:nvSpPr>
        <p:spPr>
          <a:xfrm>
            <a:off x="5018568" y="3429001"/>
            <a:ext cx="158425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Game</a:t>
            </a:r>
          </a:p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A0AA-8BFD-4209-BBCE-635B947351B0}"/>
              </a:ext>
            </a:extLst>
          </p:cNvPr>
          <p:cNvSpPr/>
          <p:nvPr/>
        </p:nvSpPr>
        <p:spPr>
          <a:xfrm>
            <a:off x="8281734" y="3334636"/>
            <a:ext cx="1095153" cy="30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2255E-AACA-4E60-B041-FC3369713292}"/>
              </a:ext>
            </a:extLst>
          </p:cNvPr>
          <p:cNvSpPr/>
          <p:nvPr/>
        </p:nvSpPr>
        <p:spPr>
          <a:xfrm>
            <a:off x="8296868" y="2760564"/>
            <a:ext cx="1095153" cy="30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Enemy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4BA9D-55FE-47A3-A378-E37547C12B74}"/>
              </a:ext>
            </a:extLst>
          </p:cNvPr>
          <p:cNvSpPr/>
          <p:nvPr/>
        </p:nvSpPr>
        <p:spPr>
          <a:xfrm>
            <a:off x="9960864" y="2632802"/>
            <a:ext cx="1095153" cy="30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Orc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9557B6-0DCA-4114-B59A-6223C52582D6}"/>
              </a:ext>
            </a:extLst>
          </p:cNvPr>
          <p:cNvSpPr/>
          <p:nvPr/>
        </p:nvSpPr>
        <p:spPr>
          <a:xfrm>
            <a:off x="9960864" y="3111267"/>
            <a:ext cx="1095153" cy="30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HighOrc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68D9B-9F06-4518-8697-6DB5C96E3C68}"/>
              </a:ext>
            </a:extLst>
          </p:cNvPr>
          <p:cNvSpPr/>
          <p:nvPr/>
        </p:nvSpPr>
        <p:spPr>
          <a:xfrm>
            <a:off x="9960864" y="3600365"/>
            <a:ext cx="1095153" cy="30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Odium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B6A4B8-4076-44E6-B1A2-9E2CD7D45A63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9392021" y="2786974"/>
            <a:ext cx="568843" cy="12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7D9CAD-EC11-45DD-9D52-0C1391432743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9392021" y="2914736"/>
            <a:ext cx="568843" cy="35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6F2FF0-D451-4E20-B9FE-AF873E8B3FFF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9392021" y="2914736"/>
            <a:ext cx="568843" cy="83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FF1C7D-DF7F-4EB9-B648-ADF526AA25D7}"/>
              </a:ext>
            </a:extLst>
          </p:cNvPr>
          <p:cNvSpPr txBox="1"/>
          <p:nvPr/>
        </p:nvSpPr>
        <p:spPr>
          <a:xfrm>
            <a:off x="9168738" y="2262226"/>
            <a:ext cx="158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Entities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B4BC02-33E5-49A3-BA6D-E01E549E025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6602819" y="2914736"/>
            <a:ext cx="1694049" cy="85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B0D24B-86C4-45EA-992E-504257478F2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602819" y="3488808"/>
            <a:ext cx="1678915" cy="283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B3BC2B7-AAE6-46B8-B277-BC603FF89A2C}"/>
              </a:ext>
            </a:extLst>
          </p:cNvPr>
          <p:cNvSpPr/>
          <p:nvPr/>
        </p:nvSpPr>
        <p:spPr>
          <a:xfrm>
            <a:off x="8281734" y="4114800"/>
            <a:ext cx="1095153" cy="24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Card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79C88D-31E3-4498-801E-038BA840407E}"/>
              </a:ext>
            </a:extLst>
          </p:cNvPr>
          <p:cNvCxnSpPr>
            <a:stCxn id="6" idx="2"/>
            <a:endCxn id="34" idx="0"/>
          </p:cNvCxnSpPr>
          <p:nvPr/>
        </p:nvCxnSpPr>
        <p:spPr>
          <a:xfrm>
            <a:off x="8829311" y="3642980"/>
            <a:ext cx="0" cy="47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6EACBF-1A55-4874-85D5-C274F1C511B2}"/>
              </a:ext>
            </a:extLst>
          </p:cNvPr>
          <p:cNvSpPr txBox="1"/>
          <p:nvPr/>
        </p:nvSpPr>
        <p:spPr>
          <a:xfrm>
            <a:off x="4958879" y="3741407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Controls the flow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B02EEF-F0E7-41EA-B916-5C0C1BFE9759}"/>
              </a:ext>
            </a:extLst>
          </p:cNvPr>
          <p:cNvSpPr/>
          <p:nvPr/>
        </p:nvSpPr>
        <p:spPr>
          <a:xfrm>
            <a:off x="4952084" y="4965405"/>
            <a:ext cx="1717218" cy="76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MessageSender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F1A2F0-A267-4E51-9892-00877F6ABA1D}"/>
              </a:ext>
            </a:extLst>
          </p:cNvPr>
          <p:cNvSpPr txBox="1"/>
          <p:nvPr/>
        </p:nvSpPr>
        <p:spPr>
          <a:xfrm>
            <a:off x="5020976" y="5390390"/>
            <a:ext cx="158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Message Buffer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1BC18D8C-23C4-42F9-8AC6-D7402EDE24C8}"/>
              </a:ext>
            </a:extLst>
          </p:cNvPr>
          <p:cNvSpPr/>
          <p:nvPr/>
        </p:nvSpPr>
        <p:spPr>
          <a:xfrm>
            <a:off x="5695223" y="4114254"/>
            <a:ext cx="230940" cy="851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080329-6D2D-417D-B67E-31BDDE657EE4}"/>
              </a:ext>
            </a:extLst>
          </p:cNvPr>
          <p:cNvSpPr txBox="1"/>
          <p:nvPr/>
        </p:nvSpPr>
        <p:spPr>
          <a:xfrm>
            <a:off x="5967976" y="4349028"/>
            <a:ext cx="19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Produces messages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A92A670-A1F8-4ED9-A7A0-8B11E520AF9C}"/>
              </a:ext>
            </a:extLst>
          </p:cNvPr>
          <p:cNvSpPr/>
          <p:nvPr/>
        </p:nvSpPr>
        <p:spPr>
          <a:xfrm>
            <a:off x="5695223" y="5759722"/>
            <a:ext cx="230940" cy="767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2BA9D6-D017-4E09-B9D0-819636AA0E52}"/>
              </a:ext>
            </a:extLst>
          </p:cNvPr>
          <p:cNvSpPr txBox="1"/>
          <p:nvPr/>
        </p:nvSpPr>
        <p:spPr>
          <a:xfrm>
            <a:off x="6003634" y="5912708"/>
            <a:ext cx="258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Send messages to displays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830AF3-32D5-466B-92E2-590CF94BEB9C}"/>
              </a:ext>
            </a:extLst>
          </p:cNvPr>
          <p:cNvSpPr/>
          <p:nvPr/>
        </p:nvSpPr>
        <p:spPr>
          <a:xfrm>
            <a:off x="2009492" y="3265439"/>
            <a:ext cx="1461584" cy="84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Display</a:t>
            </a:r>
          </a:p>
          <a:p>
            <a:pPr algn="ctr"/>
            <a:endParaRPr lang="en-C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8F3DB4-462A-4F7B-A7B8-3809F8D7C051}"/>
              </a:ext>
            </a:extLst>
          </p:cNvPr>
          <p:cNvSpPr txBox="1"/>
          <p:nvPr/>
        </p:nvSpPr>
        <p:spPr>
          <a:xfrm>
            <a:off x="1041442" y="4108243"/>
            <a:ext cx="374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Figures out what player is trying to do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B5D8A61-9C28-4588-9F23-EA423E3ACFFF}"/>
              </a:ext>
            </a:extLst>
          </p:cNvPr>
          <p:cNvSpPr/>
          <p:nvPr/>
        </p:nvSpPr>
        <p:spPr>
          <a:xfrm>
            <a:off x="3551274" y="3642980"/>
            <a:ext cx="1392471" cy="265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70695C-69F5-49B0-B990-DAE96C720542}"/>
              </a:ext>
            </a:extLst>
          </p:cNvPr>
          <p:cNvSpPr txBox="1"/>
          <p:nvPr/>
        </p:nvSpPr>
        <p:spPr>
          <a:xfrm>
            <a:off x="3610963" y="3125570"/>
            <a:ext cx="13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Reconized</a:t>
            </a:r>
            <a:r>
              <a:rPr lang="en-CA" dirty="0"/>
              <a:t> user input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A92CE0E0-82CA-4989-B609-E2D76939BA5E}"/>
              </a:ext>
            </a:extLst>
          </p:cNvPr>
          <p:cNvSpPr/>
          <p:nvPr/>
        </p:nvSpPr>
        <p:spPr>
          <a:xfrm>
            <a:off x="877940" y="3579824"/>
            <a:ext cx="1072163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FB789E-DBFC-4E61-AFB1-551BE7273879}"/>
              </a:ext>
            </a:extLst>
          </p:cNvPr>
          <p:cNvSpPr txBox="1"/>
          <p:nvPr/>
        </p:nvSpPr>
        <p:spPr>
          <a:xfrm>
            <a:off x="772878" y="328353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User input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76B7348-2519-46AB-898E-C3071FC979F3}"/>
              </a:ext>
            </a:extLst>
          </p:cNvPr>
          <p:cNvSpPr/>
          <p:nvPr/>
        </p:nvSpPr>
        <p:spPr>
          <a:xfrm rot="1859442">
            <a:off x="3412220" y="4836725"/>
            <a:ext cx="1186740" cy="257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70F8D7-07B2-4412-B499-019425720357}"/>
              </a:ext>
            </a:extLst>
          </p:cNvPr>
          <p:cNvSpPr txBox="1"/>
          <p:nvPr/>
        </p:nvSpPr>
        <p:spPr>
          <a:xfrm>
            <a:off x="2823756" y="5038100"/>
            <a:ext cx="2072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Sends message</a:t>
            </a:r>
          </a:p>
          <a:p>
            <a:r>
              <a:rPr lang="en-CA" dirty="0"/>
              <a:t>to display cursor</a:t>
            </a:r>
          </a:p>
          <a:p>
            <a:r>
              <a:rPr lang="en-CA" dirty="0"/>
              <a:t>Movement/selection</a:t>
            </a:r>
          </a:p>
        </p:txBody>
      </p:sp>
    </p:spTree>
    <p:extLst>
      <p:ext uri="{BB962C8B-B14F-4D97-AF65-F5344CB8AC3E}">
        <p14:creationId xmlns:p14="http://schemas.microsoft.com/office/powerpoint/2010/main" val="176756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A844-3DFD-4112-B592-D5063032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2A08-7299-4BC9-AD20-D9567D1CB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CSRF  prevention</a:t>
            </a:r>
          </a:p>
          <a:p>
            <a:r>
              <a:rPr lang="en-CA" sz="2800" dirty="0"/>
              <a:t>Password  hashed  with  salt</a:t>
            </a:r>
          </a:p>
          <a:p>
            <a:r>
              <a:rPr lang="en-CA" sz="2800" dirty="0"/>
              <a:t>SSL  gateway</a:t>
            </a:r>
          </a:p>
        </p:txBody>
      </p:sp>
    </p:spTree>
    <p:extLst>
      <p:ext uri="{BB962C8B-B14F-4D97-AF65-F5344CB8AC3E}">
        <p14:creationId xmlns:p14="http://schemas.microsoft.com/office/powerpoint/2010/main" val="130643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7949-8B85-4E85-8548-83D8E38F7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A0A94-F214-44F3-AA1D-789404388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998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6D61-24D7-4EA8-A90C-F3D104AC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08B2E-062F-4B4C-B1D2-82FA16860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err="1"/>
              <a:t>Timoc</a:t>
            </a:r>
            <a:endParaRPr lang="en-CA" sz="2800" dirty="0"/>
          </a:p>
          <a:p>
            <a:r>
              <a:rPr lang="en-CA" sz="2800" dirty="0"/>
              <a:t>Web-based card game</a:t>
            </a:r>
          </a:p>
          <a:p>
            <a:r>
              <a:rPr lang="en-CA" sz="2800" dirty="0"/>
              <a:t>Features:  </a:t>
            </a:r>
          </a:p>
          <a:p>
            <a:pPr lvl="2"/>
            <a:r>
              <a:rPr lang="en-CA" sz="2600" dirty="0"/>
              <a:t>multiplayer</a:t>
            </a:r>
          </a:p>
          <a:p>
            <a:pPr lvl="2"/>
            <a:r>
              <a:rPr lang="en-CA" sz="2600" dirty="0"/>
              <a:t>deck building</a:t>
            </a:r>
          </a:p>
          <a:p>
            <a:pPr lvl="2"/>
            <a:r>
              <a:rPr lang="en-CA" sz="2600" dirty="0"/>
              <a:t>card trading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74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12EE-6109-47A9-9560-36CA6F6E2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Take  a  tour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EB87-49DB-4810-AD22-E3290CA21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timoc.me</a:t>
            </a:r>
          </a:p>
        </p:txBody>
      </p:sp>
    </p:spTree>
    <p:extLst>
      <p:ext uri="{BB962C8B-B14F-4D97-AF65-F5344CB8AC3E}">
        <p14:creationId xmlns:p14="http://schemas.microsoft.com/office/powerpoint/2010/main" val="215009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44B4-40E1-4F88-BE23-280909A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2959-48D2-46F1-ADDC-F9315F65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trike="sngStrike" dirty="0"/>
              <a:t>JSP</a:t>
            </a:r>
            <a:r>
              <a:rPr lang="en-CA" dirty="0"/>
              <a:t>,  servlet,  </a:t>
            </a:r>
            <a:r>
              <a:rPr lang="en-CA" strike="sngStrike" dirty="0"/>
              <a:t>JDBC</a:t>
            </a:r>
            <a:r>
              <a:rPr lang="en-CA" dirty="0"/>
              <a:t>,  </a:t>
            </a:r>
            <a:r>
              <a:rPr lang="en-CA" dirty="0" err="1"/>
              <a:t>mySQL</a:t>
            </a:r>
            <a:endParaRPr lang="en-CA" dirty="0"/>
          </a:p>
          <a:p>
            <a:r>
              <a:rPr lang="en-CA" dirty="0"/>
              <a:t>Git</a:t>
            </a:r>
          </a:p>
          <a:p>
            <a:r>
              <a:rPr lang="en-CA" dirty="0"/>
              <a:t>Spring boot</a:t>
            </a:r>
          </a:p>
          <a:p>
            <a:pPr lvl="1"/>
            <a:r>
              <a:rPr lang="en-CA" dirty="0" err="1"/>
              <a:t>Thymeleaf</a:t>
            </a:r>
            <a:r>
              <a:rPr lang="en-CA" dirty="0"/>
              <a:t>,  Hibernate,  REST,  WebSocket</a:t>
            </a:r>
          </a:p>
          <a:p>
            <a:r>
              <a:rPr lang="en-CA" dirty="0"/>
              <a:t>HTML,  CSS,  Bootstrap,  </a:t>
            </a:r>
            <a:r>
              <a:rPr lang="en-CA" dirty="0" err="1"/>
              <a:t>Javascript</a:t>
            </a:r>
            <a:r>
              <a:rPr lang="en-CA" dirty="0"/>
              <a:t>,  </a:t>
            </a:r>
            <a:r>
              <a:rPr lang="en-CA" dirty="0" err="1"/>
              <a:t>JQuery</a:t>
            </a:r>
            <a:endParaRPr lang="en-CA" dirty="0"/>
          </a:p>
          <a:p>
            <a:r>
              <a:rPr lang="en-CA" dirty="0"/>
              <a:t>Phaser</a:t>
            </a:r>
          </a:p>
        </p:txBody>
      </p:sp>
    </p:spTree>
    <p:extLst>
      <p:ext uri="{BB962C8B-B14F-4D97-AF65-F5344CB8AC3E}">
        <p14:creationId xmlns:p14="http://schemas.microsoft.com/office/powerpoint/2010/main" val="191822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C6D6-676C-41C6-8344-CF403E9C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5A78-CA11-41A8-8488-47637093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What is Spring</a:t>
            </a:r>
          </a:p>
          <a:p>
            <a:pPr lvl="2"/>
            <a:r>
              <a:rPr lang="en-CA" sz="2400" dirty="0"/>
              <a:t>application framework</a:t>
            </a:r>
          </a:p>
          <a:p>
            <a:r>
              <a:rPr lang="en-CA" sz="2400" dirty="0"/>
              <a:t>Why Spring</a:t>
            </a:r>
          </a:p>
          <a:p>
            <a:pPr lvl="2"/>
            <a:r>
              <a:rPr lang="en-CA" sz="2400" dirty="0"/>
              <a:t>Reduce boilerplate code</a:t>
            </a:r>
          </a:p>
          <a:p>
            <a:r>
              <a:rPr lang="en-CA" sz="2400" dirty="0"/>
              <a:t>Difficulties</a:t>
            </a:r>
          </a:p>
          <a:p>
            <a:pPr lvl="2"/>
            <a:r>
              <a:rPr lang="en-CA" sz="2400" dirty="0"/>
              <a:t>Difficult to learn</a:t>
            </a:r>
          </a:p>
        </p:txBody>
      </p:sp>
    </p:spTree>
    <p:extLst>
      <p:ext uri="{BB962C8B-B14F-4D97-AF65-F5344CB8AC3E}">
        <p14:creationId xmlns:p14="http://schemas.microsoft.com/office/powerpoint/2010/main" val="153493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4CC4-E373-4C94-BE36-341E2BDF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59B0-0103-42C8-87F0-CFFC97C1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What is Phaser</a:t>
            </a:r>
          </a:p>
          <a:p>
            <a:pPr lvl="2"/>
            <a:r>
              <a:rPr lang="en-CA" sz="2000" dirty="0"/>
              <a:t>Game engine</a:t>
            </a:r>
          </a:p>
          <a:p>
            <a:r>
              <a:rPr lang="en-CA" sz="2000" dirty="0"/>
              <a:t>Why Phaser</a:t>
            </a:r>
          </a:p>
          <a:p>
            <a:pPr lvl="2"/>
            <a:r>
              <a:rPr lang="en-CA" sz="2000" dirty="0"/>
              <a:t>Built in </a:t>
            </a:r>
            <a:r>
              <a:rPr lang="en-CA" sz="2000" dirty="0" err="1"/>
              <a:t>Javascript</a:t>
            </a:r>
            <a:endParaRPr lang="en-CA" sz="2000" dirty="0"/>
          </a:p>
          <a:p>
            <a:pPr lvl="2"/>
            <a:r>
              <a:rPr lang="en-CA" sz="2000" dirty="0"/>
              <a:t>Mobile compatible</a:t>
            </a:r>
          </a:p>
          <a:p>
            <a:r>
              <a:rPr lang="en-CA" sz="2000" dirty="0"/>
              <a:t>Difficulties</a:t>
            </a:r>
          </a:p>
          <a:p>
            <a:pPr lvl="2"/>
            <a:r>
              <a:rPr lang="en-CA" sz="2000" dirty="0"/>
              <a:t>No user-interface</a:t>
            </a:r>
          </a:p>
        </p:txBody>
      </p:sp>
    </p:spTree>
    <p:extLst>
      <p:ext uri="{BB962C8B-B14F-4D97-AF65-F5344CB8AC3E}">
        <p14:creationId xmlns:p14="http://schemas.microsoft.com/office/powerpoint/2010/main" val="118920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B78A-373E-4E89-8B55-91A4350A2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Server 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382AE-19B2-4A71-B325-623C00906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Look at all these files</a:t>
            </a:r>
          </a:p>
        </p:txBody>
      </p:sp>
    </p:spTree>
    <p:extLst>
      <p:ext uri="{BB962C8B-B14F-4D97-AF65-F5344CB8AC3E}">
        <p14:creationId xmlns:p14="http://schemas.microsoft.com/office/powerpoint/2010/main" val="412272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1B99-9B65-4E5A-9C85-ECAD3B6C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CA" dirty="0"/>
              <a:t>Control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547942-CBCF-443B-B912-0DD7D3AEC3A7}"/>
              </a:ext>
            </a:extLst>
          </p:cNvPr>
          <p:cNvSpPr/>
          <p:nvPr/>
        </p:nvSpPr>
        <p:spPr>
          <a:xfrm>
            <a:off x="1876646" y="3622266"/>
            <a:ext cx="1881963" cy="9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AFD08-0DC3-41D5-896F-985B2BC4583F}"/>
              </a:ext>
            </a:extLst>
          </p:cNvPr>
          <p:cNvSpPr/>
          <p:nvPr/>
        </p:nvSpPr>
        <p:spPr>
          <a:xfrm>
            <a:off x="4643770" y="3622266"/>
            <a:ext cx="2636874" cy="9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Game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EAD202-8F1E-4D3B-B397-428A40C35DD5}"/>
              </a:ext>
            </a:extLst>
          </p:cNvPr>
          <p:cNvSpPr/>
          <p:nvPr/>
        </p:nvSpPr>
        <p:spPr>
          <a:xfrm>
            <a:off x="8165805" y="3622266"/>
            <a:ext cx="2041451" cy="9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Display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B3B8DCE-248D-4135-B77F-3856324FE9A0}"/>
              </a:ext>
            </a:extLst>
          </p:cNvPr>
          <p:cNvSpPr/>
          <p:nvPr/>
        </p:nvSpPr>
        <p:spPr>
          <a:xfrm>
            <a:off x="3815759" y="3901370"/>
            <a:ext cx="770861" cy="404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1B9AA79-A13C-41EF-AF37-7A46DA59D034}"/>
              </a:ext>
            </a:extLst>
          </p:cNvPr>
          <p:cNvSpPr/>
          <p:nvPr/>
        </p:nvSpPr>
        <p:spPr>
          <a:xfrm>
            <a:off x="7337794" y="3901369"/>
            <a:ext cx="770861" cy="404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BB5EA1-7F55-47F4-8876-200265658742}"/>
              </a:ext>
            </a:extLst>
          </p:cNvPr>
          <p:cNvSpPr txBox="1"/>
          <p:nvPr/>
        </p:nvSpPr>
        <p:spPr>
          <a:xfrm>
            <a:off x="2083981" y="4859079"/>
            <a:ext cx="172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 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C3EA2-D877-4EE1-B3E1-DA4426443C72}"/>
              </a:ext>
            </a:extLst>
          </p:cNvPr>
          <p:cNvSpPr txBox="1"/>
          <p:nvPr/>
        </p:nvSpPr>
        <p:spPr>
          <a:xfrm>
            <a:off x="5238771" y="4859079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Process 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DFD2A-5F83-4EFB-805F-8C5791EB07BE}"/>
              </a:ext>
            </a:extLst>
          </p:cNvPr>
          <p:cNvSpPr txBox="1"/>
          <p:nvPr/>
        </p:nvSpPr>
        <p:spPr>
          <a:xfrm>
            <a:off x="8382271" y="4859079"/>
            <a:ext cx="16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Display Output</a:t>
            </a:r>
          </a:p>
        </p:txBody>
      </p:sp>
    </p:spTree>
    <p:extLst>
      <p:ext uri="{BB962C8B-B14F-4D97-AF65-F5344CB8AC3E}">
        <p14:creationId xmlns:p14="http://schemas.microsoft.com/office/powerpoint/2010/main" val="202522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B1A3-1298-4139-8AF3-EEA8B7E3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A873-F935-41F4-826D-89478F24B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71370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Input:  button id,  a number</a:t>
            </a:r>
          </a:p>
          <a:p>
            <a:r>
              <a:rPr lang="en-CA" sz="2400" dirty="0"/>
              <a:t>Server:</a:t>
            </a:r>
          </a:p>
          <a:p>
            <a:pPr lvl="2"/>
            <a:r>
              <a:rPr lang="en-CA" sz="2000" dirty="0"/>
              <a:t>Remembers the states of cursor and what is selected</a:t>
            </a:r>
          </a:p>
          <a:p>
            <a:pPr lvl="2"/>
            <a:r>
              <a:rPr lang="en-CA" sz="2000" dirty="0"/>
              <a:t>Change states based on input</a:t>
            </a:r>
          </a:p>
          <a:p>
            <a:pPr lvl="2"/>
            <a:r>
              <a:rPr lang="en-CA" sz="2000" dirty="0"/>
              <a:t>Send info about cursor position, selected cards,  compressed into a single number</a:t>
            </a:r>
          </a:p>
          <a:p>
            <a:pPr lvl="2"/>
            <a:r>
              <a:rPr lang="en-CA" sz="2000" dirty="0"/>
              <a:t>Process gameplay</a:t>
            </a:r>
          </a:p>
          <a:p>
            <a:pPr lvl="2"/>
            <a:r>
              <a:rPr lang="en-CA" sz="2000" dirty="0"/>
              <a:t>Send gameplay info to display, e.g. player Hp change, enemy plays cards</a:t>
            </a:r>
          </a:p>
          <a:p>
            <a:r>
              <a:rPr lang="en-CA" sz="2600" dirty="0"/>
              <a:t>Display:  display according to the message receive</a:t>
            </a:r>
          </a:p>
        </p:txBody>
      </p:sp>
    </p:spTree>
    <p:extLst>
      <p:ext uri="{BB962C8B-B14F-4D97-AF65-F5344CB8AC3E}">
        <p14:creationId xmlns:p14="http://schemas.microsoft.com/office/powerpoint/2010/main" val="37573080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1757</TotalTime>
  <Words>223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Comit final project presentation</vt:lpstr>
      <vt:lpstr>About my Project</vt:lpstr>
      <vt:lpstr>Take  a  tour</vt:lpstr>
      <vt:lpstr>Technologies</vt:lpstr>
      <vt:lpstr>Spring</vt:lpstr>
      <vt:lpstr>Phaser</vt:lpstr>
      <vt:lpstr>Server  architecture</vt:lpstr>
      <vt:lpstr>Control</vt:lpstr>
      <vt:lpstr>control</vt:lpstr>
      <vt:lpstr>Objects</vt:lpstr>
      <vt:lpstr>security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 final project presentation</dc:title>
  <dc:creator>Zhixuan Feng</dc:creator>
  <cp:lastModifiedBy>Zhixuan Feng</cp:lastModifiedBy>
  <cp:revision>9</cp:revision>
  <dcterms:created xsi:type="dcterms:W3CDTF">2018-09-05T20:59:21Z</dcterms:created>
  <dcterms:modified xsi:type="dcterms:W3CDTF">2018-09-07T02:17:10Z</dcterms:modified>
</cp:coreProperties>
</file>