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组合 898">
            <a:extLst>
              <a:ext uri="{FF2B5EF4-FFF2-40B4-BE49-F238E27FC236}">
                <a16:creationId xmlns:a16="http://schemas.microsoft.com/office/drawing/2014/main" id="{2F57FDB8-4D23-DF8C-8941-A151E80A9003}"/>
              </a:ext>
            </a:extLst>
          </p:cNvPr>
          <p:cNvGrpSpPr/>
          <p:nvPr/>
        </p:nvGrpSpPr>
        <p:grpSpPr>
          <a:xfrm>
            <a:off x="720000" y="1800000"/>
            <a:ext cx="8568000" cy="2880000"/>
            <a:chOff x="720000" y="1800000"/>
            <a:chExt cx="8568000" cy="2880000"/>
          </a:xfrm>
        </p:grpSpPr>
        <p:grpSp>
          <p:nvGrpSpPr>
            <p:cNvPr id="308" name="图形 304">
              <a:extLst>
                <a:ext uri="{FF2B5EF4-FFF2-40B4-BE49-F238E27FC236}">
                  <a16:creationId xmlns:a16="http://schemas.microsoft.com/office/drawing/2014/main" id="{E14926CE-0675-EE0E-F75B-FD2F951B5A36}"/>
                </a:ext>
              </a:extLst>
            </p:cNvPr>
            <p:cNvGrpSpPr/>
            <p:nvPr/>
          </p:nvGrpSpPr>
          <p:grpSpPr>
            <a:xfrm>
              <a:off x="720000" y="1800000"/>
              <a:ext cx="4248000" cy="2880000"/>
              <a:chOff x="-688362" y="841389"/>
              <a:chExt cx="8500345" cy="5787415"/>
            </a:xfrm>
          </p:grpSpPr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21AD2594-F980-90A0-8A77-77FAADD9A9A6}"/>
                  </a:ext>
                </a:extLst>
              </p:cNvPr>
              <p:cNvSpPr/>
              <p:nvPr/>
            </p:nvSpPr>
            <p:spPr>
              <a:xfrm>
                <a:off x="-160441" y="906088"/>
                <a:ext cx="7972424" cy="5280660"/>
              </a:xfrm>
              <a:custGeom>
                <a:avLst/>
                <a:gdLst>
                  <a:gd name="connsiteX0" fmla="*/ 0 w 7972424"/>
                  <a:gd name="connsiteY0" fmla="*/ 5280660 h 5280660"/>
                  <a:gd name="connsiteX1" fmla="*/ 7972425 w 7972424"/>
                  <a:gd name="connsiteY1" fmla="*/ 5280660 h 5280660"/>
                  <a:gd name="connsiteX2" fmla="*/ 7972425 w 7972424"/>
                  <a:gd name="connsiteY2" fmla="*/ 0 h 5280660"/>
                  <a:gd name="connsiteX3" fmla="*/ 0 w 7972424"/>
                  <a:gd name="connsiteY3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72424" h="5280660">
                    <a:moveTo>
                      <a:pt x="0" y="5280660"/>
                    </a:moveTo>
                    <a:lnTo>
                      <a:pt x="7972425" y="5280660"/>
                    </a:lnTo>
                    <a:lnTo>
                      <a:pt x="79724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90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10" name="图形 304">
                <a:extLst>
                  <a:ext uri="{FF2B5EF4-FFF2-40B4-BE49-F238E27FC236}">
                    <a16:creationId xmlns:a16="http://schemas.microsoft.com/office/drawing/2014/main" id="{C3726D37-746C-23BA-FAE1-4B94F1954D00}"/>
                  </a:ext>
                </a:extLst>
              </p:cNvPr>
              <p:cNvGrpSpPr/>
              <p:nvPr/>
            </p:nvGrpSpPr>
            <p:grpSpPr>
              <a:xfrm>
                <a:off x="158912" y="6186748"/>
                <a:ext cx="7392456" cy="442056"/>
                <a:chOff x="158912" y="6186748"/>
                <a:chExt cx="7392456" cy="442056"/>
              </a:xfrm>
              <a:solidFill>
                <a:srgbClr val="000000"/>
              </a:solidFill>
            </p:grpSpPr>
            <p:grpSp>
              <p:nvGrpSpPr>
                <p:cNvPr id="311" name="图形 304">
                  <a:extLst>
                    <a:ext uri="{FF2B5EF4-FFF2-40B4-BE49-F238E27FC236}">
                      <a16:creationId xmlns:a16="http://schemas.microsoft.com/office/drawing/2014/main" id="{E345D6E9-0936-9774-47B9-44A812A0C930}"/>
                    </a:ext>
                  </a:extLst>
                </p:cNvPr>
                <p:cNvGrpSpPr/>
                <p:nvPr/>
              </p:nvGrpSpPr>
              <p:grpSpPr>
                <a:xfrm>
                  <a:off x="158912" y="6186748"/>
                  <a:ext cx="84246" cy="221586"/>
                  <a:chOff x="158912" y="6186748"/>
                  <a:chExt cx="84246" cy="221586"/>
                </a:xfrm>
                <a:solidFill>
                  <a:srgbClr val="000000"/>
                </a:solidFill>
              </p:grpSpPr>
              <p:sp>
                <p:nvSpPr>
                  <p:cNvPr id="312" name="任意多边形: 形状 311">
                    <a:extLst>
                      <a:ext uri="{FF2B5EF4-FFF2-40B4-BE49-F238E27FC236}">
                        <a16:creationId xmlns:a16="http://schemas.microsoft.com/office/drawing/2014/main" id="{9849E6DC-1F3F-C457-907D-85B34619F7DE}"/>
                      </a:ext>
                    </a:extLst>
                  </p:cNvPr>
                  <p:cNvSpPr/>
                  <p:nvPr/>
                </p:nvSpPr>
                <p:spPr>
                  <a:xfrm>
                    <a:off x="201941" y="6186748"/>
                    <a:ext cx="11906" cy="41671"/>
                  </a:xfrm>
                  <a:custGeom>
                    <a:avLst/>
                    <a:gdLst>
                      <a:gd name="connsiteX0" fmla="*/ 138 w 11906"/>
                      <a:gd name="connsiteY0" fmla="*/ 513 h 41671"/>
                      <a:gd name="connsiteX1" fmla="*/ 138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138" y="513"/>
                        </a:moveTo>
                        <a:lnTo>
                          <a:pt x="138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任意多边形: 形状 312">
                    <a:extLst>
                      <a:ext uri="{FF2B5EF4-FFF2-40B4-BE49-F238E27FC236}">
                        <a16:creationId xmlns:a16="http://schemas.microsoft.com/office/drawing/2014/main" id="{296C15A4-D57F-09B2-E2C4-5A5EBBF26F8F}"/>
                      </a:ext>
                    </a:extLst>
                  </p:cNvPr>
                  <p:cNvSpPr/>
                  <p:nvPr/>
                </p:nvSpPr>
                <p:spPr>
                  <a:xfrm flipV="1">
                    <a:off x="158912" y="6275589"/>
                    <a:ext cx="84246" cy="132745"/>
                  </a:xfrm>
                  <a:custGeom>
                    <a:avLst/>
                    <a:gdLst>
                      <a:gd name="connsiteX0" fmla="*/ 3632 w 84246"/>
                      <a:gd name="connsiteY0" fmla="*/ 130984 h 132745"/>
                      <a:gd name="connsiteX1" fmla="*/ 72781 w 84246"/>
                      <a:gd name="connsiteY1" fmla="*/ 130984 h 132745"/>
                      <a:gd name="connsiteX2" fmla="*/ 72781 w 84246"/>
                      <a:gd name="connsiteY2" fmla="*/ 116138 h 132745"/>
                      <a:gd name="connsiteX3" fmla="*/ 19761 w 84246"/>
                      <a:gd name="connsiteY3" fmla="*/ 116138 h 132745"/>
                      <a:gd name="connsiteX4" fmla="*/ 19761 w 84246"/>
                      <a:gd name="connsiteY4" fmla="*/ 84242 h 132745"/>
                      <a:gd name="connsiteX5" fmla="*/ 27407 w 84246"/>
                      <a:gd name="connsiteY5" fmla="*/ 86196 h 132745"/>
                      <a:gd name="connsiteX6" fmla="*/ 35109 w 84246"/>
                      <a:gd name="connsiteY6" fmla="*/ 86837 h 132745"/>
                      <a:gd name="connsiteX7" fmla="*/ 69628 w 84246"/>
                      <a:gd name="connsiteY7" fmla="*/ 74894 h 132745"/>
                      <a:gd name="connsiteX8" fmla="*/ 82381 w 84246"/>
                      <a:gd name="connsiteY8" fmla="*/ 42552 h 132745"/>
                      <a:gd name="connsiteX9" fmla="*/ 69293 w 84246"/>
                      <a:gd name="connsiteY9" fmla="*/ 9875 h 132745"/>
                      <a:gd name="connsiteX10" fmla="*/ 32403 w 84246"/>
                      <a:gd name="connsiteY10" fmla="*/ -1762 h 132745"/>
                      <a:gd name="connsiteX11" fmla="*/ 15687 w 84246"/>
                      <a:gd name="connsiteY11" fmla="*/ -367 h 132745"/>
                      <a:gd name="connsiteX12" fmla="*/ -1865 w 84246"/>
                      <a:gd name="connsiteY12" fmla="*/ 3819 h 132745"/>
                      <a:gd name="connsiteX13" fmla="*/ -1865 w 84246"/>
                      <a:gd name="connsiteY13" fmla="*/ 21539 h 132745"/>
                      <a:gd name="connsiteX14" fmla="*/ 14348 w 84246"/>
                      <a:gd name="connsiteY14" fmla="*/ 15177 h 132745"/>
                      <a:gd name="connsiteX15" fmla="*/ 32040 w 84246"/>
                      <a:gd name="connsiteY15" fmla="*/ 13084 h 132745"/>
                      <a:gd name="connsiteX16" fmla="*/ 55927 w 84246"/>
                      <a:gd name="connsiteY16" fmla="*/ 21009 h 132745"/>
                      <a:gd name="connsiteX17" fmla="*/ 64745 w 84246"/>
                      <a:gd name="connsiteY17" fmla="*/ 42552 h 132745"/>
                      <a:gd name="connsiteX18" fmla="*/ 55927 w 84246"/>
                      <a:gd name="connsiteY18" fmla="*/ 64067 h 132745"/>
                      <a:gd name="connsiteX19" fmla="*/ 32040 w 84246"/>
                      <a:gd name="connsiteY19" fmla="*/ 72020 h 132745"/>
                      <a:gd name="connsiteX20" fmla="*/ 17948 w 84246"/>
                      <a:gd name="connsiteY20" fmla="*/ 70457 h 132745"/>
                      <a:gd name="connsiteX21" fmla="*/ 3632 w 84246"/>
                      <a:gd name="connsiteY21" fmla="*/ 65574 h 132745"/>
                      <a:gd name="connsiteX22" fmla="*/ 3632 w 84246"/>
                      <a:gd name="connsiteY22" fmla="*/ 130984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4246" h="132745">
                        <a:moveTo>
                          <a:pt x="3632" y="130984"/>
                        </a:moveTo>
                        <a:lnTo>
                          <a:pt x="72781" y="130984"/>
                        </a:lnTo>
                        <a:lnTo>
                          <a:pt x="72781" y="116138"/>
                        </a:lnTo>
                        <a:lnTo>
                          <a:pt x="19761" y="116138"/>
                        </a:lnTo>
                        <a:lnTo>
                          <a:pt x="19761" y="84242"/>
                        </a:lnTo>
                        <a:cubicBezTo>
                          <a:pt x="22310" y="85117"/>
                          <a:pt x="24859" y="85768"/>
                          <a:pt x="27407" y="86196"/>
                        </a:cubicBezTo>
                        <a:cubicBezTo>
                          <a:pt x="29975" y="86623"/>
                          <a:pt x="32542" y="86837"/>
                          <a:pt x="35109" y="86837"/>
                        </a:cubicBezTo>
                        <a:cubicBezTo>
                          <a:pt x="49639" y="86837"/>
                          <a:pt x="61145" y="82856"/>
                          <a:pt x="69628" y="74894"/>
                        </a:cubicBezTo>
                        <a:cubicBezTo>
                          <a:pt x="78130" y="66932"/>
                          <a:pt x="82381" y="56151"/>
                          <a:pt x="82381" y="42552"/>
                        </a:cubicBezTo>
                        <a:cubicBezTo>
                          <a:pt x="82381" y="28543"/>
                          <a:pt x="78018" y="17651"/>
                          <a:pt x="69293" y="9875"/>
                        </a:cubicBezTo>
                        <a:cubicBezTo>
                          <a:pt x="60568" y="2117"/>
                          <a:pt x="48271" y="-1762"/>
                          <a:pt x="32403" y="-1762"/>
                        </a:cubicBezTo>
                        <a:cubicBezTo>
                          <a:pt x="26933" y="-1762"/>
                          <a:pt x="21361" y="-1297"/>
                          <a:pt x="15687" y="-367"/>
                        </a:cubicBezTo>
                        <a:cubicBezTo>
                          <a:pt x="10032" y="564"/>
                          <a:pt x="4181" y="1959"/>
                          <a:pt x="-1865" y="3819"/>
                        </a:cubicBezTo>
                        <a:lnTo>
                          <a:pt x="-1865" y="21539"/>
                        </a:lnTo>
                        <a:cubicBezTo>
                          <a:pt x="3362" y="18693"/>
                          <a:pt x="8767" y="16572"/>
                          <a:pt x="14348" y="15177"/>
                        </a:cubicBezTo>
                        <a:cubicBezTo>
                          <a:pt x="19929" y="13781"/>
                          <a:pt x="25826" y="13084"/>
                          <a:pt x="32040" y="13084"/>
                        </a:cubicBezTo>
                        <a:cubicBezTo>
                          <a:pt x="42104" y="13084"/>
                          <a:pt x="50067" y="15725"/>
                          <a:pt x="55927" y="21009"/>
                        </a:cubicBezTo>
                        <a:cubicBezTo>
                          <a:pt x="61805" y="26292"/>
                          <a:pt x="64745" y="33473"/>
                          <a:pt x="64745" y="42552"/>
                        </a:cubicBezTo>
                        <a:cubicBezTo>
                          <a:pt x="64745" y="51612"/>
                          <a:pt x="61805" y="58783"/>
                          <a:pt x="55927" y="64067"/>
                        </a:cubicBezTo>
                        <a:cubicBezTo>
                          <a:pt x="50067" y="69369"/>
                          <a:pt x="42104" y="72020"/>
                          <a:pt x="32040" y="72020"/>
                        </a:cubicBezTo>
                        <a:cubicBezTo>
                          <a:pt x="27333" y="72020"/>
                          <a:pt x="22636" y="71499"/>
                          <a:pt x="17948" y="70457"/>
                        </a:cubicBezTo>
                        <a:cubicBezTo>
                          <a:pt x="13278" y="69415"/>
                          <a:pt x="8506" y="67787"/>
                          <a:pt x="3632" y="65574"/>
                        </a:cubicBezTo>
                        <a:lnTo>
                          <a:pt x="3632" y="1309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4" name="图形 304">
                  <a:extLst>
                    <a:ext uri="{FF2B5EF4-FFF2-40B4-BE49-F238E27FC236}">
                      <a16:creationId xmlns:a16="http://schemas.microsoft.com/office/drawing/2014/main" id="{02187E55-98AB-A312-1E9D-64FBDCE90627}"/>
                    </a:ext>
                  </a:extLst>
                </p:cNvPr>
                <p:cNvGrpSpPr/>
                <p:nvPr/>
              </p:nvGrpSpPr>
              <p:grpSpPr>
                <a:xfrm>
                  <a:off x="913224" y="6186748"/>
                  <a:ext cx="195779" cy="221586"/>
                  <a:chOff x="913224" y="6186748"/>
                  <a:chExt cx="195779" cy="221586"/>
                </a:xfrm>
                <a:solidFill>
                  <a:srgbClr val="000000"/>
                </a:solidFill>
              </p:grpSpPr>
              <p:sp>
                <p:nvSpPr>
                  <p:cNvPr id="315" name="任意多边形: 形状 314">
                    <a:extLst>
                      <a:ext uri="{FF2B5EF4-FFF2-40B4-BE49-F238E27FC236}">
                        <a16:creationId xmlns:a16="http://schemas.microsoft.com/office/drawing/2014/main" id="{B9A7EA96-3310-58FF-4836-CE08013D88C2}"/>
                      </a:ext>
                    </a:extLst>
                  </p:cNvPr>
                  <p:cNvSpPr/>
                  <p:nvPr/>
                </p:nvSpPr>
                <p:spPr>
                  <a:xfrm>
                    <a:off x="1007237" y="6186748"/>
                    <a:ext cx="11906" cy="41671"/>
                  </a:xfrm>
                  <a:custGeom>
                    <a:avLst/>
                    <a:gdLst>
                      <a:gd name="connsiteX0" fmla="*/ 206 w 11906"/>
                      <a:gd name="connsiteY0" fmla="*/ 513 h 41671"/>
                      <a:gd name="connsiteX1" fmla="*/ 206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206" y="513"/>
                        </a:moveTo>
                        <a:lnTo>
                          <a:pt x="206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6" name="图形 304">
                    <a:extLst>
                      <a:ext uri="{FF2B5EF4-FFF2-40B4-BE49-F238E27FC236}">
                        <a16:creationId xmlns:a16="http://schemas.microsoft.com/office/drawing/2014/main" id="{FF82EEA2-0C3D-374D-054E-2DFCE61DB2E6}"/>
                      </a:ext>
                    </a:extLst>
                  </p:cNvPr>
                  <p:cNvGrpSpPr/>
                  <p:nvPr/>
                </p:nvGrpSpPr>
                <p:grpSpPr>
                  <a:xfrm>
                    <a:off x="913224" y="6273245"/>
                    <a:ext cx="195779" cy="135089"/>
                    <a:chOff x="913224" y="6273245"/>
                    <a:chExt cx="195779" cy="135089"/>
                  </a:xfrm>
                  <a:solidFill>
                    <a:srgbClr val="000000"/>
                  </a:solidFill>
                </p:grpSpPr>
                <p:sp>
                  <p:nvSpPr>
                    <p:cNvPr id="317" name="任意多边形: 形状 316">
                      <a:extLst>
                        <a:ext uri="{FF2B5EF4-FFF2-40B4-BE49-F238E27FC236}">
                          <a16:creationId xmlns:a16="http://schemas.microsoft.com/office/drawing/2014/main" id="{E2DF8EF7-18F1-5BC1-FA21-52F735CDB2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3224" y="6275589"/>
                      <a:ext cx="77520" cy="130206"/>
                    </a:xfrm>
                    <a:custGeom>
                      <a:avLst/>
                      <a:gdLst>
                        <a:gd name="connsiteX0" fmla="*/ 649 w 77520"/>
                        <a:gd name="connsiteY0" fmla="*/ 13010 h 130206"/>
                        <a:gd name="connsiteX1" fmla="*/ 29419 w 77520"/>
                        <a:gd name="connsiteY1" fmla="*/ 13010 h 130206"/>
                        <a:gd name="connsiteX2" fmla="*/ 29419 w 77520"/>
                        <a:gd name="connsiteY2" fmla="*/ 112353 h 130206"/>
                        <a:gd name="connsiteX3" fmla="*/ -1891 w 77520"/>
                        <a:gd name="connsiteY3" fmla="*/ 106074 h 130206"/>
                        <a:gd name="connsiteX4" fmla="*/ -1891 w 77520"/>
                        <a:gd name="connsiteY4" fmla="*/ 122120 h 130206"/>
                        <a:gd name="connsiteX5" fmla="*/ 29252 w 77520"/>
                        <a:gd name="connsiteY5" fmla="*/ 128399 h 130206"/>
                        <a:gd name="connsiteX6" fmla="*/ 46860 w 77520"/>
                        <a:gd name="connsiteY6" fmla="*/ 128399 h 130206"/>
                        <a:gd name="connsiteX7" fmla="*/ 46860 w 77520"/>
                        <a:gd name="connsiteY7" fmla="*/ 13010 h 130206"/>
                        <a:gd name="connsiteX8" fmla="*/ 75630 w 77520"/>
                        <a:gd name="connsiteY8" fmla="*/ 13010 h 130206"/>
                        <a:gd name="connsiteX9" fmla="*/ 75630 w 77520"/>
                        <a:gd name="connsiteY9" fmla="*/ -1807 h 130206"/>
                        <a:gd name="connsiteX10" fmla="*/ 649 w 77520"/>
                        <a:gd name="connsiteY10" fmla="*/ -1807 h 130206"/>
                        <a:gd name="connsiteX11" fmla="*/ 649 w 77520"/>
                        <a:gd name="connsiteY11" fmla="*/ 13010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649" y="13010"/>
                          </a:moveTo>
                          <a:lnTo>
                            <a:pt x="29419" y="13010"/>
                          </a:lnTo>
                          <a:lnTo>
                            <a:pt x="29419" y="112353"/>
                          </a:lnTo>
                          <a:lnTo>
                            <a:pt x="-1891" y="106074"/>
                          </a:lnTo>
                          <a:lnTo>
                            <a:pt x="-1891" y="122120"/>
                          </a:lnTo>
                          <a:lnTo>
                            <a:pt x="29252" y="128399"/>
                          </a:lnTo>
                          <a:lnTo>
                            <a:pt x="46860" y="128399"/>
                          </a:lnTo>
                          <a:lnTo>
                            <a:pt x="46860" y="13010"/>
                          </a:lnTo>
                          <a:lnTo>
                            <a:pt x="75630" y="13010"/>
                          </a:lnTo>
                          <a:lnTo>
                            <a:pt x="75630" y="-1807"/>
                          </a:lnTo>
                          <a:lnTo>
                            <a:pt x="649" y="-1807"/>
                          </a:lnTo>
                          <a:lnTo>
                            <a:pt x="649" y="130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" name="任意多边形: 形状 317">
                      <a:extLst>
                        <a:ext uri="{FF2B5EF4-FFF2-40B4-BE49-F238E27FC236}">
                          <a16:creationId xmlns:a16="http://schemas.microsoft.com/office/drawing/2014/main" id="{9B6879AA-9C90-B240-2B10-4A78ED6CE0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19009" y="6273245"/>
                      <a:ext cx="89994" cy="135089"/>
                    </a:xfrm>
                    <a:custGeom>
                      <a:avLst/>
                      <a:gdLst>
                        <a:gd name="connsiteX0" fmla="*/ 43160 w 89994"/>
                        <a:gd name="connsiteY0" fmla="*/ 119333 h 135089"/>
                        <a:gd name="connsiteX1" fmla="*/ 22705 w 89994"/>
                        <a:gd name="connsiteY1" fmla="*/ 105938 h 135089"/>
                        <a:gd name="connsiteX2" fmla="*/ 15868 w 89994"/>
                        <a:gd name="connsiteY2" fmla="*/ 65699 h 135089"/>
                        <a:gd name="connsiteX3" fmla="*/ 22705 w 89994"/>
                        <a:gd name="connsiteY3" fmla="*/ 25543 h 135089"/>
                        <a:gd name="connsiteX4" fmla="*/ 43160 w 89994"/>
                        <a:gd name="connsiteY4" fmla="*/ 12149 h 135089"/>
                        <a:gd name="connsiteX5" fmla="*/ 63698 w 89994"/>
                        <a:gd name="connsiteY5" fmla="*/ 25543 h 135089"/>
                        <a:gd name="connsiteX6" fmla="*/ 70563 w 89994"/>
                        <a:gd name="connsiteY6" fmla="*/ 65699 h 135089"/>
                        <a:gd name="connsiteX7" fmla="*/ 63698 w 89994"/>
                        <a:gd name="connsiteY7" fmla="*/ 105938 h 135089"/>
                        <a:gd name="connsiteX8" fmla="*/ 43160 w 89994"/>
                        <a:gd name="connsiteY8" fmla="*/ 119333 h 135089"/>
                        <a:gd name="connsiteX9" fmla="*/ 43160 w 89994"/>
                        <a:gd name="connsiteY9" fmla="*/ 133286 h 135089"/>
                        <a:gd name="connsiteX10" fmla="*/ 76618 w 89994"/>
                        <a:gd name="connsiteY10" fmla="*/ 115956 h 135089"/>
                        <a:gd name="connsiteX11" fmla="*/ 88171 w 89994"/>
                        <a:gd name="connsiteY11" fmla="*/ 65699 h 135089"/>
                        <a:gd name="connsiteX12" fmla="*/ 76618 w 89994"/>
                        <a:gd name="connsiteY12" fmla="*/ 15497 h 135089"/>
                        <a:gd name="connsiteX13" fmla="*/ 43160 w 89994"/>
                        <a:gd name="connsiteY13" fmla="*/ -1804 h 135089"/>
                        <a:gd name="connsiteX14" fmla="*/ 9729 w 89994"/>
                        <a:gd name="connsiteY14" fmla="*/ 15497 h 135089"/>
                        <a:gd name="connsiteX15" fmla="*/ -1824 w 89994"/>
                        <a:gd name="connsiteY15" fmla="*/ 65699 h 135089"/>
                        <a:gd name="connsiteX16" fmla="*/ 9729 w 89994"/>
                        <a:gd name="connsiteY16" fmla="*/ 115956 h 135089"/>
                        <a:gd name="connsiteX17" fmla="*/ 43160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160" y="119333"/>
                          </a:moveTo>
                          <a:cubicBezTo>
                            <a:pt x="34100" y="119333"/>
                            <a:pt x="27282" y="114868"/>
                            <a:pt x="22705" y="105938"/>
                          </a:cubicBezTo>
                          <a:cubicBezTo>
                            <a:pt x="18147" y="97027"/>
                            <a:pt x="15868" y="83614"/>
                            <a:pt x="15868" y="65699"/>
                          </a:cubicBezTo>
                          <a:cubicBezTo>
                            <a:pt x="15868" y="47858"/>
                            <a:pt x="18147" y="34473"/>
                            <a:pt x="22705" y="25543"/>
                          </a:cubicBezTo>
                          <a:cubicBezTo>
                            <a:pt x="27282" y="16614"/>
                            <a:pt x="34100" y="12149"/>
                            <a:pt x="43160" y="12149"/>
                          </a:cubicBezTo>
                          <a:cubicBezTo>
                            <a:pt x="52294" y="12149"/>
                            <a:pt x="59140" y="16614"/>
                            <a:pt x="63698" y="25543"/>
                          </a:cubicBezTo>
                          <a:cubicBezTo>
                            <a:pt x="68274" y="34473"/>
                            <a:pt x="70563" y="47858"/>
                            <a:pt x="70563" y="65699"/>
                          </a:cubicBezTo>
                          <a:cubicBezTo>
                            <a:pt x="70563" y="83614"/>
                            <a:pt x="68274" y="97027"/>
                            <a:pt x="63698" y="105938"/>
                          </a:cubicBezTo>
                          <a:cubicBezTo>
                            <a:pt x="59140" y="114868"/>
                            <a:pt x="52294" y="119333"/>
                            <a:pt x="43160" y="119333"/>
                          </a:cubicBezTo>
                          <a:close/>
                          <a:moveTo>
                            <a:pt x="43160" y="133286"/>
                          </a:moveTo>
                          <a:cubicBezTo>
                            <a:pt x="57763" y="133286"/>
                            <a:pt x="68916" y="127509"/>
                            <a:pt x="76618" y="115956"/>
                          </a:cubicBezTo>
                          <a:cubicBezTo>
                            <a:pt x="84320" y="104422"/>
                            <a:pt x="88171" y="87670"/>
                            <a:pt x="88171" y="65699"/>
                          </a:cubicBezTo>
                          <a:cubicBezTo>
                            <a:pt x="88171" y="43784"/>
                            <a:pt x="84320" y="27050"/>
                            <a:pt x="76618" y="15497"/>
                          </a:cubicBezTo>
                          <a:cubicBezTo>
                            <a:pt x="68916" y="3963"/>
                            <a:pt x="57763" y="-1804"/>
                            <a:pt x="43160" y="-1804"/>
                          </a:cubicBezTo>
                          <a:cubicBezTo>
                            <a:pt x="28574" y="-1804"/>
                            <a:pt x="17431" y="3963"/>
                            <a:pt x="9729" y="15497"/>
                          </a:cubicBezTo>
                          <a:cubicBezTo>
                            <a:pt x="2027" y="27050"/>
                            <a:pt x="-1824" y="43784"/>
                            <a:pt x="-1824" y="65699"/>
                          </a:cubicBezTo>
                          <a:cubicBezTo>
                            <a:pt x="-1824" y="87670"/>
                            <a:pt x="2027" y="104422"/>
                            <a:pt x="9729" y="115956"/>
                          </a:cubicBezTo>
                          <a:cubicBezTo>
                            <a:pt x="17431" y="127509"/>
                            <a:pt x="28574" y="133286"/>
                            <a:pt x="43160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19" name="图形 304">
                  <a:extLst>
                    <a:ext uri="{FF2B5EF4-FFF2-40B4-BE49-F238E27FC236}">
                      <a16:creationId xmlns:a16="http://schemas.microsoft.com/office/drawing/2014/main" id="{1A3417D7-DB86-9C05-22FB-74E8CE36C7C4}"/>
                    </a:ext>
                  </a:extLst>
                </p:cNvPr>
                <p:cNvGrpSpPr/>
                <p:nvPr/>
              </p:nvGrpSpPr>
              <p:grpSpPr>
                <a:xfrm>
                  <a:off x="1718519" y="6186748"/>
                  <a:ext cx="192040" cy="221586"/>
                  <a:chOff x="1718519" y="6186748"/>
                  <a:chExt cx="192040" cy="221586"/>
                </a:xfrm>
                <a:solidFill>
                  <a:srgbClr val="000000"/>
                </a:solidFill>
              </p:grpSpPr>
              <p:sp>
                <p:nvSpPr>
                  <p:cNvPr id="320" name="任意多边形: 形状 319">
                    <a:extLst>
                      <a:ext uri="{FF2B5EF4-FFF2-40B4-BE49-F238E27FC236}">
                        <a16:creationId xmlns:a16="http://schemas.microsoft.com/office/drawing/2014/main" id="{E034162E-8806-FB68-DF7E-E9AAF4CC4075}"/>
                      </a:ext>
                    </a:extLst>
                  </p:cNvPr>
                  <p:cNvSpPr/>
                  <p:nvPr/>
                </p:nvSpPr>
                <p:spPr>
                  <a:xfrm>
                    <a:off x="1812532" y="6186748"/>
                    <a:ext cx="11906" cy="41671"/>
                  </a:xfrm>
                  <a:custGeom>
                    <a:avLst/>
                    <a:gdLst>
                      <a:gd name="connsiteX0" fmla="*/ 274 w 11906"/>
                      <a:gd name="connsiteY0" fmla="*/ 513 h 41671"/>
                      <a:gd name="connsiteX1" fmla="*/ 274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274" y="513"/>
                        </a:moveTo>
                        <a:lnTo>
                          <a:pt x="274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1" name="图形 304">
                    <a:extLst>
                      <a:ext uri="{FF2B5EF4-FFF2-40B4-BE49-F238E27FC236}">
                        <a16:creationId xmlns:a16="http://schemas.microsoft.com/office/drawing/2014/main" id="{D05BB75A-D488-EF9A-6382-6BCA1A2ACA4D}"/>
                      </a:ext>
                    </a:extLst>
                  </p:cNvPr>
                  <p:cNvGrpSpPr/>
                  <p:nvPr/>
                </p:nvGrpSpPr>
                <p:grpSpPr>
                  <a:xfrm>
                    <a:off x="1718519" y="6275589"/>
                    <a:ext cx="192040" cy="132745"/>
                    <a:chOff x="1718519" y="6275589"/>
                    <a:chExt cx="192040" cy="132745"/>
                  </a:xfrm>
                  <a:solidFill>
                    <a:srgbClr val="000000"/>
                  </a:solidFill>
                </p:grpSpPr>
                <p:sp>
                  <p:nvSpPr>
                    <p:cNvPr id="322" name="任意多边形: 形状 321">
                      <a:extLst>
                        <a:ext uri="{FF2B5EF4-FFF2-40B4-BE49-F238E27FC236}">
                          <a16:creationId xmlns:a16="http://schemas.microsoft.com/office/drawing/2014/main" id="{84C8A93E-3847-2A9C-DF99-C68D50341EC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18519" y="6275589"/>
                      <a:ext cx="77520" cy="130206"/>
                    </a:xfrm>
                    <a:custGeom>
                      <a:avLst/>
                      <a:gdLst>
                        <a:gd name="connsiteX0" fmla="*/ 716 w 77520"/>
                        <a:gd name="connsiteY0" fmla="*/ 13010 h 130206"/>
                        <a:gd name="connsiteX1" fmla="*/ 29487 w 77520"/>
                        <a:gd name="connsiteY1" fmla="*/ 13010 h 130206"/>
                        <a:gd name="connsiteX2" fmla="*/ 29487 w 77520"/>
                        <a:gd name="connsiteY2" fmla="*/ 112353 h 130206"/>
                        <a:gd name="connsiteX3" fmla="*/ -1823 w 77520"/>
                        <a:gd name="connsiteY3" fmla="*/ 106074 h 130206"/>
                        <a:gd name="connsiteX4" fmla="*/ -1823 w 77520"/>
                        <a:gd name="connsiteY4" fmla="*/ 122120 h 130206"/>
                        <a:gd name="connsiteX5" fmla="*/ 29319 w 77520"/>
                        <a:gd name="connsiteY5" fmla="*/ 128399 h 130206"/>
                        <a:gd name="connsiteX6" fmla="*/ 46928 w 77520"/>
                        <a:gd name="connsiteY6" fmla="*/ 128399 h 130206"/>
                        <a:gd name="connsiteX7" fmla="*/ 46928 w 77520"/>
                        <a:gd name="connsiteY7" fmla="*/ 13010 h 130206"/>
                        <a:gd name="connsiteX8" fmla="*/ 75698 w 77520"/>
                        <a:gd name="connsiteY8" fmla="*/ 13010 h 130206"/>
                        <a:gd name="connsiteX9" fmla="*/ 75698 w 77520"/>
                        <a:gd name="connsiteY9" fmla="*/ -1807 h 130206"/>
                        <a:gd name="connsiteX10" fmla="*/ 716 w 77520"/>
                        <a:gd name="connsiteY10" fmla="*/ -1807 h 130206"/>
                        <a:gd name="connsiteX11" fmla="*/ 716 w 77520"/>
                        <a:gd name="connsiteY11" fmla="*/ 13010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716" y="13010"/>
                          </a:moveTo>
                          <a:lnTo>
                            <a:pt x="29487" y="13010"/>
                          </a:lnTo>
                          <a:lnTo>
                            <a:pt x="29487" y="112353"/>
                          </a:lnTo>
                          <a:lnTo>
                            <a:pt x="-1823" y="106074"/>
                          </a:lnTo>
                          <a:lnTo>
                            <a:pt x="-1823" y="122120"/>
                          </a:lnTo>
                          <a:lnTo>
                            <a:pt x="29319" y="128399"/>
                          </a:lnTo>
                          <a:lnTo>
                            <a:pt x="46928" y="128399"/>
                          </a:lnTo>
                          <a:lnTo>
                            <a:pt x="46928" y="13010"/>
                          </a:lnTo>
                          <a:lnTo>
                            <a:pt x="75698" y="13010"/>
                          </a:lnTo>
                          <a:lnTo>
                            <a:pt x="75698" y="-1807"/>
                          </a:lnTo>
                          <a:lnTo>
                            <a:pt x="716" y="-1807"/>
                          </a:lnTo>
                          <a:lnTo>
                            <a:pt x="716" y="130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3" name="任意多边形: 形状 322">
                      <a:extLst>
                        <a:ext uri="{FF2B5EF4-FFF2-40B4-BE49-F238E27FC236}">
                          <a16:creationId xmlns:a16="http://schemas.microsoft.com/office/drawing/2014/main" id="{19E71185-5298-7EC0-AFE8-B1B27F8CB4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26314" y="6275589"/>
                      <a:ext cx="84246" cy="132745"/>
                    </a:xfrm>
                    <a:custGeom>
                      <a:avLst/>
                      <a:gdLst>
                        <a:gd name="connsiteX0" fmla="*/ 3772 w 84246"/>
                        <a:gd name="connsiteY0" fmla="*/ 130984 h 132745"/>
                        <a:gd name="connsiteX1" fmla="*/ 72922 w 84246"/>
                        <a:gd name="connsiteY1" fmla="*/ 130984 h 132745"/>
                        <a:gd name="connsiteX2" fmla="*/ 72922 w 84246"/>
                        <a:gd name="connsiteY2" fmla="*/ 116138 h 132745"/>
                        <a:gd name="connsiteX3" fmla="*/ 19901 w 84246"/>
                        <a:gd name="connsiteY3" fmla="*/ 116138 h 132745"/>
                        <a:gd name="connsiteX4" fmla="*/ 19901 w 84246"/>
                        <a:gd name="connsiteY4" fmla="*/ 84242 h 132745"/>
                        <a:gd name="connsiteX5" fmla="*/ 27548 w 84246"/>
                        <a:gd name="connsiteY5" fmla="*/ 86196 h 132745"/>
                        <a:gd name="connsiteX6" fmla="*/ 35249 w 84246"/>
                        <a:gd name="connsiteY6" fmla="*/ 86837 h 132745"/>
                        <a:gd name="connsiteX7" fmla="*/ 69768 w 84246"/>
                        <a:gd name="connsiteY7" fmla="*/ 74894 h 132745"/>
                        <a:gd name="connsiteX8" fmla="*/ 82521 w 84246"/>
                        <a:gd name="connsiteY8" fmla="*/ 42552 h 132745"/>
                        <a:gd name="connsiteX9" fmla="*/ 69433 w 84246"/>
                        <a:gd name="connsiteY9" fmla="*/ 9875 h 132745"/>
                        <a:gd name="connsiteX10" fmla="*/ 32543 w 84246"/>
                        <a:gd name="connsiteY10" fmla="*/ -1762 h 132745"/>
                        <a:gd name="connsiteX11" fmla="*/ 15827 w 84246"/>
                        <a:gd name="connsiteY11" fmla="*/ -367 h 132745"/>
                        <a:gd name="connsiteX12" fmla="*/ -1725 w 84246"/>
                        <a:gd name="connsiteY12" fmla="*/ 3819 h 132745"/>
                        <a:gd name="connsiteX13" fmla="*/ -1725 w 84246"/>
                        <a:gd name="connsiteY13" fmla="*/ 21539 h 132745"/>
                        <a:gd name="connsiteX14" fmla="*/ 14488 w 84246"/>
                        <a:gd name="connsiteY14" fmla="*/ 15177 h 132745"/>
                        <a:gd name="connsiteX15" fmla="*/ 32180 w 84246"/>
                        <a:gd name="connsiteY15" fmla="*/ 13084 h 132745"/>
                        <a:gd name="connsiteX16" fmla="*/ 56067 w 84246"/>
                        <a:gd name="connsiteY16" fmla="*/ 21009 h 132745"/>
                        <a:gd name="connsiteX17" fmla="*/ 64885 w 84246"/>
                        <a:gd name="connsiteY17" fmla="*/ 42552 h 132745"/>
                        <a:gd name="connsiteX18" fmla="*/ 56067 w 84246"/>
                        <a:gd name="connsiteY18" fmla="*/ 64067 h 132745"/>
                        <a:gd name="connsiteX19" fmla="*/ 32180 w 84246"/>
                        <a:gd name="connsiteY19" fmla="*/ 72020 h 132745"/>
                        <a:gd name="connsiteX20" fmla="*/ 18088 w 84246"/>
                        <a:gd name="connsiteY20" fmla="*/ 70457 h 132745"/>
                        <a:gd name="connsiteX21" fmla="*/ 3772 w 84246"/>
                        <a:gd name="connsiteY21" fmla="*/ 65574 h 132745"/>
                        <a:gd name="connsiteX22" fmla="*/ 3772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772" y="130984"/>
                          </a:moveTo>
                          <a:lnTo>
                            <a:pt x="72922" y="130984"/>
                          </a:lnTo>
                          <a:lnTo>
                            <a:pt x="72922" y="116138"/>
                          </a:lnTo>
                          <a:lnTo>
                            <a:pt x="19901" y="116138"/>
                          </a:lnTo>
                          <a:lnTo>
                            <a:pt x="19901" y="84242"/>
                          </a:lnTo>
                          <a:cubicBezTo>
                            <a:pt x="22450" y="85117"/>
                            <a:pt x="24999" y="85768"/>
                            <a:pt x="27548" y="86196"/>
                          </a:cubicBezTo>
                          <a:cubicBezTo>
                            <a:pt x="30115" y="86623"/>
                            <a:pt x="32682" y="86837"/>
                            <a:pt x="35249" y="86837"/>
                          </a:cubicBezTo>
                          <a:cubicBezTo>
                            <a:pt x="49779" y="86837"/>
                            <a:pt x="61285" y="82856"/>
                            <a:pt x="69768" y="74894"/>
                          </a:cubicBezTo>
                          <a:cubicBezTo>
                            <a:pt x="78270" y="66932"/>
                            <a:pt x="82521" y="56151"/>
                            <a:pt x="82521" y="42552"/>
                          </a:cubicBezTo>
                          <a:cubicBezTo>
                            <a:pt x="82521" y="28543"/>
                            <a:pt x="78158" y="17651"/>
                            <a:pt x="69433" y="9875"/>
                          </a:cubicBezTo>
                          <a:cubicBezTo>
                            <a:pt x="60708" y="2117"/>
                            <a:pt x="48411" y="-1762"/>
                            <a:pt x="32543" y="-1762"/>
                          </a:cubicBezTo>
                          <a:cubicBezTo>
                            <a:pt x="27073" y="-1762"/>
                            <a:pt x="21501" y="-1297"/>
                            <a:pt x="15827" y="-367"/>
                          </a:cubicBezTo>
                          <a:cubicBezTo>
                            <a:pt x="10172" y="564"/>
                            <a:pt x="4321" y="1959"/>
                            <a:pt x="-1725" y="3819"/>
                          </a:cubicBezTo>
                          <a:lnTo>
                            <a:pt x="-1725" y="21539"/>
                          </a:lnTo>
                          <a:cubicBezTo>
                            <a:pt x="3502" y="18693"/>
                            <a:pt x="8907" y="16572"/>
                            <a:pt x="14488" y="15177"/>
                          </a:cubicBezTo>
                          <a:cubicBezTo>
                            <a:pt x="20069" y="13781"/>
                            <a:pt x="25966" y="13084"/>
                            <a:pt x="32180" y="13084"/>
                          </a:cubicBezTo>
                          <a:cubicBezTo>
                            <a:pt x="42244" y="13084"/>
                            <a:pt x="50207" y="15725"/>
                            <a:pt x="56067" y="21009"/>
                          </a:cubicBezTo>
                          <a:cubicBezTo>
                            <a:pt x="61945" y="26292"/>
                            <a:pt x="64885" y="33473"/>
                            <a:pt x="64885" y="42552"/>
                          </a:cubicBezTo>
                          <a:cubicBezTo>
                            <a:pt x="64885" y="51612"/>
                            <a:pt x="61945" y="58783"/>
                            <a:pt x="56067" y="64067"/>
                          </a:cubicBezTo>
                          <a:cubicBezTo>
                            <a:pt x="50207" y="69369"/>
                            <a:pt x="42244" y="72020"/>
                            <a:pt x="32180" y="72020"/>
                          </a:cubicBezTo>
                          <a:cubicBezTo>
                            <a:pt x="27473" y="72020"/>
                            <a:pt x="22776" y="71499"/>
                            <a:pt x="18088" y="70457"/>
                          </a:cubicBezTo>
                          <a:cubicBezTo>
                            <a:pt x="13418" y="69415"/>
                            <a:pt x="8646" y="67787"/>
                            <a:pt x="3772" y="65574"/>
                          </a:cubicBezTo>
                          <a:lnTo>
                            <a:pt x="3772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4" name="图形 304">
                  <a:extLst>
                    <a:ext uri="{FF2B5EF4-FFF2-40B4-BE49-F238E27FC236}">
                      <a16:creationId xmlns:a16="http://schemas.microsoft.com/office/drawing/2014/main" id="{1E410189-0BBF-7BB6-4FAC-6494DEE72F46}"/>
                    </a:ext>
                  </a:extLst>
                </p:cNvPr>
                <p:cNvGrpSpPr/>
                <p:nvPr/>
              </p:nvGrpSpPr>
              <p:grpSpPr>
                <a:xfrm>
                  <a:off x="2517285" y="6186748"/>
                  <a:ext cx="202309" cy="221586"/>
                  <a:chOff x="2517285" y="6186748"/>
                  <a:chExt cx="202309" cy="221586"/>
                </a:xfrm>
                <a:solidFill>
                  <a:srgbClr val="000000"/>
                </a:solidFill>
              </p:grpSpPr>
              <p:sp>
                <p:nvSpPr>
                  <p:cNvPr id="325" name="任意多边形: 形状 324">
                    <a:extLst>
                      <a:ext uri="{FF2B5EF4-FFF2-40B4-BE49-F238E27FC236}">
                        <a16:creationId xmlns:a16="http://schemas.microsoft.com/office/drawing/2014/main" id="{EA096F71-F756-3972-B177-A05BC70FCF18}"/>
                      </a:ext>
                    </a:extLst>
                  </p:cNvPr>
                  <p:cNvSpPr/>
                  <p:nvPr/>
                </p:nvSpPr>
                <p:spPr>
                  <a:xfrm>
                    <a:off x="2617828" y="6186748"/>
                    <a:ext cx="11906" cy="41671"/>
                  </a:xfrm>
                  <a:custGeom>
                    <a:avLst/>
                    <a:gdLst>
                      <a:gd name="connsiteX0" fmla="*/ 341 w 11906"/>
                      <a:gd name="connsiteY0" fmla="*/ 513 h 41671"/>
                      <a:gd name="connsiteX1" fmla="*/ 341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341" y="513"/>
                        </a:moveTo>
                        <a:lnTo>
                          <a:pt x="341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6" name="图形 304">
                    <a:extLst>
                      <a:ext uri="{FF2B5EF4-FFF2-40B4-BE49-F238E27FC236}">
                        <a16:creationId xmlns:a16="http://schemas.microsoft.com/office/drawing/2014/main" id="{C627D8DC-D3D0-2A48-9C7E-BCC803687DA3}"/>
                      </a:ext>
                    </a:extLst>
                  </p:cNvPr>
                  <p:cNvGrpSpPr/>
                  <p:nvPr/>
                </p:nvGrpSpPr>
                <p:grpSpPr>
                  <a:xfrm>
                    <a:off x="2517285" y="6273245"/>
                    <a:ext cx="202309" cy="135089"/>
                    <a:chOff x="2517285" y="6273245"/>
                    <a:chExt cx="202309" cy="135089"/>
                  </a:xfrm>
                  <a:solidFill>
                    <a:srgbClr val="000000"/>
                  </a:solidFill>
                </p:grpSpPr>
                <p:sp>
                  <p:nvSpPr>
                    <p:cNvPr id="327" name="任意多边形: 形状 326">
                      <a:extLst>
                        <a:ext uri="{FF2B5EF4-FFF2-40B4-BE49-F238E27FC236}">
                          <a16:creationId xmlns:a16="http://schemas.microsoft.com/office/drawing/2014/main" id="{E63F10B0-20AF-6A33-21F9-02B659D23F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17285" y="6273245"/>
                      <a:ext cx="82655" cy="132550"/>
                    </a:xfrm>
                    <a:custGeom>
                      <a:avLst/>
                      <a:gdLst>
                        <a:gd name="connsiteX0" fmla="*/ 19566 w 82655"/>
                        <a:gd name="connsiteY0" fmla="*/ 12968 h 132550"/>
                        <a:gd name="connsiteX1" fmla="*/ 81042 w 82655"/>
                        <a:gd name="connsiteY1" fmla="*/ 12968 h 132550"/>
                        <a:gd name="connsiteX2" fmla="*/ 81042 w 82655"/>
                        <a:gd name="connsiteY2" fmla="*/ -1850 h 132550"/>
                        <a:gd name="connsiteX3" fmla="*/ -1614 w 82655"/>
                        <a:gd name="connsiteY3" fmla="*/ -1850 h 132550"/>
                        <a:gd name="connsiteX4" fmla="*/ -1614 w 82655"/>
                        <a:gd name="connsiteY4" fmla="*/ 12968 h 132550"/>
                        <a:gd name="connsiteX5" fmla="*/ 25706 w 82655"/>
                        <a:gd name="connsiteY5" fmla="*/ 40818 h 132550"/>
                        <a:gd name="connsiteX6" fmla="*/ 47472 w 82655"/>
                        <a:gd name="connsiteY6" fmla="*/ 63393 h 132550"/>
                        <a:gd name="connsiteX7" fmla="*/ 59276 w 82655"/>
                        <a:gd name="connsiteY7" fmla="*/ 79466 h 132550"/>
                        <a:gd name="connsiteX8" fmla="*/ 62652 w 82655"/>
                        <a:gd name="connsiteY8" fmla="*/ 92414 h 132550"/>
                        <a:gd name="connsiteX9" fmla="*/ 55369 w 82655"/>
                        <a:gd name="connsiteY9" fmla="*/ 109325 h 132550"/>
                        <a:gd name="connsiteX10" fmla="*/ 36393 w 82655"/>
                        <a:gd name="connsiteY10" fmla="*/ 115883 h 132550"/>
                        <a:gd name="connsiteX11" fmla="*/ 18897 w 82655"/>
                        <a:gd name="connsiteY11" fmla="*/ 113009 h 132550"/>
                        <a:gd name="connsiteX12" fmla="*/ -749 w 82655"/>
                        <a:gd name="connsiteY12" fmla="*/ 104274 h 132550"/>
                        <a:gd name="connsiteX13" fmla="*/ -749 w 82655"/>
                        <a:gd name="connsiteY13" fmla="*/ 122078 h 132550"/>
                        <a:gd name="connsiteX14" fmla="*/ 19120 w 82655"/>
                        <a:gd name="connsiteY14" fmla="*/ 128524 h 132550"/>
                        <a:gd name="connsiteX15" fmla="*/ 36058 w 82655"/>
                        <a:gd name="connsiteY15" fmla="*/ 130701 h 132550"/>
                        <a:gd name="connsiteX16" fmla="*/ 68317 w 82655"/>
                        <a:gd name="connsiteY16" fmla="*/ 120571 h 132550"/>
                        <a:gd name="connsiteX17" fmla="*/ 80344 w 82655"/>
                        <a:gd name="connsiteY17" fmla="*/ 93559 h 132550"/>
                        <a:gd name="connsiteX18" fmla="*/ 77330 w 82655"/>
                        <a:gd name="connsiteY18" fmla="*/ 78322 h 132550"/>
                        <a:gd name="connsiteX19" fmla="*/ 66392 w 82655"/>
                        <a:gd name="connsiteY19" fmla="*/ 61384 h 132550"/>
                        <a:gd name="connsiteX20" fmla="*/ 52523 w 82655"/>
                        <a:gd name="connsiteY20" fmla="*/ 46761 h 132550"/>
                        <a:gd name="connsiteX21" fmla="*/ 19566 w 82655"/>
                        <a:gd name="connsiteY21" fmla="*/ 12968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566" y="12968"/>
                          </a:moveTo>
                          <a:lnTo>
                            <a:pt x="81042" y="12968"/>
                          </a:lnTo>
                          <a:lnTo>
                            <a:pt x="81042" y="-1850"/>
                          </a:lnTo>
                          <a:lnTo>
                            <a:pt x="-1614" y="-1850"/>
                          </a:lnTo>
                          <a:lnTo>
                            <a:pt x="-1614" y="12968"/>
                          </a:lnTo>
                          <a:cubicBezTo>
                            <a:pt x="5065" y="19889"/>
                            <a:pt x="14171" y="29172"/>
                            <a:pt x="25706" y="40818"/>
                          </a:cubicBezTo>
                          <a:cubicBezTo>
                            <a:pt x="37258" y="52482"/>
                            <a:pt x="44514" y="60007"/>
                            <a:pt x="47472" y="63393"/>
                          </a:cubicBezTo>
                          <a:cubicBezTo>
                            <a:pt x="53109" y="69718"/>
                            <a:pt x="57043" y="75076"/>
                            <a:pt x="59276" y="79466"/>
                          </a:cubicBezTo>
                          <a:cubicBezTo>
                            <a:pt x="61527" y="83857"/>
                            <a:pt x="62652" y="88173"/>
                            <a:pt x="62652" y="92414"/>
                          </a:cubicBezTo>
                          <a:cubicBezTo>
                            <a:pt x="62652" y="99335"/>
                            <a:pt x="60224" y="104972"/>
                            <a:pt x="55369" y="109325"/>
                          </a:cubicBezTo>
                          <a:cubicBezTo>
                            <a:pt x="50513" y="113697"/>
                            <a:pt x="44188" y="115883"/>
                            <a:pt x="36393" y="115883"/>
                          </a:cubicBezTo>
                          <a:cubicBezTo>
                            <a:pt x="30868" y="115883"/>
                            <a:pt x="25036" y="114925"/>
                            <a:pt x="18897" y="113009"/>
                          </a:cubicBezTo>
                          <a:cubicBezTo>
                            <a:pt x="12776" y="111092"/>
                            <a:pt x="6228" y="108181"/>
                            <a:pt x="-749" y="104274"/>
                          </a:cubicBezTo>
                          <a:lnTo>
                            <a:pt x="-749" y="122078"/>
                          </a:lnTo>
                          <a:cubicBezTo>
                            <a:pt x="6339" y="124924"/>
                            <a:pt x="12962" y="127073"/>
                            <a:pt x="19120" y="128524"/>
                          </a:cubicBezTo>
                          <a:cubicBezTo>
                            <a:pt x="25296" y="129975"/>
                            <a:pt x="30943" y="130701"/>
                            <a:pt x="36058" y="130701"/>
                          </a:cubicBezTo>
                          <a:cubicBezTo>
                            <a:pt x="49546" y="130701"/>
                            <a:pt x="60299" y="127324"/>
                            <a:pt x="68317" y="120571"/>
                          </a:cubicBezTo>
                          <a:cubicBezTo>
                            <a:pt x="76335" y="113836"/>
                            <a:pt x="80344" y="104832"/>
                            <a:pt x="80344" y="93559"/>
                          </a:cubicBezTo>
                          <a:cubicBezTo>
                            <a:pt x="80344" y="88201"/>
                            <a:pt x="79340" y="83122"/>
                            <a:pt x="77330" y="78322"/>
                          </a:cubicBezTo>
                          <a:cubicBezTo>
                            <a:pt x="75340" y="73541"/>
                            <a:pt x="71694" y="67895"/>
                            <a:pt x="66392" y="61384"/>
                          </a:cubicBezTo>
                          <a:cubicBezTo>
                            <a:pt x="64940" y="59691"/>
                            <a:pt x="60317" y="54817"/>
                            <a:pt x="52523" y="46761"/>
                          </a:cubicBezTo>
                          <a:cubicBezTo>
                            <a:pt x="44746" y="38706"/>
                            <a:pt x="33761" y="27442"/>
                            <a:pt x="19566" y="129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" name="任意多边形: 形状 327">
                      <a:extLst>
                        <a:ext uri="{FF2B5EF4-FFF2-40B4-BE49-F238E27FC236}">
                          <a16:creationId xmlns:a16="http://schemas.microsoft.com/office/drawing/2014/main" id="{F59B1FF8-1CAA-DF61-28C1-BF8AD29715F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9600" y="6273245"/>
                      <a:ext cx="89994" cy="135089"/>
                    </a:xfrm>
                    <a:custGeom>
                      <a:avLst/>
                      <a:gdLst>
                        <a:gd name="connsiteX0" fmla="*/ 43295 w 89994"/>
                        <a:gd name="connsiteY0" fmla="*/ 119333 h 135089"/>
                        <a:gd name="connsiteX1" fmla="*/ 22840 w 89994"/>
                        <a:gd name="connsiteY1" fmla="*/ 105938 h 135089"/>
                        <a:gd name="connsiteX2" fmla="*/ 16004 w 89994"/>
                        <a:gd name="connsiteY2" fmla="*/ 65699 h 135089"/>
                        <a:gd name="connsiteX3" fmla="*/ 22840 w 89994"/>
                        <a:gd name="connsiteY3" fmla="*/ 25543 h 135089"/>
                        <a:gd name="connsiteX4" fmla="*/ 43295 w 89994"/>
                        <a:gd name="connsiteY4" fmla="*/ 12149 h 135089"/>
                        <a:gd name="connsiteX5" fmla="*/ 63833 w 89994"/>
                        <a:gd name="connsiteY5" fmla="*/ 25543 h 135089"/>
                        <a:gd name="connsiteX6" fmla="*/ 70698 w 89994"/>
                        <a:gd name="connsiteY6" fmla="*/ 65699 h 135089"/>
                        <a:gd name="connsiteX7" fmla="*/ 63833 w 89994"/>
                        <a:gd name="connsiteY7" fmla="*/ 105938 h 135089"/>
                        <a:gd name="connsiteX8" fmla="*/ 43295 w 89994"/>
                        <a:gd name="connsiteY8" fmla="*/ 119333 h 135089"/>
                        <a:gd name="connsiteX9" fmla="*/ 43295 w 89994"/>
                        <a:gd name="connsiteY9" fmla="*/ 133286 h 135089"/>
                        <a:gd name="connsiteX10" fmla="*/ 76753 w 89994"/>
                        <a:gd name="connsiteY10" fmla="*/ 115956 h 135089"/>
                        <a:gd name="connsiteX11" fmla="*/ 88306 w 89994"/>
                        <a:gd name="connsiteY11" fmla="*/ 65699 h 135089"/>
                        <a:gd name="connsiteX12" fmla="*/ 76753 w 89994"/>
                        <a:gd name="connsiteY12" fmla="*/ 15497 h 135089"/>
                        <a:gd name="connsiteX13" fmla="*/ 43295 w 89994"/>
                        <a:gd name="connsiteY13" fmla="*/ -1804 h 135089"/>
                        <a:gd name="connsiteX14" fmla="*/ 9864 w 89994"/>
                        <a:gd name="connsiteY14" fmla="*/ 15497 h 135089"/>
                        <a:gd name="connsiteX15" fmla="*/ -1688 w 89994"/>
                        <a:gd name="connsiteY15" fmla="*/ 65699 h 135089"/>
                        <a:gd name="connsiteX16" fmla="*/ 9864 w 89994"/>
                        <a:gd name="connsiteY16" fmla="*/ 115956 h 135089"/>
                        <a:gd name="connsiteX17" fmla="*/ 43295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295" y="119333"/>
                          </a:moveTo>
                          <a:cubicBezTo>
                            <a:pt x="34235" y="119333"/>
                            <a:pt x="27417" y="114868"/>
                            <a:pt x="22840" y="105938"/>
                          </a:cubicBezTo>
                          <a:cubicBezTo>
                            <a:pt x="18282" y="97027"/>
                            <a:pt x="16004" y="83614"/>
                            <a:pt x="16004" y="65699"/>
                          </a:cubicBezTo>
                          <a:cubicBezTo>
                            <a:pt x="16004" y="47858"/>
                            <a:pt x="18282" y="34473"/>
                            <a:pt x="22840" y="25543"/>
                          </a:cubicBezTo>
                          <a:cubicBezTo>
                            <a:pt x="27417" y="16614"/>
                            <a:pt x="34235" y="12149"/>
                            <a:pt x="43295" y="12149"/>
                          </a:cubicBezTo>
                          <a:cubicBezTo>
                            <a:pt x="52429" y="12149"/>
                            <a:pt x="59275" y="16614"/>
                            <a:pt x="63833" y="25543"/>
                          </a:cubicBezTo>
                          <a:cubicBezTo>
                            <a:pt x="68410" y="34473"/>
                            <a:pt x="70698" y="47858"/>
                            <a:pt x="70698" y="65699"/>
                          </a:cubicBezTo>
                          <a:cubicBezTo>
                            <a:pt x="70698" y="83614"/>
                            <a:pt x="68410" y="97027"/>
                            <a:pt x="63833" y="105938"/>
                          </a:cubicBezTo>
                          <a:cubicBezTo>
                            <a:pt x="59275" y="114868"/>
                            <a:pt x="52429" y="119333"/>
                            <a:pt x="43295" y="119333"/>
                          </a:cubicBezTo>
                          <a:close/>
                          <a:moveTo>
                            <a:pt x="43295" y="133286"/>
                          </a:moveTo>
                          <a:cubicBezTo>
                            <a:pt x="57899" y="133286"/>
                            <a:pt x="69051" y="127509"/>
                            <a:pt x="76753" y="115956"/>
                          </a:cubicBezTo>
                          <a:cubicBezTo>
                            <a:pt x="84455" y="104422"/>
                            <a:pt x="88306" y="87670"/>
                            <a:pt x="88306" y="65699"/>
                          </a:cubicBezTo>
                          <a:cubicBezTo>
                            <a:pt x="88306" y="43784"/>
                            <a:pt x="84455" y="27050"/>
                            <a:pt x="76753" y="15497"/>
                          </a:cubicBezTo>
                          <a:cubicBezTo>
                            <a:pt x="69051" y="3963"/>
                            <a:pt x="57899" y="-1804"/>
                            <a:pt x="43295" y="-1804"/>
                          </a:cubicBezTo>
                          <a:cubicBezTo>
                            <a:pt x="28710" y="-1804"/>
                            <a:pt x="17566" y="3963"/>
                            <a:pt x="9864" y="15497"/>
                          </a:cubicBezTo>
                          <a:cubicBezTo>
                            <a:pt x="2163" y="27050"/>
                            <a:pt x="-1688" y="43784"/>
                            <a:pt x="-1688" y="65699"/>
                          </a:cubicBezTo>
                          <a:cubicBezTo>
                            <a:pt x="-1688" y="87670"/>
                            <a:pt x="2163" y="104422"/>
                            <a:pt x="9864" y="115956"/>
                          </a:cubicBezTo>
                          <a:cubicBezTo>
                            <a:pt x="17566" y="127509"/>
                            <a:pt x="28710" y="133286"/>
                            <a:pt x="43295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9" name="图形 304">
                  <a:extLst>
                    <a:ext uri="{FF2B5EF4-FFF2-40B4-BE49-F238E27FC236}">
                      <a16:creationId xmlns:a16="http://schemas.microsoft.com/office/drawing/2014/main" id="{CA261E7F-C1E4-F004-480B-798EF905E5B1}"/>
                    </a:ext>
                  </a:extLst>
                </p:cNvPr>
                <p:cNvGrpSpPr/>
                <p:nvPr/>
              </p:nvGrpSpPr>
              <p:grpSpPr>
                <a:xfrm>
                  <a:off x="3322581" y="6186748"/>
                  <a:ext cx="198570" cy="221586"/>
                  <a:chOff x="3322581" y="6186748"/>
                  <a:chExt cx="198570" cy="221586"/>
                </a:xfrm>
                <a:solidFill>
                  <a:srgbClr val="000000"/>
                </a:solidFill>
              </p:grpSpPr>
              <p:sp>
                <p:nvSpPr>
                  <p:cNvPr id="330" name="任意多边形: 形状 329">
                    <a:extLst>
                      <a:ext uri="{FF2B5EF4-FFF2-40B4-BE49-F238E27FC236}">
                        <a16:creationId xmlns:a16="http://schemas.microsoft.com/office/drawing/2014/main" id="{FBEBFAC9-1932-3608-D3B4-F4758B1ED6DA}"/>
                      </a:ext>
                    </a:extLst>
                  </p:cNvPr>
                  <p:cNvSpPr/>
                  <p:nvPr/>
                </p:nvSpPr>
                <p:spPr>
                  <a:xfrm>
                    <a:off x="3423123" y="6186748"/>
                    <a:ext cx="11906" cy="41671"/>
                  </a:xfrm>
                  <a:custGeom>
                    <a:avLst/>
                    <a:gdLst>
                      <a:gd name="connsiteX0" fmla="*/ 409 w 11906"/>
                      <a:gd name="connsiteY0" fmla="*/ 513 h 41671"/>
                      <a:gd name="connsiteX1" fmla="*/ 409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409" y="513"/>
                        </a:moveTo>
                        <a:lnTo>
                          <a:pt x="409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1" name="图形 304">
                    <a:extLst>
                      <a:ext uri="{FF2B5EF4-FFF2-40B4-BE49-F238E27FC236}">
                        <a16:creationId xmlns:a16="http://schemas.microsoft.com/office/drawing/2014/main" id="{AA1E2DF0-0D30-58A7-432A-9D2F6A1578D5}"/>
                      </a:ext>
                    </a:extLst>
                  </p:cNvPr>
                  <p:cNvGrpSpPr/>
                  <p:nvPr/>
                </p:nvGrpSpPr>
                <p:grpSpPr>
                  <a:xfrm>
                    <a:off x="3322581" y="6273245"/>
                    <a:ext cx="198570" cy="135089"/>
                    <a:chOff x="3322581" y="6273245"/>
                    <a:chExt cx="198570" cy="135089"/>
                  </a:xfrm>
                  <a:solidFill>
                    <a:srgbClr val="000000"/>
                  </a:solidFill>
                </p:grpSpPr>
                <p:sp>
                  <p:nvSpPr>
                    <p:cNvPr id="332" name="任意多边形: 形状 331">
                      <a:extLst>
                        <a:ext uri="{FF2B5EF4-FFF2-40B4-BE49-F238E27FC236}">
                          <a16:creationId xmlns:a16="http://schemas.microsoft.com/office/drawing/2014/main" id="{9422BE4F-8274-4ED7-2F8F-DC18ECE66E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2581" y="6273245"/>
                      <a:ext cx="82655" cy="132550"/>
                    </a:xfrm>
                    <a:custGeom>
                      <a:avLst/>
                      <a:gdLst>
                        <a:gd name="connsiteX0" fmla="*/ 19634 w 82655"/>
                        <a:gd name="connsiteY0" fmla="*/ 12968 h 132550"/>
                        <a:gd name="connsiteX1" fmla="*/ 81109 w 82655"/>
                        <a:gd name="connsiteY1" fmla="*/ 12968 h 132550"/>
                        <a:gd name="connsiteX2" fmla="*/ 81109 w 82655"/>
                        <a:gd name="connsiteY2" fmla="*/ -1850 h 132550"/>
                        <a:gd name="connsiteX3" fmla="*/ -1546 w 82655"/>
                        <a:gd name="connsiteY3" fmla="*/ -1850 h 132550"/>
                        <a:gd name="connsiteX4" fmla="*/ -1546 w 82655"/>
                        <a:gd name="connsiteY4" fmla="*/ 12968 h 132550"/>
                        <a:gd name="connsiteX5" fmla="*/ 25773 w 82655"/>
                        <a:gd name="connsiteY5" fmla="*/ 40818 h 132550"/>
                        <a:gd name="connsiteX6" fmla="*/ 47539 w 82655"/>
                        <a:gd name="connsiteY6" fmla="*/ 63393 h 132550"/>
                        <a:gd name="connsiteX7" fmla="*/ 59343 w 82655"/>
                        <a:gd name="connsiteY7" fmla="*/ 79466 h 132550"/>
                        <a:gd name="connsiteX8" fmla="*/ 62720 w 82655"/>
                        <a:gd name="connsiteY8" fmla="*/ 92414 h 132550"/>
                        <a:gd name="connsiteX9" fmla="*/ 55437 w 82655"/>
                        <a:gd name="connsiteY9" fmla="*/ 109325 h 132550"/>
                        <a:gd name="connsiteX10" fmla="*/ 36461 w 82655"/>
                        <a:gd name="connsiteY10" fmla="*/ 115883 h 132550"/>
                        <a:gd name="connsiteX11" fmla="*/ 18964 w 82655"/>
                        <a:gd name="connsiteY11" fmla="*/ 113009 h 132550"/>
                        <a:gd name="connsiteX12" fmla="*/ -681 w 82655"/>
                        <a:gd name="connsiteY12" fmla="*/ 104274 h 132550"/>
                        <a:gd name="connsiteX13" fmla="*/ -681 w 82655"/>
                        <a:gd name="connsiteY13" fmla="*/ 122078 h 132550"/>
                        <a:gd name="connsiteX14" fmla="*/ 19188 w 82655"/>
                        <a:gd name="connsiteY14" fmla="*/ 128524 h 132550"/>
                        <a:gd name="connsiteX15" fmla="*/ 36126 w 82655"/>
                        <a:gd name="connsiteY15" fmla="*/ 130701 h 132550"/>
                        <a:gd name="connsiteX16" fmla="*/ 68385 w 82655"/>
                        <a:gd name="connsiteY16" fmla="*/ 120571 h 132550"/>
                        <a:gd name="connsiteX17" fmla="*/ 80412 w 82655"/>
                        <a:gd name="connsiteY17" fmla="*/ 93559 h 132550"/>
                        <a:gd name="connsiteX18" fmla="*/ 77398 w 82655"/>
                        <a:gd name="connsiteY18" fmla="*/ 78322 h 132550"/>
                        <a:gd name="connsiteX19" fmla="*/ 66459 w 82655"/>
                        <a:gd name="connsiteY19" fmla="*/ 61384 h 132550"/>
                        <a:gd name="connsiteX20" fmla="*/ 52590 w 82655"/>
                        <a:gd name="connsiteY20" fmla="*/ 46761 h 132550"/>
                        <a:gd name="connsiteX21" fmla="*/ 19634 w 82655"/>
                        <a:gd name="connsiteY21" fmla="*/ 12968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634" y="12968"/>
                          </a:moveTo>
                          <a:lnTo>
                            <a:pt x="81109" y="12968"/>
                          </a:lnTo>
                          <a:lnTo>
                            <a:pt x="81109" y="-1850"/>
                          </a:lnTo>
                          <a:lnTo>
                            <a:pt x="-1546" y="-1850"/>
                          </a:lnTo>
                          <a:lnTo>
                            <a:pt x="-1546" y="12968"/>
                          </a:lnTo>
                          <a:cubicBezTo>
                            <a:pt x="5133" y="19889"/>
                            <a:pt x="14239" y="29172"/>
                            <a:pt x="25773" y="40818"/>
                          </a:cubicBezTo>
                          <a:cubicBezTo>
                            <a:pt x="37326" y="52482"/>
                            <a:pt x="44581" y="60007"/>
                            <a:pt x="47539" y="63393"/>
                          </a:cubicBezTo>
                          <a:cubicBezTo>
                            <a:pt x="53176" y="69718"/>
                            <a:pt x="57111" y="75076"/>
                            <a:pt x="59343" y="79466"/>
                          </a:cubicBezTo>
                          <a:cubicBezTo>
                            <a:pt x="61594" y="83857"/>
                            <a:pt x="62720" y="88173"/>
                            <a:pt x="62720" y="92414"/>
                          </a:cubicBezTo>
                          <a:cubicBezTo>
                            <a:pt x="62720" y="99335"/>
                            <a:pt x="60292" y="104972"/>
                            <a:pt x="55437" y="109325"/>
                          </a:cubicBezTo>
                          <a:cubicBezTo>
                            <a:pt x="50581" y="113697"/>
                            <a:pt x="44256" y="115883"/>
                            <a:pt x="36461" y="115883"/>
                          </a:cubicBezTo>
                          <a:cubicBezTo>
                            <a:pt x="30936" y="115883"/>
                            <a:pt x="25104" y="114925"/>
                            <a:pt x="18964" y="113009"/>
                          </a:cubicBezTo>
                          <a:cubicBezTo>
                            <a:pt x="12844" y="111092"/>
                            <a:pt x="6295" y="108181"/>
                            <a:pt x="-681" y="104274"/>
                          </a:cubicBezTo>
                          <a:lnTo>
                            <a:pt x="-681" y="122078"/>
                          </a:lnTo>
                          <a:cubicBezTo>
                            <a:pt x="6407" y="124924"/>
                            <a:pt x="13030" y="127073"/>
                            <a:pt x="19188" y="128524"/>
                          </a:cubicBezTo>
                          <a:cubicBezTo>
                            <a:pt x="25364" y="129975"/>
                            <a:pt x="31010" y="130701"/>
                            <a:pt x="36126" y="130701"/>
                          </a:cubicBezTo>
                          <a:cubicBezTo>
                            <a:pt x="49614" y="130701"/>
                            <a:pt x="60367" y="127324"/>
                            <a:pt x="68385" y="120571"/>
                          </a:cubicBezTo>
                          <a:cubicBezTo>
                            <a:pt x="76403" y="113836"/>
                            <a:pt x="80412" y="104832"/>
                            <a:pt x="80412" y="93559"/>
                          </a:cubicBezTo>
                          <a:cubicBezTo>
                            <a:pt x="80412" y="88201"/>
                            <a:pt x="79407" y="83122"/>
                            <a:pt x="77398" y="78322"/>
                          </a:cubicBezTo>
                          <a:cubicBezTo>
                            <a:pt x="75407" y="73541"/>
                            <a:pt x="71761" y="67895"/>
                            <a:pt x="66459" y="61384"/>
                          </a:cubicBezTo>
                          <a:cubicBezTo>
                            <a:pt x="65008" y="59691"/>
                            <a:pt x="60385" y="54817"/>
                            <a:pt x="52590" y="46761"/>
                          </a:cubicBezTo>
                          <a:cubicBezTo>
                            <a:pt x="44814" y="38706"/>
                            <a:pt x="33829" y="27442"/>
                            <a:pt x="19634" y="129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3" name="任意多边形: 形状 332">
                      <a:extLst>
                        <a:ext uri="{FF2B5EF4-FFF2-40B4-BE49-F238E27FC236}">
                          <a16:creationId xmlns:a16="http://schemas.microsoft.com/office/drawing/2014/main" id="{F4F21F8C-831F-2743-C798-B048995929A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36905" y="6275589"/>
                      <a:ext cx="84246" cy="132745"/>
                    </a:xfrm>
                    <a:custGeom>
                      <a:avLst/>
                      <a:gdLst>
                        <a:gd name="connsiteX0" fmla="*/ 3908 w 84246"/>
                        <a:gd name="connsiteY0" fmla="*/ 130984 h 132745"/>
                        <a:gd name="connsiteX1" fmla="*/ 73057 w 84246"/>
                        <a:gd name="connsiteY1" fmla="*/ 130984 h 132745"/>
                        <a:gd name="connsiteX2" fmla="*/ 73057 w 84246"/>
                        <a:gd name="connsiteY2" fmla="*/ 116138 h 132745"/>
                        <a:gd name="connsiteX3" fmla="*/ 20037 w 84246"/>
                        <a:gd name="connsiteY3" fmla="*/ 116138 h 132745"/>
                        <a:gd name="connsiteX4" fmla="*/ 20037 w 84246"/>
                        <a:gd name="connsiteY4" fmla="*/ 84242 h 132745"/>
                        <a:gd name="connsiteX5" fmla="*/ 27683 w 84246"/>
                        <a:gd name="connsiteY5" fmla="*/ 86196 h 132745"/>
                        <a:gd name="connsiteX6" fmla="*/ 35385 w 84246"/>
                        <a:gd name="connsiteY6" fmla="*/ 86837 h 132745"/>
                        <a:gd name="connsiteX7" fmla="*/ 69903 w 84246"/>
                        <a:gd name="connsiteY7" fmla="*/ 74894 h 132745"/>
                        <a:gd name="connsiteX8" fmla="*/ 82656 w 84246"/>
                        <a:gd name="connsiteY8" fmla="*/ 42552 h 132745"/>
                        <a:gd name="connsiteX9" fmla="*/ 69569 w 84246"/>
                        <a:gd name="connsiteY9" fmla="*/ 9875 h 132745"/>
                        <a:gd name="connsiteX10" fmla="*/ 32678 w 84246"/>
                        <a:gd name="connsiteY10" fmla="*/ -1762 h 132745"/>
                        <a:gd name="connsiteX11" fmla="*/ 15963 w 84246"/>
                        <a:gd name="connsiteY11" fmla="*/ -367 h 132745"/>
                        <a:gd name="connsiteX12" fmla="*/ -1590 w 84246"/>
                        <a:gd name="connsiteY12" fmla="*/ 3819 h 132745"/>
                        <a:gd name="connsiteX13" fmla="*/ -1590 w 84246"/>
                        <a:gd name="connsiteY13" fmla="*/ 21539 h 132745"/>
                        <a:gd name="connsiteX14" fmla="*/ 14623 w 84246"/>
                        <a:gd name="connsiteY14" fmla="*/ 15177 h 132745"/>
                        <a:gd name="connsiteX15" fmla="*/ 32315 w 84246"/>
                        <a:gd name="connsiteY15" fmla="*/ 13084 h 132745"/>
                        <a:gd name="connsiteX16" fmla="*/ 56202 w 84246"/>
                        <a:gd name="connsiteY16" fmla="*/ 21009 h 132745"/>
                        <a:gd name="connsiteX17" fmla="*/ 65020 w 84246"/>
                        <a:gd name="connsiteY17" fmla="*/ 42552 h 132745"/>
                        <a:gd name="connsiteX18" fmla="*/ 56202 w 84246"/>
                        <a:gd name="connsiteY18" fmla="*/ 64067 h 132745"/>
                        <a:gd name="connsiteX19" fmla="*/ 32315 w 84246"/>
                        <a:gd name="connsiteY19" fmla="*/ 72020 h 132745"/>
                        <a:gd name="connsiteX20" fmla="*/ 18223 w 84246"/>
                        <a:gd name="connsiteY20" fmla="*/ 70457 h 132745"/>
                        <a:gd name="connsiteX21" fmla="*/ 3908 w 84246"/>
                        <a:gd name="connsiteY21" fmla="*/ 65574 h 132745"/>
                        <a:gd name="connsiteX22" fmla="*/ 3908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908" y="130984"/>
                          </a:moveTo>
                          <a:lnTo>
                            <a:pt x="73057" y="130984"/>
                          </a:lnTo>
                          <a:lnTo>
                            <a:pt x="73057" y="116138"/>
                          </a:lnTo>
                          <a:lnTo>
                            <a:pt x="20037" y="116138"/>
                          </a:lnTo>
                          <a:lnTo>
                            <a:pt x="20037" y="84242"/>
                          </a:lnTo>
                          <a:cubicBezTo>
                            <a:pt x="22585" y="85117"/>
                            <a:pt x="25134" y="85768"/>
                            <a:pt x="27683" y="86196"/>
                          </a:cubicBezTo>
                          <a:cubicBezTo>
                            <a:pt x="30250" y="86623"/>
                            <a:pt x="32817" y="86837"/>
                            <a:pt x="35385" y="86837"/>
                          </a:cubicBezTo>
                          <a:cubicBezTo>
                            <a:pt x="49914" y="86837"/>
                            <a:pt x="61420" y="82856"/>
                            <a:pt x="69903" y="74894"/>
                          </a:cubicBezTo>
                          <a:cubicBezTo>
                            <a:pt x="78405" y="66932"/>
                            <a:pt x="82656" y="56151"/>
                            <a:pt x="82656" y="42552"/>
                          </a:cubicBezTo>
                          <a:cubicBezTo>
                            <a:pt x="82656" y="28543"/>
                            <a:pt x="78294" y="17651"/>
                            <a:pt x="69569" y="9875"/>
                          </a:cubicBezTo>
                          <a:cubicBezTo>
                            <a:pt x="60844" y="2117"/>
                            <a:pt x="48547" y="-1762"/>
                            <a:pt x="32678" y="-1762"/>
                          </a:cubicBezTo>
                          <a:cubicBezTo>
                            <a:pt x="27208" y="-1762"/>
                            <a:pt x="21637" y="-1297"/>
                            <a:pt x="15963" y="-367"/>
                          </a:cubicBezTo>
                          <a:cubicBezTo>
                            <a:pt x="10307" y="564"/>
                            <a:pt x="4456" y="1959"/>
                            <a:pt x="-1590" y="3819"/>
                          </a:cubicBezTo>
                          <a:lnTo>
                            <a:pt x="-1590" y="21539"/>
                          </a:lnTo>
                          <a:cubicBezTo>
                            <a:pt x="3638" y="18693"/>
                            <a:pt x="9042" y="16572"/>
                            <a:pt x="14623" y="15177"/>
                          </a:cubicBezTo>
                          <a:cubicBezTo>
                            <a:pt x="20204" y="13781"/>
                            <a:pt x="26102" y="13084"/>
                            <a:pt x="32315" y="13084"/>
                          </a:cubicBezTo>
                          <a:cubicBezTo>
                            <a:pt x="42380" y="13084"/>
                            <a:pt x="50342" y="15725"/>
                            <a:pt x="56202" y="21009"/>
                          </a:cubicBezTo>
                          <a:cubicBezTo>
                            <a:pt x="62081" y="26292"/>
                            <a:pt x="65020" y="33473"/>
                            <a:pt x="65020" y="42552"/>
                          </a:cubicBezTo>
                          <a:cubicBezTo>
                            <a:pt x="65020" y="51612"/>
                            <a:pt x="62081" y="58783"/>
                            <a:pt x="56202" y="64067"/>
                          </a:cubicBezTo>
                          <a:cubicBezTo>
                            <a:pt x="50342" y="69369"/>
                            <a:pt x="42380" y="72020"/>
                            <a:pt x="32315" y="72020"/>
                          </a:cubicBezTo>
                          <a:cubicBezTo>
                            <a:pt x="27608" y="72020"/>
                            <a:pt x="22911" y="71499"/>
                            <a:pt x="18223" y="70457"/>
                          </a:cubicBezTo>
                          <a:cubicBezTo>
                            <a:pt x="13553" y="69415"/>
                            <a:pt x="8782" y="67787"/>
                            <a:pt x="3908" y="65574"/>
                          </a:cubicBezTo>
                          <a:lnTo>
                            <a:pt x="3908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34" name="图形 304">
                  <a:extLst>
                    <a:ext uri="{FF2B5EF4-FFF2-40B4-BE49-F238E27FC236}">
                      <a16:creationId xmlns:a16="http://schemas.microsoft.com/office/drawing/2014/main" id="{74DA3328-51D5-59AC-0229-EA9E3C3496E7}"/>
                    </a:ext>
                  </a:extLst>
                </p:cNvPr>
                <p:cNvGrpSpPr/>
                <p:nvPr/>
              </p:nvGrpSpPr>
              <p:grpSpPr>
                <a:xfrm>
                  <a:off x="4128406" y="6186748"/>
                  <a:ext cx="201779" cy="221586"/>
                  <a:chOff x="4128406" y="6186748"/>
                  <a:chExt cx="201779" cy="221586"/>
                </a:xfrm>
                <a:solidFill>
                  <a:srgbClr val="000000"/>
                </a:solidFill>
              </p:grpSpPr>
              <p:sp>
                <p:nvSpPr>
                  <p:cNvPr id="335" name="任意多边形: 形状 334">
                    <a:extLst>
                      <a:ext uri="{FF2B5EF4-FFF2-40B4-BE49-F238E27FC236}">
                        <a16:creationId xmlns:a16="http://schemas.microsoft.com/office/drawing/2014/main" id="{88E3E4D6-E0D8-3794-8D7F-B2517DB9A8AA}"/>
                      </a:ext>
                    </a:extLst>
                  </p:cNvPr>
                  <p:cNvSpPr/>
                  <p:nvPr/>
                </p:nvSpPr>
                <p:spPr>
                  <a:xfrm>
                    <a:off x="4228419" y="6186748"/>
                    <a:ext cx="11906" cy="41671"/>
                  </a:xfrm>
                  <a:custGeom>
                    <a:avLst/>
                    <a:gdLst>
                      <a:gd name="connsiteX0" fmla="*/ 477 w 11906"/>
                      <a:gd name="connsiteY0" fmla="*/ 513 h 41671"/>
                      <a:gd name="connsiteX1" fmla="*/ 477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477" y="513"/>
                        </a:moveTo>
                        <a:lnTo>
                          <a:pt x="477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6" name="图形 304">
                    <a:extLst>
                      <a:ext uri="{FF2B5EF4-FFF2-40B4-BE49-F238E27FC236}">
                        <a16:creationId xmlns:a16="http://schemas.microsoft.com/office/drawing/2014/main" id="{68E402C2-C7FC-CEC5-A95F-005589911E63}"/>
                      </a:ext>
                    </a:extLst>
                  </p:cNvPr>
                  <p:cNvGrpSpPr/>
                  <p:nvPr/>
                </p:nvGrpSpPr>
                <p:grpSpPr>
                  <a:xfrm>
                    <a:off x="4128406" y="6273245"/>
                    <a:ext cx="201779" cy="135089"/>
                    <a:chOff x="4128406" y="6273245"/>
                    <a:chExt cx="201779" cy="135089"/>
                  </a:xfrm>
                  <a:solidFill>
                    <a:srgbClr val="000000"/>
                  </a:solidFill>
                </p:grpSpPr>
                <p:sp>
                  <p:nvSpPr>
                    <p:cNvPr id="337" name="任意多边形: 形状 336">
                      <a:extLst>
                        <a:ext uri="{FF2B5EF4-FFF2-40B4-BE49-F238E27FC236}">
                          <a16:creationId xmlns:a16="http://schemas.microsoft.com/office/drawing/2014/main" id="{248A8BA6-6391-EC8B-56C6-D764F2369E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28406" y="6273245"/>
                      <a:ext cx="85697" cy="135089"/>
                    </a:xfrm>
                    <a:custGeom>
                      <a:avLst/>
                      <a:gdLst>
                        <a:gd name="connsiteX0" fmla="*/ 57301 w 85697"/>
                        <a:gd name="connsiteY0" fmla="*/ 70945 h 135089"/>
                        <a:gd name="connsiteX1" fmla="*/ 77030 w 85697"/>
                        <a:gd name="connsiteY1" fmla="*/ 59671 h 135089"/>
                        <a:gd name="connsiteX2" fmla="*/ 84145 w 85697"/>
                        <a:gd name="connsiteY2" fmla="*/ 38575 h 135089"/>
                        <a:gd name="connsiteX3" fmla="*/ 70890 w 85697"/>
                        <a:gd name="connsiteY3" fmla="*/ 8744 h 135089"/>
                        <a:gd name="connsiteX4" fmla="*/ 33218 w 85697"/>
                        <a:gd name="connsiteY4" fmla="*/ -1804 h 135089"/>
                        <a:gd name="connsiteX5" fmla="*/ 16364 w 85697"/>
                        <a:gd name="connsiteY5" fmla="*/ -185 h 135089"/>
                        <a:gd name="connsiteX6" fmla="*/ -1552 w 85697"/>
                        <a:gd name="connsiteY6" fmla="*/ 4670 h 135089"/>
                        <a:gd name="connsiteX7" fmla="*/ -1552 w 85697"/>
                        <a:gd name="connsiteY7" fmla="*/ 21664 h 135089"/>
                        <a:gd name="connsiteX8" fmla="*/ 14466 w 85697"/>
                        <a:gd name="connsiteY8" fmla="*/ 15218 h 135089"/>
                        <a:gd name="connsiteX9" fmla="*/ 32716 w 85697"/>
                        <a:gd name="connsiteY9" fmla="*/ 13042 h 135089"/>
                        <a:gd name="connsiteX10" fmla="*/ 57942 w 85697"/>
                        <a:gd name="connsiteY10" fmla="*/ 19572 h 135089"/>
                        <a:gd name="connsiteX11" fmla="*/ 66621 w 85697"/>
                        <a:gd name="connsiteY11" fmla="*/ 38575 h 135089"/>
                        <a:gd name="connsiteX12" fmla="*/ 58556 w 85697"/>
                        <a:gd name="connsiteY12" fmla="*/ 56574 h 135089"/>
                        <a:gd name="connsiteX13" fmla="*/ 36120 w 85697"/>
                        <a:gd name="connsiteY13" fmla="*/ 63076 h 135089"/>
                        <a:gd name="connsiteX14" fmla="*/ 20940 w 85697"/>
                        <a:gd name="connsiteY14" fmla="*/ 63076 h 135089"/>
                        <a:gd name="connsiteX15" fmla="*/ 20940 w 85697"/>
                        <a:gd name="connsiteY15" fmla="*/ 77559 h 135089"/>
                        <a:gd name="connsiteX16" fmla="*/ 36818 w 85697"/>
                        <a:gd name="connsiteY16" fmla="*/ 77559 h 135089"/>
                        <a:gd name="connsiteX17" fmla="*/ 56687 w 85697"/>
                        <a:gd name="connsiteY17" fmla="*/ 82749 h 135089"/>
                        <a:gd name="connsiteX18" fmla="*/ 63579 w 85697"/>
                        <a:gd name="connsiteY18" fmla="*/ 97706 h 135089"/>
                        <a:gd name="connsiteX19" fmla="*/ 56463 w 85697"/>
                        <a:gd name="connsiteY19" fmla="*/ 113082 h 135089"/>
                        <a:gd name="connsiteX20" fmla="*/ 36120 w 85697"/>
                        <a:gd name="connsiteY20" fmla="*/ 118468 h 135089"/>
                        <a:gd name="connsiteX21" fmla="*/ 20577 w 85697"/>
                        <a:gd name="connsiteY21" fmla="*/ 116877 h 135089"/>
                        <a:gd name="connsiteX22" fmla="*/ 2355 w 85697"/>
                        <a:gd name="connsiteY22" fmla="*/ 112022 h 135089"/>
                        <a:gd name="connsiteX23" fmla="*/ 2355 w 85697"/>
                        <a:gd name="connsiteY23" fmla="*/ 127704 h 135089"/>
                        <a:gd name="connsiteX24" fmla="*/ 21163 w 85697"/>
                        <a:gd name="connsiteY24" fmla="*/ 131890 h 135089"/>
                        <a:gd name="connsiteX25" fmla="*/ 37683 w 85697"/>
                        <a:gd name="connsiteY25" fmla="*/ 133286 h 135089"/>
                        <a:gd name="connsiteX26" fmla="*/ 69411 w 85697"/>
                        <a:gd name="connsiteY26" fmla="*/ 124160 h 135089"/>
                        <a:gd name="connsiteX27" fmla="*/ 81104 w 85697"/>
                        <a:gd name="connsiteY27" fmla="*/ 99548 h 135089"/>
                        <a:gd name="connsiteX28" fmla="*/ 74909 w 85697"/>
                        <a:gd name="connsiteY28" fmla="*/ 81270 h 135089"/>
                        <a:gd name="connsiteX29" fmla="*/ 57301 w 85697"/>
                        <a:gd name="connsiteY29" fmla="*/ 70945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5697" h="135089">
                          <a:moveTo>
                            <a:pt x="57301" y="70945"/>
                          </a:moveTo>
                          <a:cubicBezTo>
                            <a:pt x="65728" y="69141"/>
                            <a:pt x="72304" y="65383"/>
                            <a:pt x="77030" y="59671"/>
                          </a:cubicBezTo>
                          <a:cubicBezTo>
                            <a:pt x="81773" y="53979"/>
                            <a:pt x="84145" y="46947"/>
                            <a:pt x="84145" y="38575"/>
                          </a:cubicBezTo>
                          <a:cubicBezTo>
                            <a:pt x="84145" y="25739"/>
                            <a:pt x="79727" y="15795"/>
                            <a:pt x="70890" y="8744"/>
                          </a:cubicBezTo>
                          <a:cubicBezTo>
                            <a:pt x="62054" y="1712"/>
                            <a:pt x="49496" y="-1804"/>
                            <a:pt x="33218" y="-1804"/>
                          </a:cubicBezTo>
                          <a:cubicBezTo>
                            <a:pt x="27767" y="-1804"/>
                            <a:pt x="22149" y="-1264"/>
                            <a:pt x="16364" y="-185"/>
                          </a:cubicBezTo>
                          <a:cubicBezTo>
                            <a:pt x="10578" y="894"/>
                            <a:pt x="4606" y="2512"/>
                            <a:pt x="-1552" y="4670"/>
                          </a:cubicBezTo>
                          <a:lnTo>
                            <a:pt x="-1552" y="21664"/>
                          </a:lnTo>
                          <a:cubicBezTo>
                            <a:pt x="3322" y="18818"/>
                            <a:pt x="8662" y="16669"/>
                            <a:pt x="14466" y="15218"/>
                          </a:cubicBezTo>
                          <a:cubicBezTo>
                            <a:pt x="20289" y="13767"/>
                            <a:pt x="26372" y="13042"/>
                            <a:pt x="32716" y="13042"/>
                          </a:cubicBezTo>
                          <a:cubicBezTo>
                            <a:pt x="43748" y="13042"/>
                            <a:pt x="52157" y="15218"/>
                            <a:pt x="57942" y="19572"/>
                          </a:cubicBezTo>
                          <a:cubicBezTo>
                            <a:pt x="63728" y="23925"/>
                            <a:pt x="66621" y="30259"/>
                            <a:pt x="66621" y="38575"/>
                          </a:cubicBezTo>
                          <a:cubicBezTo>
                            <a:pt x="66621" y="46258"/>
                            <a:pt x="63933" y="52258"/>
                            <a:pt x="58556" y="56574"/>
                          </a:cubicBezTo>
                          <a:cubicBezTo>
                            <a:pt x="53180" y="60909"/>
                            <a:pt x="45701" y="63076"/>
                            <a:pt x="36120" y="63076"/>
                          </a:cubicBezTo>
                          <a:lnTo>
                            <a:pt x="20940" y="63076"/>
                          </a:lnTo>
                          <a:lnTo>
                            <a:pt x="20940" y="77559"/>
                          </a:lnTo>
                          <a:lnTo>
                            <a:pt x="36818" y="77559"/>
                          </a:lnTo>
                          <a:cubicBezTo>
                            <a:pt x="45469" y="77559"/>
                            <a:pt x="52092" y="79289"/>
                            <a:pt x="56687" y="82749"/>
                          </a:cubicBezTo>
                          <a:cubicBezTo>
                            <a:pt x="61282" y="86209"/>
                            <a:pt x="63579" y="91195"/>
                            <a:pt x="63579" y="97706"/>
                          </a:cubicBezTo>
                          <a:cubicBezTo>
                            <a:pt x="63579" y="104385"/>
                            <a:pt x="61207" y="109510"/>
                            <a:pt x="56463" y="113082"/>
                          </a:cubicBezTo>
                          <a:cubicBezTo>
                            <a:pt x="51738" y="116673"/>
                            <a:pt x="44957" y="118468"/>
                            <a:pt x="36120" y="118468"/>
                          </a:cubicBezTo>
                          <a:cubicBezTo>
                            <a:pt x="31284" y="118468"/>
                            <a:pt x="26102" y="117938"/>
                            <a:pt x="20577" y="116877"/>
                          </a:cubicBezTo>
                          <a:cubicBezTo>
                            <a:pt x="15052" y="115835"/>
                            <a:pt x="8978" y="114217"/>
                            <a:pt x="2355" y="112022"/>
                          </a:cubicBezTo>
                          <a:lnTo>
                            <a:pt x="2355" y="127704"/>
                          </a:lnTo>
                          <a:cubicBezTo>
                            <a:pt x="9052" y="129565"/>
                            <a:pt x="15322" y="130960"/>
                            <a:pt x="21163" y="131890"/>
                          </a:cubicBezTo>
                          <a:cubicBezTo>
                            <a:pt x="27005" y="132820"/>
                            <a:pt x="32511" y="133286"/>
                            <a:pt x="37683" y="133286"/>
                          </a:cubicBezTo>
                          <a:cubicBezTo>
                            <a:pt x="51059" y="133286"/>
                            <a:pt x="61635" y="130244"/>
                            <a:pt x="69411" y="124160"/>
                          </a:cubicBezTo>
                          <a:cubicBezTo>
                            <a:pt x="77206" y="118096"/>
                            <a:pt x="81104" y="109892"/>
                            <a:pt x="81104" y="99548"/>
                          </a:cubicBezTo>
                          <a:cubicBezTo>
                            <a:pt x="81104" y="92330"/>
                            <a:pt x="79039" y="86237"/>
                            <a:pt x="74909" y="81270"/>
                          </a:cubicBezTo>
                          <a:cubicBezTo>
                            <a:pt x="70779" y="76303"/>
                            <a:pt x="64909" y="72861"/>
                            <a:pt x="57301" y="709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" name="任意多边形: 形状 337">
                      <a:extLst>
                        <a:ext uri="{FF2B5EF4-FFF2-40B4-BE49-F238E27FC236}">
                          <a16:creationId xmlns:a16="http://schemas.microsoft.com/office/drawing/2014/main" id="{BFB3EDF8-76EA-1B0E-B1EB-8851D5D4A6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40191" y="6273245"/>
                      <a:ext cx="89994" cy="135089"/>
                    </a:xfrm>
                    <a:custGeom>
                      <a:avLst/>
                      <a:gdLst>
                        <a:gd name="connsiteX0" fmla="*/ 43430 w 89994"/>
                        <a:gd name="connsiteY0" fmla="*/ 119333 h 135089"/>
                        <a:gd name="connsiteX1" fmla="*/ 22976 w 89994"/>
                        <a:gd name="connsiteY1" fmla="*/ 105938 h 135089"/>
                        <a:gd name="connsiteX2" fmla="*/ 16139 w 89994"/>
                        <a:gd name="connsiteY2" fmla="*/ 65699 h 135089"/>
                        <a:gd name="connsiteX3" fmla="*/ 22976 w 89994"/>
                        <a:gd name="connsiteY3" fmla="*/ 25543 h 135089"/>
                        <a:gd name="connsiteX4" fmla="*/ 43430 w 89994"/>
                        <a:gd name="connsiteY4" fmla="*/ 12149 h 135089"/>
                        <a:gd name="connsiteX5" fmla="*/ 63968 w 89994"/>
                        <a:gd name="connsiteY5" fmla="*/ 25543 h 135089"/>
                        <a:gd name="connsiteX6" fmla="*/ 70833 w 89994"/>
                        <a:gd name="connsiteY6" fmla="*/ 65699 h 135089"/>
                        <a:gd name="connsiteX7" fmla="*/ 63968 w 89994"/>
                        <a:gd name="connsiteY7" fmla="*/ 105938 h 135089"/>
                        <a:gd name="connsiteX8" fmla="*/ 43430 w 89994"/>
                        <a:gd name="connsiteY8" fmla="*/ 119333 h 135089"/>
                        <a:gd name="connsiteX9" fmla="*/ 43430 w 89994"/>
                        <a:gd name="connsiteY9" fmla="*/ 133286 h 135089"/>
                        <a:gd name="connsiteX10" fmla="*/ 76889 w 89994"/>
                        <a:gd name="connsiteY10" fmla="*/ 115956 h 135089"/>
                        <a:gd name="connsiteX11" fmla="*/ 88441 w 89994"/>
                        <a:gd name="connsiteY11" fmla="*/ 65699 h 135089"/>
                        <a:gd name="connsiteX12" fmla="*/ 76889 w 89994"/>
                        <a:gd name="connsiteY12" fmla="*/ 15497 h 135089"/>
                        <a:gd name="connsiteX13" fmla="*/ 43430 w 89994"/>
                        <a:gd name="connsiteY13" fmla="*/ -1804 h 135089"/>
                        <a:gd name="connsiteX14" fmla="*/ 10000 w 89994"/>
                        <a:gd name="connsiteY14" fmla="*/ 15497 h 135089"/>
                        <a:gd name="connsiteX15" fmla="*/ -1553 w 89994"/>
                        <a:gd name="connsiteY15" fmla="*/ 65699 h 135089"/>
                        <a:gd name="connsiteX16" fmla="*/ 10000 w 89994"/>
                        <a:gd name="connsiteY16" fmla="*/ 115956 h 135089"/>
                        <a:gd name="connsiteX17" fmla="*/ 43430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430" y="119333"/>
                          </a:moveTo>
                          <a:cubicBezTo>
                            <a:pt x="34370" y="119333"/>
                            <a:pt x="27552" y="114868"/>
                            <a:pt x="22976" y="105938"/>
                          </a:cubicBezTo>
                          <a:cubicBezTo>
                            <a:pt x="18418" y="97027"/>
                            <a:pt x="16139" y="83614"/>
                            <a:pt x="16139" y="65699"/>
                          </a:cubicBezTo>
                          <a:cubicBezTo>
                            <a:pt x="16139" y="47858"/>
                            <a:pt x="18418" y="34473"/>
                            <a:pt x="22976" y="25543"/>
                          </a:cubicBezTo>
                          <a:cubicBezTo>
                            <a:pt x="27552" y="16614"/>
                            <a:pt x="34370" y="12149"/>
                            <a:pt x="43430" y="12149"/>
                          </a:cubicBezTo>
                          <a:cubicBezTo>
                            <a:pt x="52565" y="12149"/>
                            <a:pt x="59411" y="16614"/>
                            <a:pt x="63968" y="25543"/>
                          </a:cubicBezTo>
                          <a:cubicBezTo>
                            <a:pt x="68545" y="34473"/>
                            <a:pt x="70833" y="47858"/>
                            <a:pt x="70833" y="65699"/>
                          </a:cubicBezTo>
                          <a:cubicBezTo>
                            <a:pt x="70833" y="83614"/>
                            <a:pt x="68545" y="97027"/>
                            <a:pt x="63968" y="105938"/>
                          </a:cubicBezTo>
                          <a:cubicBezTo>
                            <a:pt x="59411" y="114868"/>
                            <a:pt x="52565" y="119333"/>
                            <a:pt x="43430" y="119333"/>
                          </a:cubicBezTo>
                          <a:close/>
                          <a:moveTo>
                            <a:pt x="43430" y="133286"/>
                          </a:moveTo>
                          <a:cubicBezTo>
                            <a:pt x="58034" y="133286"/>
                            <a:pt x="69187" y="127509"/>
                            <a:pt x="76889" y="115956"/>
                          </a:cubicBezTo>
                          <a:cubicBezTo>
                            <a:pt x="84590" y="104422"/>
                            <a:pt x="88441" y="87670"/>
                            <a:pt x="88441" y="65699"/>
                          </a:cubicBezTo>
                          <a:cubicBezTo>
                            <a:pt x="88441" y="43784"/>
                            <a:pt x="84590" y="27050"/>
                            <a:pt x="76889" y="15497"/>
                          </a:cubicBezTo>
                          <a:cubicBezTo>
                            <a:pt x="69187" y="3963"/>
                            <a:pt x="58034" y="-1804"/>
                            <a:pt x="43430" y="-1804"/>
                          </a:cubicBezTo>
                          <a:cubicBezTo>
                            <a:pt x="28845" y="-1804"/>
                            <a:pt x="17702" y="3963"/>
                            <a:pt x="10000" y="15497"/>
                          </a:cubicBezTo>
                          <a:cubicBezTo>
                            <a:pt x="2298" y="27050"/>
                            <a:pt x="-1553" y="43784"/>
                            <a:pt x="-1553" y="65699"/>
                          </a:cubicBezTo>
                          <a:cubicBezTo>
                            <a:pt x="-1553" y="87670"/>
                            <a:pt x="2298" y="104422"/>
                            <a:pt x="10000" y="115956"/>
                          </a:cubicBezTo>
                          <a:cubicBezTo>
                            <a:pt x="17702" y="127509"/>
                            <a:pt x="28845" y="133286"/>
                            <a:pt x="43430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39" name="图形 304">
                  <a:extLst>
                    <a:ext uri="{FF2B5EF4-FFF2-40B4-BE49-F238E27FC236}">
                      <a16:creationId xmlns:a16="http://schemas.microsoft.com/office/drawing/2014/main" id="{A8CEC495-0EC1-2508-CC3E-1DACF3F3F388}"/>
                    </a:ext>
                  </a:extLst>
                </p:cNvPr>
                <p:cNvGrpSpPr/>
                <p:nvPr/>
              </p:nvGrpSpPr>
              <p:grpSpPr>
                <a:xfrm>
                  <a:off x="4933702" y="6186748"/>
                  <a:ext cx="198040" cy="221586"/>
                  <a:chOff x="4933702" y="6186748"/>
                  <a:chExt cx="198040" cy="221586"/>
                </a:xfrm>
                <a:solidFill>
                  <a:srgbClr val="000000"/>
                </a:solidFill>
              </p:grpSpPr>
              <p:sp>
                <p:nvSpPr>
                  <p:cNvPr id="340" name="任意多边形: 形状 339">
                    <a:extLst>
                      <a:ext uri="{FF2B5EF4-FFF2-40B4-BE49-F238E27FC236}">
                        <a16:creationId xmlns:a16="http://schemas.microsoft.com/office/drawing/2014/main" id="{B270B0AB-6F9A-C2B3-5DD3-D407B522B7B9}"/>
                      </a:ext>
                    </a:extLst>
                  </p:cNvPr>
                  <p:cNvSpPr/>
                  <p:nvPr/>
                </p:nvSpPr>
                <p:spPr>
                  <a:xfrm>
                    <a:off x="5033714" y="6186748"/>
                    <a:ext cx="11906" cy="41671"/>
                  </a:xfrm>
                  <a:custGeom>
                    <a:avLst/>
                    <a:gdLst>
                      <a:gd name="connsiteX0" fmla="*/ 544 w 11906"/>
                      <a:gd name="connsiteY0" fmla="*/ 513 h 41671"/>
                      <a:gd name="connsiteX1" fmla="*/ 544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544" y="513"/>
                        </a:moveTo>
                        <a:lnTo>
                          <a:pt x="544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41" name="图形 304">
                    <a:extLst>
                      <a:ext uri="{FF2B5EF4-FFF2-40B4-BE49-F238E27FC236}">
                        <a16:creationId xmlns:a16="http://schemas.microsoft.com/office/drawing/2014/main" id="{073518D3-129D-5170-87AB-C1297FA27B1C}"/>
                      </a:ext>
                    </a:extLst>
                  </p:cNvPr>
                  <p:cNvGrpSpPr/>
                  <p:nvPr/>
                </p:nvGrpSpPr>
                <p:grpSpPr>
                  <a:xfrm>
                    <a:off x="4933702" y="6273245"/>
                    <a:ext cx="198040" cy="135089"/>
                    <a:chOff x="4933702" y="6273245"/>
                    <a:chExt cx="198040" cy="135089"/>
                  </a:xfrm>
                  <a:solidFill>
                    <a:srgbClr val="000000"/>
                  </a:solidFill>
                </p:grpSpPr>
                <p:sp>
                  <p:nvSpPr>
                    <p:cNvPr id="342" name="任意多边形: 形状 341">
                      <a:extLst>
                        <a:ext uri="{FF2B5EF4-FFF2-40B4-BE49-F238E27FC236}">
                          <a16:creationId xmlns:a16="http://schemas.microsoft.com/office/drawing/2014/main" id="{362DE304-DB44-1564-C980-28517B00AF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33702" y="6273245"/>
                      <a:ext cx="85697" cy="135089"/>
                    </a:xfrm>
                    <a:custGeom>
                      <a:avLst/>
                      <a:gdLst>
                        <a:gd name="connsiteX0" fmla="*/ 57368 w 85697"/>
                        <a:gd name="connsiteY0" fmla="*/ 70945 h 135089"/>
                        <a:gd name="connsiteX1" fmla="*/ 77097 w 85697"/>
                        <a:gd name="connsiteY1" fmla="*/ 59671 h 135089"/>
                        <a:gd name="connsiteX2" fmla="*/ 84213 w 85697"/>
                        <a:gd name="connsiteY2" fmla="*/ 38575 h 135089"/>
                        <a:gd name="connsiteX3" fmla="*/ 70958 w 85697"/>
                        <a:gd name="connsiteY3" fmla="*/ 8744 h 135089"/>
                        <a:gd name="connsiteX4" fmla="*/ 33286 w 85697"/>
                        <a:gd name="connsiteY4" fmla="*/ -1804 h 135089"/>
                        <a:gd name="connsiteX5" fmla="*/ 16431 w 85697"/>
                        <a:gd name="connsiteY5" fmla="*/ -185 h 135089"/>
                        <a:gd name="connsiteX6" fmla="*/ -1484 w 85697"/>
                        <a:gd name="connsiteY6" fmla="*/ 4670 h 135089"/>
                        <a:gd name="connsiteX7" fmla="*/ -1484 w 85697"/>
                        <a:gd name="connsiteY7" fmla="*/ 21664 h 135089"/>
                        <a:gd name="connsiteX8" fmla="*/ 14534 w 85697"/>
                        <a:gd name="connsiteY8" fmla="*/ 15218 h 135089"/>
                        <a:gd name="connsiteX9" fmla="*/ 32784 w 85697"/>
                        <a:gd name="connsiteY9" fmla="*/ 13042 h 135089"/>
                        <a:gd name="connsiteX10" fmla="*/ 58010 w 85697"/>
                        <a:gd name="connsiteY10" fmla="*/ 19572 h 135089"/>
                        <a:gd name="connsiteX11" fmla="*/ 66689 w 85697"/>
                        <a:gd name="connsiteY11" fmla="*/ 38575 h 135089"/>
                        <a:gd name="connsiteX12" fmla="*/ 58624 w 85697"/>
                        <a:gd name="connsiteY12" fmla="*/ 56574 h 135089"/>
                        <a:gd name="connsiteX13" fmla="*/ 36188 w 85697"/>
                        <a:gd name="connsiteY13" fmla="*/ 63076 h 135089"/>
                        <a:gd name="connsiteX14" fmla="*/ 21008 w 85697"/>
                        <a:gd name="connsiteY14" fmla="*/ 63076 h 135089"/>
                        <a:gd name="connsiteX15" fmla="*/ 21008 w 85697"/>
                        <a:gd name="connsiteY15" fmla="*/ 77559 h 135089"/>
                        <a:gd name="connsiteX16" fmla="*/ 36886 w 85697"/>
                        <a:gd name="connsiteY16" fmla="*/ 77559 h 135089"/>
                        <a:gd name="connsiteX17" fmla="*/ 56754 w 85697"/>
                        <a:gd name="connsiteY17" fmla="*/ 82749 h 135089"/>
                        <a:gd name="connsiteX18" fmla="*/ 63647 w 85697"/>
                        <a:gd name="connsiteY18" fmla="*/ 97706 h 135089"/>
                        <a:gd name="connsiteX19" fmla="*/ 56531 w 85697"/>
                        <a:gd name="connsiteY19" fmla="*/ 113082 h 135089"/>
                        <a:gd name="connsiteX20" fmla="*/ 36188 w 85697"/>
                        <a:gd name="connsiteY20" fmla="*/ 118468 h 135089"/>
                        <a:gd name="connsiteX21" fmla="*/ 20645 w 85697"/>
                        <a:gd name="connsiteY21" fmla="*/ 116877 h 135089"/>
                        <a:gd name="connsiteX22" fmla="*/ 2423 w 85697"/>
                        <a:gd name="connsiteY22" fmla="*/ 112022 h 135089"/>
                        <a:gd name="connsiteX23" fmla="*/ 2423 w 85697"/>
                        <a:gd name="connsiteY23" fmla="*/ 127704 h 135089"/>
                        <a:gd name="connsiteX24" fmla="*/ 21231 w 85697"/>
                        <a:gd name="connsiteY24" fmla="*/ 131890 h 135089"/>
                        <a:gd name="connsiteX25" fmla="*/ 37751 w 85697"/>
                        <a:gd name="connsiteY25" fmla="*/ 133286 h 135089"/>
                        <a:gd name="connsiteX26" fmla="*/ 69479 w 85697"/>
                        <a:gd name="connsiteY26" fmla="*/ 124160 h 135089"/>
                        <a:gd name="connsiteX27" fmla="*/ 81171 w 85697"/>
                        <a:gd name="connsiteY27" fmla="*/ 99548 h 135089"/>
                        <a:gd name="connsiteX28" fmla="*/ 74976 w 85697"/>
                        <a:gd name="connsiteY28" fmla="*/ 81270 h 135089"/>
                        <a:gd name="connsiteX29" fmla="*/ 57368 w 85697"/>
                        <a:gd name="connsiteY29" fmla="*/ 70945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5697" h="135089">
                          <a:moveTo>
                            <a:pt x="57368" y="70945"/>
                          </a:moveTo>
                          <a:cubicBezTo>
                            <a:pt x="65796" y="69141"/>
                            <a:pt x="72372" y="65383"/>
                            <a:pt x="77097" y="59671"/>
                          </a:cubicBezTo>
                          <a:cubicBezTo>
                            <a:pt x="81841" y="53979"/>
                            <a:pt x="84213" y="46947"/>
                            <a:pt x="84213" y="38575"/>
                          </a:cubicBezTo>
                          <a:cubicBezTo>
                            <a:pt x="84213" y="25739"/>
                            <a:pt x="79795" y="15795"/>
                            <a:pt x="70958" y="8744"/>
                          </a:cubicBezTo>
                          <a:cubicBezTo>
                            <a:pt x="62121" y="1712"/>
                            <a:pt x="49564" y="-1804"/>
                            <a:pt x="33286" y="-1804"/>
                          </a:cubicBezTo>
                          <a:cubicBezTo>
                            <a:pt x="27835" y="-1804"/>
                            <a:pt x="22217" y="-1264"/>
                            <a:pt x="16431" y="-185"/>
                          </a:cubicBezTo>
                          <a:cubicBezTo>
                            <a:pt x="10645" y="894"/>
                            <a:pt x="4674" y="2512"/>
                            <a:pt x="-1484" y="4670"/>
                          </a:cubicBezTo>
                          <a:lnTo>
                            <a:pt x="-1484" y="21664"/>
                          </a:lnTo>
                          <a:cubicBezTo>
                            <a:pt x="3390" y="18818"/>
                            <a:pt x="8729" y="16669"/>
                            <a:pt x="14534" y="15218"/>
                          </a:cubicBezTo>
                          <a:cubicBezTo>
                            <a:pt x="20356" y="13767"/>
                            <a:pt x="26440" y="13042"/>
                            <a:pt x="32784" y="13042"/>
                          </a:cubicBezTo>
                          <a:cubicBezTo>
                            <a:pt x="43816" y="13042"/>
                            <a:pt x="52224" y="15218"/>
                            <a:pt x="58010" y="19572"/>
                          </a:cubicBezTo>
                          <a:cubicBezTo>
                            <a:pt x="63796" y="23925"/>
                            <a:pt x="66689" y="30259"/>
                            <a:pt x="66689" y="38575"/>
                          </a:cubicBezTo>
                          <a:cubicBezTo>
                            <a:pt x="66689" y="46258"/>
                            <a:pt x="64000" y="52258"/>
                            <a:pt x="58624" y="56574"/>
                          </a:cubicBezTo>
                          <a:cubicBezTo>
                            <a:pt x="53247" y="60909"/>
                            <a:pt x="45769" y="63076"/>
                            <a:pt x="36188" y="63076"/>
                          </a:cubicBezTo>
                          <a:lnTo>
                            <a:pt x="21008" y="63076"/>
                          </a:lnTo>
                          <a:lnTo>
                            <a:pt x="21008" y="77559"/>
                          </a:lnTo>
                          <a:lnTo>
                            <a:pt x="36886" y="77559"/>
                          </a:lnTo>
                          <a:cubicBezTo>
                            <a:pt x="45536" y="77559"/>
                            <a:pt x="52159" y="79289"/>
                            <a:pt x="56754" y="82749"/>
                          </a:cubicBezTo>
                          <a:cubicBezTo>
                            <a:pt x="61349" y="86209"/>
                            <a:pt x="63647" y="91195"/>
                            <a:pt x="63647" y="97706"/>
                          </a:cubicBezTo>
                          <a:cubicBezTo>
                            <a:pt x="63647" y="104385"/>
                            <a:pt x="61275" y="109510"/>
                            <a:pt x="56531" y="113082"/>
                          </a:cubicBezTo>
                          <a:cubicBezTo>
                            <a:pt x="51806" y="116673"/>
                            <a:pt x="45025" y="118468"/>
                            <a:pt x="36188" y="118468"/>
                          </a:cubicBezTo>
                          <a:cubicBezTo>
                            <a:pt x="31351" y="118468"/>
                            <a:pt x="26170" y="117938"/>
                            <a:pt x="20645" y="116877"/>
                          </a:cubicBezTo>
                          <a:cubicBezTo>
                            <a:pt x="15120" y="115835"/>
                            <a:pt x="9046" y="114217"/>
                            <a:pt x="2423" y="112022"/>
                          </a:cubicBezTo>
                          <a:lnTo>
                            <a:pt x="2423" y="127704"/>
                          </a:lnTo>
                          <a:cubicBezTo>
                            <a:pt x="9120" y="129565"/>
                            <a:pt x="15389" y="130960"/>
                            <a:pt x="21231" y="131890"/>
                          </a:cubicBezTo>
                          <a:cubicBezTo>
                            <a:pt x="27072" y="132820"/>
                            <a:pt x="32579" y="133286"/>
                            <a:pt x="37751" y="133286"/>
                          </a:cubicBezTo>
                          <a:cubicBezTo>
                            <a:pt x="51127" y="133286"/>
                            <a:pt x="61703" y="130244"/>
                            <a:pt x="69479" y="124160"/>
                          </a:cubicBezTo>
                          <a:cubicBezTo>
                            <a:pt x="77274" y="118096"/>
                            <a:pt x="81171" y="109892"/>
                            <a:pt x="81171" y="99548"/>
                          </a:cubicBezTo>
                          <a:cubicBezTo>
                            <a:pt x="81171" y="92330"/>
                            <a:pt x="79106" y="86237"/>
                            <a:pt x="74976" y="81270"/>
                          </a:cubicBezTo>
                          <a:cubicBezTo>
                            <a:pt x="70846" y="76303"/>
                            <a:pt x="64977" y="72861"/>
                            <a:pt x="57368" y="709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3" name="任意多边形: 形状 342">
                      <a:extLst>
                        <a:ext uri="{FF2B5EF4-FFF2-40B4-BE49-F238E27FC236}">
                          <a16:creationId xmlns:a16="http://schemas.microsoft.com/office/drawing/2014/main" id="{A730F141-D070-8D03-C4C3-5FDD29731A2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47496" y="6275589"/>
                      <a:ext cx="84246" cy="132745"/>
                    </a:xfrm>
                    <a:custGeom>
                      <a:avLst/>
                      <a:gdLst>
                        <a:gd name="connsiteX0" fmla="*/ 4043 w 84246"/>
                        <a:gd name="connsiteY0" fmla="*/ 130984 h 132745"/>
                        <a:gd name="connsiteX1" fmla="*/ 73192 w 84246"/>
                        <a:gd name="connsiteY1" fmla="*/ 130984 h 132745"/>
                        <a:gd name="connsiteX2" fmla="*/ 73192 w 84246"/>
                        <a:gd name="connsiteY2" fmla="*/ 116138 h 132745"/>
                        <a:gd name="connsiteX3" fmla="*/ 20172 w 84246"/>
                        <a:gd name="connsiteY3" fmla="*/ 116138 h 132745"/>
                        <a:gd name="connsiteX4" fmla="*/ 20172 w 84246"/>
                        <a:gd name="connsiteY4" fmla="*/ 84242 h 132745"/>
                        <a:gd name="connsiteX5" fmla="*/ 27818 w 84246"/>
                        <a:gd name="connsiteY5" fmla="*/ 86196 h 132745"/>
                        <a:gd name="connsiteX6" fmla="*/ 35520 w 84246"/>
                        <a:gd name="connsiteY6" fmla="*/ 86837 h 132745"/>
                        <a:gd name="connsiteX7" fmla="*/ 70039 w 84246"/>
                        <a:gd name="connsiteY7" fmla="*/ 74894 h 132745"/>
                        <a:gd name="connsiteX8" fmla="*/ 82791 w 84246"/>
                        <a:gd name="connsiteY8" fmla="*/ 42552 h 132745"/>
                        <a:gd name="connsiteX9" fmla="*/ 69704 w 84246"/>
                        <a:gd name="connsiteY9" fmla="*/ 9875 h 132745"/>
                        <a:gd name="connsiteX10" fmla="*/ 32813 w 84246"/>
                        <a:gd name="connsiteY10" fmla="*/ -1762 h 132745"/>
                        <a:gd name="connsiteX11" fmla="*/ 16098 w 84246"/>
                        <a:gd name="connsiteY11" fmla="*/ -367 h 132745"/>
                        <a:gd name="connsiteX12" fmla="*/ -1455 w 84246"/>
                        <a:gd name="connsiteY12" fmla="*/ 3819 h 132745"/>
                        <a:gd name="connsiteX13" fmla="*/ -1455 w 84246"/>
                        <a:gd name="connsiteY13" fmla="*/ 21539 h 132745"/>
                        <a:gd name="connsiteX14" fmla="*/ 14758 w 84246"/>
                        <a:gd name="connsiteY14" fmla="*/ 15177 h 132745"/>
                        <a:gd name="connsiteX15" fmla="*/ 32450 w 84246"/>
                        <a:gd name="connsiteY15" fmla="*/ 13084 h 132745"/>
                        <a:gd name="connsiteX16" fmla="*/ 56337 w 84246"/>
                        <a:gd name="connsiteY16" fmla="*/ 21009 h 132745"/>
                        <a:gd name="connsiteX17" fmla="*/ 65155 w 84246"/>
                        <a:gd name="connsiteY17" fmla="*/ 42552 h 132745"/>
                        <a:gd name="connsiteX18" fmla="*/ 56337 w 84246"/>
                        <a:gd name="connsiteY18" fmla="*/ 64067 h 132745"/>
                        <a:gd name="connsiteX19" fmla="*/ 32450 w 84246"/>
                        <a:gd name="connsiteY19" fmla="*/ 72020 h 132745"/>
                        <a:gd name="connsiteX20" fmla="*/ 18358 w 84246"/>
                        <a:gd name="connsiteY20" fmla="*/ 70457 h 132745"/>
                        <a:gd name="connsiteX21" fmla="*/ 4043 w 84246"/>
                        <a:gd name="connsiteY21" fmla="*/ 65574 h 132745"/>
                        <a:gd name="connsiteX22" fmla="*/ 4043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4043" y="130984"/>
                          </a:moveTo>
                          <a:lnTo>
                            <a:pt x="73192" y="130984"/>
                          </a:lnTo>
                          <a:lnTo>
                            <a:pt x="73192" y="116138"/>
                          </a:lnTo>
                          <a:lnTo>
                            <a:pt x="20172" y="116138"/>
                          </a:lnTo>
                          <a:lnTo>
                            <a:pt x="20172" y="84242"/>
                          </a:lnTo>
                          <a:cubicBezTo>
                            <a:pt x="22721" y="85117"/>
                            <a:pt x="25269" y="85768"/>
                            <a:pt x="27818" y="86196"/>
                          </a:cubicBezTo>
                          <a:cubicBezTo>
                            <a:pt x="30385" y="86623"/>
                            <a:pt x="32953" y="86837"/>
                            <a:pt x="35520" y="86837"/>
                          </a:cubicBezTo>
                          <a:cubicBezTo>
                            <a:pt x="50049" y="86837"/>
                            <a:pt x="61556" y="82856"/>
                            <a:pt x="70039" y="74894"/>
                          </a:cubicBezTo>
                          <a:cubicBezTo>
                            <a:pt x="78541" y="66932"/>
                            <a:pt x="82791" y="56151"/>
                            <a:pt x="82791" y="42552"/>
                          </a:cubicBezTo>
                          <a:cubicBezTo>
                            <a:pt x="82791" y="28543"/>
                            <a:pt x="78429" y="17651"/>
                            <a:pt x="69704" y="9875"/>
                          </a:cubicBezTo>
                          <a:cubicBezTo>
                            <a:pt x="60979" y="2117"/>
                            <a:pt x="48682" y="-1762"/>
                            <a:pt x="32813" y="-1762"/>
                          </a:cubicBezTo>
                          <a:cubicBezTo>
                            <a:pt x="27344" y="-1762"/>
                            <a:pt x="21772" y="-1297"/>
                            <a:pt x="16098" y="-367"/>
                          </a:cubicBezTo>
                          <a:cubicBezTo>
                            <a:pt x="10442" y="564"/>
                            <a:pt x="4592" y="1959"/>
                            <a:pt x="-1455" y="3819"/>
                          </a:cubicBezTo>
                          <a:lnTo>
                            <a:pt x="-1455" y="21539"/>
                          </a:lnTo>
                          <a:cubicBezTo>
                            <a:pt x="3773" y="18693"/>
                            <a:pt x="9177" y="16572"/>
                            <a:pt x="14758" y="15177"/>
                          </a:cubicBezTo>
                          <a:cubicBezTo>
                            <a:pt x="20339" y="13781"/>
                            <a:pt x="26237" y="13084"/>
                            <a:pt x="32450" y="13084"/>
                          </a:cubicBezTo>
                          <a:cubicBezTo>
                            <a:pt x="42515" y="13084"/>
                            <a:pt x="50477" y="15725"/>
                            <a:pt x="56337" y="21009"/>
                          </a:cubicBezTo>
                          <a:cubicBezTo>
                            <a:pt x="62216" y="26292"/>
                            <a:pt x="65155" y="33473"/>
                            <a:pt x="65155" y="42552"/>
                          </a:cubicBezTo>
                          <a:cubicBezTo>
                            <a:pt x="65155" y="51612"/>
                            <a:pt x="62216" y="58783"/>
                            <a:pt x="56337" y="64067"/>
                          </a:cubicBezTo>
                          <a:cubicBezTo>
                            <a:pt x="50477" y="69369"/>
                            <a:pt x="42515" y="72020"/>
                            <a:pt x="32450" y="72020"/>
                          </a:cubicBezTo>
                          <a:cubicBezTo>
                            <a:pt x="27744" y="72020"/>
                            <a:pt x="23046" y="71499"/>
                            <a:pt x="18358" y="70457"/>
                          </a:cubicBezTo>
                          <a:cubicBezTo>
                            <a:pt x="13689" y="69415"/>
                            <a:pt x="8917" y="67787"/>
                            <a:pt x="4043" y="65574"/>
                          </a:cubicBezTo>
                          <a:lnTo>
                            <a:pt x="4043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4" name="图形 304">
                  <a:extLst>
                    <a:ext uri="{FF2B5EF4-FFF2-40B4-BE49-F238E27FC236}">
                      <a16:creationId xmlns:a16="http://schemas.microsoft.com/office/drawing/2014/main" id="{3E8E06FD-E6CC-D3C9-C9AC-F2FF84CDCAA2}"/>
                    </a:ext>
                  </a:extLst>
                </p:cNvPr>
                <p:cNvGrpSpPr/>
                <p:nvPr/>
              </p:nvGrpSpPr>
              <p:grpSpPr>
                <a:xfrm>
                  <a:off x="5734114" y="6186748"/>
                  <a:ext cx="206662" cy="221586"/>
                  <a:chOff x="5734114" y="6186748"/>
                  <a:chExt cx="206662" cy="221586"/>
                </a:xfrm>
                <a:solidFill>
                  <a:srgbClr val="000000"/>
                </a:solidFill>
              </p:grpSpPr>
              <p:sp>
                <p:nvSpPr>
                  <p:cNvPr id="345" name="任意多边形: 形状 344">
                    <a:extLst>
                      <a:ext uri="{FF2B5EF4-FFF2-40B4-BE49-F238E27FC236}">
                        <a16:creationId xmlns:a16="http://schemas.microsoft.com/office/drawing/2014/main" id="{28EE7C6E-74F5-DCE2-BB27-CDABB40F71B6}"/>
                      </a:ext>
                    </a:extLst>
                  </p:cNvPr>
                  <p:cNvSpPr/>
                  <p:nvPr/>
                </p:nvSpPr>
                <p:spPr>
                  <a:xfrm>
                    <a:off x="5839010" y="6186748"/>
                    <a:ext cx="11906" cy="41671"/>
                  </a:xfrm>
                  <a:custGeom>
                    <a:avLst/>
                    <a:gdLst>
                      <a:gd name="connsiteX0" fmla="*/ 612 w 11906"/>
                      <a:gd name="connsiteY0" fmla="*/ 513 h 41671"/>
                      <a:gd name="connsiteX1" fmla="*/ 612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612" y="513"/>
                        </a:moveTo>
                        <a:lnTo>
                          <a:pt x="612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46" name="图形 304">
                    <a:extLst>
                      <a:ext uri="{FF2B5EF4-FFF2-40B4-BE49-F238E27FC236}">
                        <a16:creationId xmlns:a16="http://schemas.microsoft.com/office/drawing/2014/main" id="{A8170AD3-FA47-65CB-D212-27D2D89FD3AA}"/>
                      </a:ext>
                    </a:extLst>
                  </p:cNvPr>
                  <p:cNvGrpSpPr/>
                  <p:nvPr/>
                </p:nvGrpSpPr>
                <p:grpSpPr>
                  <a:xfrm>
                    <a:off x="5734114" y="6273245"/>
                    <a:ext cx="206662" cy="135089"/>
                    <a:chOff x="5734114" y="6273245"/>
                    <a:chExt cx="206662" cy="135089"/>
                  </a:xfrm>
                  <a:solidFill>
                    <a:srgbClr val="000000"/>
                  </a:solidFill>
                </p:grpSpPr>
                <p:sp>
                  <p:nvSpPr>
                    <p:cNvPr id="347" name="任意多边形: 形状 346">
                      <a:extLst>
                        <a:ext uri="{FF2B5EF4-FFF2-40B4-BE49-F238E27FC236}">
                          <a16:creationId xmlns:a16="http://schemas.microsoft.com/office/drawing/2014/main" id="{7354B4F3-94EE-80DF-EF8A-6DE85F7F68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34114" y="6275589"/>
                      <a:ext cx="94877" cy="130206"/>
                    </a:xfrm>
                    <a:custGeom>
                      <a:avLst/>
                      <a:gdLst>
                        <a:gd name="connsiteX0" fmla="*/ 57363 w 94877"/>
                        <a:gd name="connsiteY0" fmla="*/ 113051 h 130206"/>
                        <a:gd name="connsiteX1" fmla="*/ 12882 w 94877"/>
                        <a:gd name="connsiteY1" fmla="*/ 43539 h 130206"/>
                        <a:gd name="connsiteX2" fmla="*/ 57363 w 94877"/>
                        <a:gd name="connsiteY2" fmla="*/ 43539 h 130206"/>
                        <a:gd name="connsiteX3" fmla="*/ 57363 w 94877"/>
                        <a:gd name="connsiteY3" fmla="*/ 113051 h 130206"/>
                        <a:gd name="connsiteX4" fmla="*/ 52730 w 94877"/>
                        <a:gd name="connsiteY4" fmla="*/ 128399 h 130206"/>
                        <a:gd name="connsiteX5" fmla="*/ 74887 w 94877"/>
                        <a:gd name="connsiteY5" fmla="*/ 128399 h 130206"/>
                        <a:gd name="connsiteX6" fmla="*/ 74887 w 94877"/>
                        <a:gd name="connsiteY6" fmla="*/ 43539 h 130206"/>
                        <a:gd name="connsiteX7" fmla="*/ 93472 w 94877"/>
                        <a:gd name="connsiteY7" fmla="*/ 43539 h 130206"/>
                        <a:gd name="connsiteX8" fmla="*/ 93472 w 94877"/>
                        <a:gd name="connsiteY8" fmla="*/ 28888 h 130206"/>
                        <a:gd name="connsiteX9" fmla="*/ 74887 w 94877"/>
                        <a:gd name="connsiteY9" fmla="*/ 28888 h 130206"/>
                        <a:gd name="connsiteX10" fmla="*/ 74887 w 94877"/>
                        <a:gd name="connsiteY10" fmla="*/ -1807 h 130206"/>
                        <a:gd name="connsiteX11" fmla="*/ 57363 w 94877"/>
                        <a:gd name="connsiteY11" fmla="*/ -1807 h 130206"/>
                        <a:gd name="connsiteX12" fmla="*/ 57363 w 94877"/>
                        <a:gd name="connsiteY12" fmla="*/ 28888 h 130206"/>
                        <a:gd name="connsiteX13" fmla="*/ -1406 w 94877"/>
                        <a:gd name="connsiteY13" fmla="*/ 28888 h 130206"/>
                        <a:gd name="connsiteX14" fmla="*/ -1406 w 94877"/>
                        <a:gd name="connsiteY14" fmla="*/ 45883 h 130206"/>
                        <a:gd name="connsiteX15" fmla="*/ 52730 w 94877"/>
                        <a:gd name="connsiteY15" fmla="*/ 128399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4877" h="130206">
                          <a:moveTo>
                            <a:pt x="57363" y="113051"/>
                          </a:moveTo>
                          <a:lnTo>
                            <a:pt x="12882" y="43539"/>
                          </a:lnTo>
                          <a:lnTo>
                            <a:pt x="57363" y="43539"/>
                          </a:lnTo>
                          <a:lnTo>
                            <a:pt x="57363" y="113051"/>
                          </a:lnTo>
                          <a:close/>
                          <a:moveTo>
                            <a:pt x="52730" y="128399"/>
                          </a:moveTo>
                          <a:lnTo>
                            <a:pt x="74887" y="128399"/>
                          </a:lnTo>
                          <a:lnTo>
                            <a:pt x="74887" y="43539"/>
                          </a:lnTo>
                          <a:lnTo>
                            <a:pt x="93472" y="43539"/>
                          </a:lnTo>
                          <a:lnTo>
                            <a:pt x="93472" y="28888"/>
                          </a:lnTo>
                          <a:lnTo>
                            <a:pt x="74887" y="28888"/>
                          </a:lnTo>
                          <a:lnTo>
                            <a:pt x="74887" y="-1807"/>
                          </a:lnTo>
                          <a:lnTo>
                            <a:pt x="57363" y="-1807"/>
                          </a:lnTo>
                          <a:lnTo>
                            <a:pt x="57363" y="28888"/>
                          </a:lnTo>
                          <a:lnTo>
                            <a:pt x="-1406" y="28888"/>
                          </a:lnTo>
                          <a:lnTo>
                            <a:pt x="-1406" y="45883"/>
                          </a:lnTo>
                          <a:lnTo>
                            <a:pt x="52730" y="1283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8" name="任意多边形: 形状 347">
                      <a:extLst>
                        <a:ext uri="{FF2B5EF4-FFF2-40B4-BE49-F238E27FC236}">
                          <a16:creationId xmlns:a16="http://schemas.microsoft.com/office/drawing/2014/main" id="{CD64E36B-8C96-972F-8678-D444CB9687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50782" y="6273245"/>
                      <a:ext cx="89994" cy="135089"/>
                    </a:xfrm>
                    <a:custGeom>
                      <a:avLst/>
                      <a:gdLst>
                        <a:gd name="connsiteX0" fmla="*/ 43565 w 89994"/>
                        <a:gd name="connsiteY0" fmla="*/ 119333 h 135089"/>
                        <a:gd name="connsiteX1" fmla="*/ 23111 w 89994"/>
                        <a:gd name="connsiteY1" fmla="*/ 105938 h 135089"/>
                        <a:gd name="connsiteX2" fmla="*/ 16274 w 89994"/>
                        <a:gd name="connsiteY2" fmla="*/ 65699 h 135089"/>
                        <a:gd name="connsiteX3" fmla="*/ 23111 w 89994"/>
                        <a:gd name="connsiteY3" fmla="*/ 25543 h 135089"/>
                        <a:gd name="connsiteX4" fmla="*/ 43565 w 89994"/>
                        <a:gd name="connsiteY4" fmla="*/ 12149 h 135089"/>
                        <a:gd name="connsiteX5" fmla="*/ 64104 w 89994"/>
                        <a:gd name="connsiteY5" fmla="*/ 25543 h 135089"/>
                        <a:gd name="connsiteX6" fmla="*/ 70968 w 89994"/>
                        <a:gd name="connsiteY6" fmla="*/ 65699 h 135089"/>
                        <a:gd name="connsiteX7" fmla="*/ 64104 w 89994"/>
                        <a:gd name="connsiteY7" fmla="*/ 105938 h 135089"/>
                        <a:gd name="connsiteX8" fmla="*/ 43565 w 89994"/>
                        <a:gd name="connsiteY8" fmla="*/ 119333 h 135089"/>
                        <a:gd name="connsiteX9" fmla="*/ 43565 w 89994"/>
                        <a:gd name="connsiteY9" fmla="*/ 133286 h 135089"/>
                        <a:gd name="connsiteX10" fmla="*/ 77024 w 89994"/>
                        <a:gd name="connsiteY10" fmla="*/ 115956 h 135089"/>
                        <a:gd name="connsiteX11" fmla="*/ 88577 w 89994"/>
                        <a:gd name="connsiteY11" fmla="*/ 65699 h 135089"/>
                        <a:gd name="connsiteX12" fmla="*/ 77024 w 89994"/>
                        <a:gd name="connsiteY12" fmla="*/ 15497 h 135089"/>
                        <a:gd name="connsiteX13" fmla="*/ 43565 w 89994"/>
                        <a:gd name="connsiteY13" fmla="*/ -1804 h 135089"/>
                        <a:gd name="connsiteX14" fmla="*/ 10135 w 89994"/>
                        <a:gd name="connsiteY14" fmla="*/ 15497 h 135089"/>
                        <a:gd name="connsiteX15" fmla="*/ -1418 w 89994"/>
                        <a:gd name="connsiteY15" fmla="*/ 65699 h 135089"/>
                        <a:gd name="connsiteX16" fmla="*/ 10135 w 89994"/>
                        <a:gd name="connsiteY16" fmla="*/ 115956 h 135089"/>
                        <a:gd name="connsiteX17" fmla="*/ 43565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565" y="119333"/>
                          </a:moveTo>
                          <a:cubicBezTo>
                            <a:pt x="34506" y="119333"/>
                            <a:pt x="27687" y="114868"/>
                            <a:pt x="23111" y="105938"/>
                          </a:cubicBezTo>
                          <a:cubicBezTo>
                            <a:pt x="18553" y="97027"/>
                            <a:pt x="16274" y="83614"/>
                            <a:pt x="16274" y="65699"/>
                          </a:cubicBezTo>
                          <a:cubicBezTo>
                            <a:pt x="16274" y="47858"/>
                            <a:pt x="18553" y="34473"/>
                            <a:pt x="23111" y="25543"/>
                          </a:cubicBezTo>
                          <a:cubicBezTo>
                            <a:pt x="27687" y="16614"/>
                            <a:pt x="34506" y="12149"/>
                            <a:pt x="43565" y="12149"/>
                          </a:cubicBezTo>
                          <a:cubicBezTo>
                            <a:pt x="52700" y="12149"/>
                            <a:pt x="59546" y="16614"/>
                            <a:pt x="64104" y="25543"/>
                          </a:cubicBezTo>
                          <a:cubicBezTo>
                            <a:pt x="68680" y="34473"/>
                            <a:pt x="70968" y="47858"/>
                            <a:pt x="70968" y="65699"/>
                          </a:cubicBezTo>
                          <a:cubicBezTo>
                            <a:pt x="70968" y="83614"/>
                            <a:pt x="68680" y="97027"/>
                            <a:pt x="64104" y="105938"/>
                          </a:cubicBezTo>
                          <a:cubicBezTo>
                            <a:pt x="59546" y="114868"/>
                            <a:pt x="52700" y="119333"/>
                            <a:pt x="43565" y="119333"/>
                          </a:cubicBezTo>
                          <a:close/>
                          <a:moveTo>
                            <a:pt x="43565" y="133286"/>
                          </a:moveTo>
                          <a:cubicBezTo>
                            <a:pt x="58169" y="133286"/>
                            <a:pt x="69322" y="127509"/>
                            <a:pt x="77024" y="115956"/>
                          </a:cubicBezTo>
                          <a:cubicBezTo>
                            <a:pt x="84726" y="104422"/>
                            <a:pt x="88577" y="87670"/>
                            <a:pt x="88577" y="65699"/>
                          </a:cubicBezTo>
                          <a:cubicBezTo>
                            <a:pt x="88577" y="43784"/>
                            <a:pt x="84726" y="27050"/>
                            <a:pt x="77024" y="15497"/>
                          </a:cubicBezTo>
                          <a:cubicBezTo>
                            <a:pt x="69322" y="3963"/>
                            <a:pt x="58169" y="-1804"/>
                            <a:pt x="43565" y="-1804"/>
                          </a:cubicBezTo>
                          <a:cubicBezTo>
                            <a:pt x="28980" y="-1804"/>
                            <a:pt x="17837" y="3963"/>
                            <a:pt x="10135" y="15497"/>
                          </a:cubicBezTo>
                          <a:cubicBezTo>
                            <a:pt x="2433" y="27050"/>
                            <a:pt x="-1418" y="43784"/>
                            <a:pt x="-1418" y="65699"/>
                          </a:cubicBezTo>
                          <a:cubicBezTo>
                            <a:pt x="-1418" y="87670"/>
                            <a:pt x="2433" y="104422"/>
                            <a:pt x="10135" y="115956"/>
                          </a:cubicBezTo>
                          <a:cubicBezTo>
                            <a:pt x="17837" y="127509"/>
                            <a:pt x="28980" y="133286"/>
                            <a:pt x="43565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9" name="图形 304">
                  <a:extLst>
                    <a:ext uri="{FF2B5EF4-FFF2-40B4-BE49-F238E27FC236}">
                      <a16:creationId xmlns:a16="http://schemas.microsoft.com/office/drawing/2014/main" id="{37B1CB63-CA5E-B364-7893-A1873B72D165}"/>
                    </a:ext>
                  </a:extLst>
                </p:cNvPr>
                <p:cNvGrpSpPr/>
                <p:nvPr/>
              </p:nvGrpSpPr>
              <p:grpSpPr>
                <a:xfrm>
                  <a:off x="6539409" y="6186748"/>
                  <a:ext cx="202923" cy="221586"/>
                  <a:chOff x="6539409" y="6186748"/>
                  <a:chExt cx="202923" cy="221586"/>
                </a:xfrm>
                <a:solidFill>
                  <a:srgbClr val="000000"/>
                </a:solidFill>
              </p:grpSpPr>
              <p:sp>
                <p:nvSpPr>
                  <p:cNvPr id="350" name="任意多边形: 形状 349">
                    <a:extLst>
                      <a:ext uri="{FF2B5EF4-FFF2-40B4-BE49-F238E27FC236}">
                        <a16:creationId xmlns:a16="http://schemas.microsoft.com/office/drawing/2014/main" id="{62D04E5F-7664-6D35-A10D-6993F63D86C8}"/>
                      </a:ext>
                    </a:extLst>
                  </p:cNvPr>
                  <p:cNvSpPr/>
                  <p:nvPr/>
                </p:nvSpPr>
                <p:spPr>
                  <a:xfrm>
                    <a:off x="6644305" y="6186748"/>
                    <a:ext cx="11906" cy="41671"/>
                  </a:xfrm>
                  <a:custGeom>
                    <a:avLst/>
                    <a:gdLst>
                      <a:gd name="connsiteX0" fmla="*/ 680 w 11906"/>
                      <a:gd name="connsiteY0" fmla="*/ 513 h 41671"/>
                      <a:gd name="connsiteX1" fmla="*/ 680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680" y="513"/>
                        </a:moveTo>
                        <a:lnTo>
                          <a:pt x="680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51" name="图形 304">
                    <a:extLst>
                      <a:ext uri="{FF2B5EF4-FFF2-40B4-BE49-F238E27FC236}">
                        <a16:creationId xmlns:a16="http://schemas.microsoft.com/office/drawing/2014/main" id="{EA74EA16-EE27-2E75-032E-FCEA6341A99A}"/>
                      </a:ext>
                    </a:extLst>
                  </p:cNvPr>
                  <p:cNvGrpSpPr/>
                  <p:nvPr/>
                </p:nvGrpSpPr>
                <p:grpSpPr>
                  <a:xfrm>
                    <a:off x="6539409" y="6275589"/>
                    <a:ext cx="202923" cy="132745"/>
                    <a:chOff x="6539409" y="6275589"/>
                    <a:chExt cx="202923" cy="132745"/>
                  </a:xfrm>
                  <a:solidFill>
                    <a:srgbClr val="000000"/>
                  </a:solidFill>
                </p:grpSpPr>
                <p:sp>
                  <p:nvSpPr>
                    <p:cNvPr id="352" name="任意多边形: 形状 351">
                      <a:extLst>
                        <a:ext uri="{FF2B5EF4-FFF2-40B4-BE49-F238E27FC236}">
                          <a16:creationId xmlns:a16="http://schemas.microsoft.com/office/drawing/2014/main" id="{F993CE68-3DE5-0EF8-B273-0B7A4F232C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39409" y="6275589"/>
                      <a:ext cx="94877" cy="130206"/>
                    </a:xfrm>
                    <a:custGeom>
                      <a:avLst/>
                      <a:gdLst>
                        <a:gd name="connsiteX0" fmla="*/ 57430 w 94877"/>
                        <a:gd name="connsiteY0" fmla="*/ 113051 h 130206"/>
                        <a:gd name="connsiteX1" fmla="*/ 12949 w 94877"/>
                        <a:gd name="connsiteY1" fmla="*/ 43539 h 130206"/>
                        <a:gd name="connsiteX2" fmla="*/ 57430 w 94877"/>
                        <a:gd name="connsiteY2" fmla="*/ 43539 h 130206"/>
                        <a:gd name="connsiteX3" fmla="*/ 57430 w 94877"/>
                        <a:gd name="connsiteY3" fmla="*/ 113051 h 130206"/>
                        <a:gd name="connsiteX4" fmla="*/ 52798 w 94877"/>
                        <a:gd name="connsiteY4" fmla="*/ 128399 h 130206"/>
                        <a:gd name="connsiteX5" fmla="*/ 74955 w 94877"/>
                        <a:gd name="connsiteY5" fmla="*/ 128399 h 130206"/>
                        <a:gd name="connsiteX6" fmla="*/ 74955 w 94877"/>
                        <a:gd name="connsiteY6" fmla="*/ 43539 h 130206"/>
                        <a:gd name="connsiteX7" fmla="*/ 93540 w 94877"/>
                        <a:gd name="connsiteY7" fmla="*/ 43539 h 130206"/>
                        <a:gd name="connsiteX8" fmla="*/ 93540 w 94877"/>
                        <a:gd name="connsiteY8" fmla="*/ 28888 h 130206"/>
                        <a:gd name="connsiteX9" fmla="*/ 74955 w 94877"/>
                        <a:gd name="connsiteY9" fmla="*/ 28888 h 130206"/>
                        <a:gd name="connsiteX10" fmla="*/ 74955 w 94877"/>
                        <a:gd name="connsiteY10" fmla="*/ -1807 h 130206"/>
                        <a:gd name="connsiteX11" fmla="*/ 57430 w 94877"/>
                        <a:gd name="connsiteY11" fmla="*/ -1807 h 130206"/>
                        <a:gd name="connsiteX12" fmla="*/ 57430 w 94877"/>
                        <a:gd name="connsiteY12" fmla="*/ 28888 h 130206"/>
                        <a:gd name="connsiteX13" fmla="*/ -1338 w 94877"/>
                        <a:gd name="connsiteY13" fmla="*/ 28888 h 130206"/>
                        <a:gd name="connsiteX14" fmla="*/ -1338 w 94877"/>
                        <a:gd name="connsiteY14" fmla="*/ 45883 h 130206"/>
                        <a:gd name="connsiteX15" fmla="*/ 52798 w 94877"/>
                        <a:gd name="connsiteY15" fmla="*/ 128399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4877" h="130206">
                          <a:moveTo>
                            <a:pt x="57430" y="113051"/>
                          </a:moveTo>
                          <a:lnTo>
                            <a:pt x="12949" y="43539"/>
                          </a:lnTo>
                          <a:lnTo>
                            <a:pt x="57430" y="43539"/>
                          </a:lnTo>
                          <a:lnTo>
                            <a:pt x="57430" y="113051"/>
                          </a:lnTo>
                          <a:close/>
                          <a:moveTo>
                            <a:pt x="52798" y="128399"/>
                          </a:moveTo>
                          <a:lnTo>
                            <a:pt x="74955" y="128399"/>
                          </a:lnTo>
                          <a:lnTo>
                            <a:pt x="74955" y="43539"/>
                          </a:lnTo>
                          <a:lnTo>
                            <a:pt x="93540" y="43539"/>
                          </a:lnTo>
                          <a:lnTo>
                            <a:pt x="93540" y="28888"/>
                          </a:lnTo>
                          <a:lnTo>
                            <a:pt x="74955" y="28888"/>
                          </a:lnTo>
                          <a:lnTo>
                            <a:pt x="74955" y="-1807"/>
                          </a:lnTo>
                          <a:lnTo>
                            <a:pt x="57430" y="-1807"/>
                          </a:lnTo>
                          <a:lnTo>
                            <a:pt x="57430" y="28888"/>
                          </a:lnTo>
                          <a:lnTo>
                            <a:pt x="-1338" y="28888"/>
                          </a:lnTo>
                          <a:lnTo>
                            <a:pt x="-1338" y="45883"/>
                          </a:lnTo>
                          <a:lnTo>
                            <a:pt x="52798" y="1283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3" name="任意多边形: 形状 352">
                      <a:extLst>
                        <a:ext uri="{FF2B5EF4-FFF2-40B4-BE49-F238E27FC236}">
                          <a16:creationId xmlns:a16="http://schemas.microsoft.com/office/drawing/2014/main" id="{EB5523FE-6B79-B19B-D90E-E846AD9A846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58087" y="6275589"/>
                      <a:ext cx="84246" cy="132745"/>
                    </a:xfrm>
                    <a:custGeom>
                      <a:avLst/>
                      <a:gdLst>
                        <a:gd name="connsiteX0" fmla="*/ 4178 w 84246"/>
                        <a:gd name="connsiteY0" fmla="*/ 130984 h 132745"/>
                        <a:gd name="connsiteX1" fmla="*/ 73327 w 84246"/>
                        <a:gd name="connsiteY1" fmla="*/ 130984 h 132745"/>
                        <a:gd name="connsiteX2" fmla="*/ 73327 w 84246"/>
                        <a:gd name="connsiteY2" fmla="*/ 116138 h 132745"/>
                        <a:gd name="connsiteX3" fmla="*/ 20307 w 84246"/>
                        <a:gd name="connsiteY3" fmla="*/ 116138 h 132745"/>
                        <a:gd name="connsiteX4" fmla="*/ 20307 w 84246"/>
                        <a:gd name="connsiteY4" fmla="*/ 84242 h 132745"/>
                        <a:gd name="connsiteX5" fmla="*/ 27953 w 84246"/>
                        <a:gd name="connsiteY5" fmla="*/ 86196 h 132745"/>
                        <a:gd name="connsiteX6" fmla="*/ 35655 w 84246"/>
                        <a:gd name="connsiteY6" fmla="*/ 86837 h 132745"/>
                        <a:gd name="connsiteX7" fmla="*/ 70174 w 84246"/>
                        <a:gd name="connsiteY7" fmla="*/ 74894 h 132745"/>
                        <a:gd name="connsiteX8" fmla="*/ 82927 w 84246"/>
                        <a:gd name="connsiteY8" fmla="*/ 42552 h 132745"/>
                        <a:gd name="connsiteX9" fmla="*/ 69839 w 84246"/>
                        <a:gd name="connsiteY9" fmla="*/ 9875 h 132745"/>
                        <a:gd name="connsiteX10" fmla="*/ 32948 w 84246"/>
                        <a:gd name="connsiteY10" fmla="*/ -1762 h 132745"/>
                        <a:gd name="connsiteX11" fmla="*/ 16233 w 84246"/>
                        <a:gd name="connsiteY11" fmla="*/ -367 h 132745"/>
                        <a:gd name="connsiteX12" fmla="*/ -1319 w 84246"/>
                        <a:gd name="connsiteY12" fmla="*/ 3819 h 132745"/>
                        <a:gd name="connsiteX13" fmla="*/ -1319 w 84246"/>
                        <a:gd name="connsiteY13" fmla="*/ 21539 h 132745"/>
                        <a:gd name="connsiteX14" fmla="*/ 14894 w 84246"/>
                        <a:gd name="connsiteY14" fmla="*/ 15177 h 132745"/>
                        <a:gd name="connsiteX15" fmla="*/ 32586 w 84246"/>
                        <a:gd name="connsiteY15" fmla="*/ 13084 h 132745"/>
                        <a:gd name="connsiteX16" fmla="*/ 56473 w 84246"/>
                        <a:gd name="connsiteY16" fmla="*/ 21009 h 132745"/>
                        <a:gd name="connsiteX17" fmla="*/ 65291 w 84246"/>
                        <a:gd name="connsiteY17" fmla="*/ 42552 h 132745"/>
                        <a:gd name="connsiteX18" fmla="*/ 56473 w 84246"/>
                        <a:gd name="connsiteY18" fmla="*/ 64067 h 132745"/>
                        <a:gd name="connsiteX19" fmla="*/ 32586 w 84246"/>
                        <a:gd name="connsiteY19" fmla="*/ 72020 h 132745"/>
                        <a:gd name="connsiteX20" fmla="*/ 18493 w 84246"/>
                        <a:gd name="connsiteY20" fmla="*/ 70457 h 132745"/>
                        <a:gd name="connsiteX21" fmla="*/ 4178 w 84246"/>
                        <a:gd name="connsiteY21" fmla="*/ 65574 h 132745"/>
                        <a:gd name="connsiteX22" fmla="*/ 4178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4178" y="130984"/>
                          </a:moveTo>
                          <a:lnTo>
                            <a:pt x="73327" y="130984"/>
                          </a:lnTo>
                          <a:lnTo>
                            <a:pt x="73327" y="116138"/>
                          </a:lnTo>
                          <a:lnTo>
                            <a:pt x="20307" y="116138"/>
                          </a:lnTo>
                          <a:lnTo>
                            <a:pt x="20307" y="84242"/>
                          </a:lnTo>
                          <a:cubicBezTo>
                            <a:pt x="22856" y="85117"/>
                            <a:pt x="25405" y="85768"/>
                            <a:pt x="27953" y="86196"/>
                          </a:cubicBezTo>
                          <a:cubicBezTo>
                            <a:pt x="30521" y="86623"/>
                            <a:pt x="33088" y="86837"/>
                            <a:pt x="35655" y="86837"/>
                          </a:cubicBezTo>
                          <a:cubicBezTo>
                            <a:pt x="50185" y="86837"/>
                            <a:pt x="61691" y="82856"/>
                            <a:pt x="70174" y="74894"/>
                          </a:cubicBezTo>
                          <a:cubicBezTo>
                            <a:pt x="78676" y="66932"/>
                            <a:pt x="82927" y="56151"/>
                            <a:pt x="82927" y="42552"/>
                          </a:cubicBezTo>
                          <a:cubicBezTo>
                            <a:pt x="82927" y="28543"/>
                            <a:pt x="78564" y="17651"/>
                            <a:pt x="69839" y="9875"/>
                          </a:cubicBezTo>
                          <a:cubicBezTo>
                            <a:pt x="61114" y="2117"/>
                            <a:pt x="48817" y="-1762"/>
                            <a:pt x="32948" y="-1762"/>
                          </a:cubicBezTo>
                          <a:cubicBezTo>
                            <a:pt x="27479" y="-1762"/>
                            <a:pt x="21907" y="-1297"/>
                            <a:pt x="16233" y="-367"/>
                          </a:cubicBezTo>
                          <a:cubicBezTo>
                            <a:pt x="10578" y="564"/>
                            <a:pt x="4727" y="1959"/>
                            <a:pt x="-1319" y="3819"/>
                          </a:cubicBezTo>
                          <a:lnTo>
                            <a:pt x="-1319" y="21539"/>
                          </a:lnTo>
                          <a:cubicBezTo>
                            <a:pt x="3908" y="18693"/>
                            <a:pt x="9313" y="16572"/>
                            <a:pt x="14894" y="15177"/>
                          </a:cubicBezTo>
                          <a:cubicBezTo>
                            <a:pt x="20475" y="13781"/>
                            <a:pt x="26372" y="13084"/>
                            <a:pt x="32586" y="13084"/>
                          </a:cubicBezTo>
                          <a:cubicBezTo>
                            <a:pt x="42650" y="13084"/>
                            <a:pt x="50612" y="15725"/>
                            <a:pt x="56473" y="21009"/>
                          </a:cubicBezTo>
                          <a:cubicBezTo>
                            <a:pt x="62351" y="26292"/>
                            <a:pt x="65291" y="33473"/>
                            <a:pt x="65291" y="42552"/>
                          </a:cubicBezTo>
                          <a:cubicBezTo>
                            <a:pt x="65291" y="51612"/>
                            <a:pt x="62351" y="58783"/>
                            <a:pt x="56473" y="64067"/>
                          </a:cubicBezTo>
                          <a:cubicBezTo>
                            <a:pt x="50612" y="69369"/>
                            <a:pt x="42650" y="72020"/>
                            <a:pt x="32586" y="72020"/>
                          </a:cubicBezTo>
                          <a:cubicBezTo>
                            <a:pt x="27879" y="72020"/>
                            <a:pt x="23182" y="71499"/>
                            <a:pt x="18493" y="70457"/>
                          </a:cubicBezTo>
                          <a:cubicBezTo>
                            <a:pt x="13824" y="69415"/>
                            <a:pt x="9052" y="67787"/>
                            <a:pt x="4178" y="65574"/>
                          </a:cubicBezTo>
                          <a:lnTo>
                            <a:pt x="4178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54" name="图形 304">
                  <a:extLst>
                    <a:ext uri="{FF2B5EF4-FFF2-40B4-BE49-F238E27FC236}">
                      <a16:creationId xmlns:a16="http://schemas.microsoft.com/office/drawing/2014/main" id="{7EAF77AA-9EE4-B748-B1F8-19D63BBF5AC3}"/>
                    </a:ext>
                  </a:extLst>
                </p:cNvPr>
                <p:cNvGrpSpPr/>
                <p:nvPr/>
              </p:nvGrpSpPr>
              <p:grpSpPr>
                <a:xfrm>
                  <a:off x="7349755" y="6186748"/>
                  <a:ext cx="201612" cy="221586"/>
                  <a:chOff x="7349755" y="6186748"/>
                  <a:chExt cx="201612" cy="221586"/>
                </a:xfrm>
                <a:solidFill>
                  <a:srgbClr val="000000"/>
                </a:solidFill>
              </p:grpSpPr>
              <p:sp>
                <p:nvSpPr>
                  <p:cNvPr id="355" name="任意多边形: 形状 354">
                    <a:extLst>
                      <a:ext uri="{FF2B5EF4-FFF2-40B4-BE49-F238E27FC236}">
                        <a16:creationId xmlns:a16="http://schemas.microsoft.com/office/drawing/2014/main" id="{5688DF39-A7C1-A184-2C3E-7C82629A9E88}"/>
                      </a:ext>
                    </a:extLst>
                  </p:cNvPr>
                  <p:cNvSpPr/>
                  <p:nvPr/>
                </p:nvSpPr>
                <p:spPr>
                  <a:xfrm>
                    <a:off x="7449601" y="6186748"/>
                    <a:ext cx="11906" cy="41671"/>
                  </a:xfrm>
                  <a:custGeom>
                    <a:avLst/>
                    <a:gdLst>
                      <a:gd name="connsiteX0" fmla="*/ 747 w 11906"/>
                      <a:gd name="connsiteY0" fmla="*/ 513 h 41671"/>
                      <a:gd name="connsiteX1" fmla="*/ 747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747" y="513"/>
                        </a:moveTo>
                        <a:lnTo>
                          <a:pt x="747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56" name="图形 304">
                    <a:extLst>
                      <a:ext uri="{FF2B5EF4-FFF2-40B4-BE49-F238E27FC236}">
                        <a16:creationId xmlns:a16="http://schemas.microsoft.com/office/drawing/2014/main" id="{4EEB2163-F08B-B9DA-846A-136709217C36}"/>
                      </a:ext>
                    </a:extLst>
                  </p:cNvPr>
                  <p:cNvGrpSpPr/>
                  <p:nvPr/>
                </p:nvGrpSpPr>
                <p:grpSpPr>
                  <a:xfrm>
                    <a:off x="7349755" y="6273245"/>
                    <a:ext cx="201612" cy="135089"/>
                    <a:chOff x="7349755" y="6273245"/>
                    <a:chExt cx="201612" cy="135089"/>
                  </a:xfrm>
                  <a:solidFill>
                    <a:srgbClr val="000000"/>
                  </a:solidFill>
                </p:grpSpPr>
                <p:sp>
                  <p:nvSpPr>
                    <p:cNvPr id="357" name="任意多边形: 形状 356">
                      <a:extLst>
                        <a:ext uri="{FF2B5EF4-FFF2-40B4-BE49-F238E27FC236}">
                          <a16:creationId xmlns:a16="http://schemas.microsoft.com/office/drawing/2014/main" id="{3D583529-DAAB-18AC-FA0D-31193BE3A5E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49755" y="6275589"/>
                      <a:ext cx="84246" cy="132745"/>
                    </a:xfrm>
                    <a:custGeom>
                      <a:avLst/>
                      <a:gdLst>
                        <a:gd name="connsiteX0" fmla="*/ 4236 w 84246"/>
                        <a:gd name="connsiteY0" fmla="*/ 130984 h 132745"/>
                        <a:gd name="connsiteX1" fmla="*/ 73385 w 84246"/>
                        <a:gd name="connsiteY1" fmla="*/ 130984 h 132745"/>
                        <a:gd name="connsiteX2" fmla="*/ 73385 w 84246"/>
                        <a:gd name="connsiteY2" fmla="*/ 116138 h 132745"/>
                        <a:gd name="connsiteX3" fmla="*/ 20365 w 84246"/>
                        <a:gd name="connsiteY3" fmla="*/ 116138 h 132745"/>
                        <a:gd name="connsiteX4" fmla="*/ 20365 w 84246"/>
                        <a:gd name="connsiteY4" fmla="*/ 84242 h 132745"/>
                        <a:gd name="connsiteX5" fmla="*/ 28011 w 84246"/>
                        <a:gd name="connsiteY5" fmla="*/ 86196 h 132745"/>
                        <a:gd name="connsiteX6" fmla="*/ 35713 w 84246"/>
                        <a:gd name="connsiteY6" fmla="*/ 86837 h 132745"/>
                        <a:gd name="connsiteX7" fmla="*/ 70232 w 84246"/>
                        <a:gd name="connsiteY7" fmla="*/ 74894 h 132745"/>
                        <a:gd name="connsiteX8" fmla="*/ 82985 w 84246"/>
                        <a:gd name="connsiteY8" fmla="*/ 42552 h 132745"/>
                        <a:gd name="connsiteX9" fmla="*/ 69897 w 84246"/>
                        <a:gd name="connsiteY9" fmla="*/ 9875 h 132745"/>
                        <a:gd name="connsiteX10" fmla="*/ 33006 w 84246"/>
                        <a:gd name="connsiteY10" fmla="*/ -1762 h 132745"/>
                        <a:gd name="connsiteX11" fmla="*/ 16291 w 84246"/>
                        <a:gd name="connsiteY11" fmla="*/ -367 h 132745"/>
                        <a:gd name="connsiteX12" fmla="*/ -1261 w 84246"/>
                        <a:gd name="connsiteY12" fmla="*/ 3819 h 132745"/>
                        <a:gd name="connsiteX13" fmla="*/ -1261 w 84246"/>
                        <a:gd name="connsiteY13" fmla="*/ 21539 h 132745"/>
                        <a:gd name="connsiteX14" fmla="*/ 14952 w 84246"/>
                        <a:gd name="connsiteY14" fmla="*/ 15177 h 132745"/>
                        <a:gd name="connsiteX15" fmla="*/ 32644 w 84246"/>
                        <a:gd name="connsiteY15" fmla="*/ 13084 h 132745"/>
                        <a:gd name="connsiteX16" fmla="*/ 56531 w 84246"/>
                        <a:gd name="connsiteY16" fmla="*/ 21009 h 132745"/>
                        <a:gd name="connsiteX17" fmla="*/ 65349 w 84246"/>
                        <a:gd name="connsiteY17" fmla="*/ 42552 h 132745"/>
                        <a:gd name="connsiteX18" fmla="*/ 56531 w 84246"/>
                        <a:gd name="connsiteY18" fmla="*/ 64067 h 132745"/>
                        <a:gd name="connsiteX19" fmla="*/ 32644 w 84246"/>
                        <a:gd name="connsiteY19" fmla="*/ 72020 h 132745"/>
                        <a:gd name="connsiteX20" fmla="*/ 18552 w 84246"/>
                        <a:gd name="connsiteY20" fmla="*/ 70457 h 132745"/>
                        <a:gd name="connsiteX21" fmla="*/ 4236 w 84246"/>
                        <a:gd name="connsiteY21" fmla="*/ 65574 h 132745"/>
                        <a:gd name="connsiteX22" fmla="*/ 4236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4236" y="130984"/>
                          </a:moveTo>
                          <a:lnTo>
                            <a:pt x="73385" y="130984"/>
                          </a:lnTo>
                          <a:lnTo>
                            <a:pt x="73385" y="116138"/>
                          </a:lnTo>
                          <a:lnTo>
                            <a:pt x="20365" y="116138"/>
                          </a:lnTo>
                          <a:lnTo>
                            <a:pt x="20365" y="84242"/>
                          </a:lnTo>
                          <a:cubicBezTo>
                            <a:pt x="22914" y="85117"/>
                            <a:pt x="25463" y="85768"/>
                            <a:pt x="28011" y="86196"/>
                          </a:cubicBezTo>
                          <a:cubicBezTo>
                            <a:pt x="30579" y="86623"/>
                            <a:pt x="33146" y="86837"/>
                            <a:pt x="35713" y="86837"/>
                          </a:cubicBezTo>
                          <a:cubicBezTo>
                            <a:pt x="50243" y="86837"/>
                            <a:pt x="61749" y="82856"/>
                            <a:pt x="70232" y="74894"/>
                          </a:cubicBezTo>
                          <a:cubicBezTo>
                            <a:pt x="78734" y="66932"/>
                            <a:pt x="82985" y="56151"/>
                            <a:pt x="82985" y="42552"/>
                          </a:cubicBezTo>
                          <a:cubicBezTo>
                            <a:pt x="82985" y="28543"/>
                            <a:pt x="78622" y="17651"/>
                            <a:pt x="69897" y="9875"/>
                          </a:cubicBezTo>
                          <a:cubicBezTo>
                            <a:pt x="61172" y="2117"/>
                            <a:pt x="48875" y="-1762"/>
                            <a:pt x="33006" y="-1762"/>
                          </a:cubicBezTo>
                          <a:cubicBezTo>
                            <a:pt x="27537" y="-1762"/>
                            <a:pt x="21965" y="-1297"/>
                            <a:pt x="16291" y="-367"/>
                          </a:cubicBezTo>
                          <a:cubicBezTo>
                            <a:pt x="10636" y="564"/>
                            <a:pt x="4785" y="1959"/>
                            <a:pt x="-1261" y="3819"/>
                          </a:cubicBezTo>
                          <a:lnTo>
                            <a:pt x="-1261" y="21539"/>
                          </a:lnTo>
                          <a:cubicBezTo>
                            <a:pt x="3966" y="18693"/>
                            <a:pt x="9371" y="16572"/>
                            <a:pt x="14952" y="15177"/>
                          </a:cubicBezTo>
                          <a:cubicBezTo>
                            <a:pt x="20533" y="13781"/>
                            <a:pt x="26430" y="13084"/>
                            <a:pt x="32644" y="13084"/>
                          </a:cubicBezTo>
                          <a:cubicBezTo>
                            <a:pt x="42708" y="13084"/>
                            <a:pt x="50671" y="15725"/>
                            <a:pt x="56531" y="21009"/>
                          </a:cubicBezTo>
                          <a:cubicBezTo>
                            <a:pt x="62409" y="26292"/>
                            <a:pt x="65349" y="33473"/>
                            <a:pt x="65349" y="42552"/>
                          </a:cubicBezTo>
                          <a:cubicBezTo>
                            <a:pt x="65349" y="51612"/>
                            <a:pt x="62409" y="58783"/>
                            <a:pt x="56531" y="64067"/>
                          </a:cubicBezTo>
                          <a:cubicBezTo>
                            <a:pt x="50671" y="69369"/>
                            <a:pt x="42708" y="72020"/>
                            <a:pt x="32644" y="72020"/>
                          </a:cubicBezTo>
                          <a:cubicBezTo>
                            <a:pt x="27937" y="72020"/>
                            <a:pt x="23240" y="71499"/>
                            <a:pt x="18552" y="70457"/>
                          </a:cubicBezTo>
                          <a:cubicBezTo>
                            <a:pt x="13882" y="69415"/>
                            <a:pt x="9110" y="67787"/>
                            <a:pt x="4236" y="65574"/>
                          </a:cubicBezTo>
                          <a:lnTo>
                            <a:pt x="4236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8" name="任意多边形: 形状 357">
                      <a:extLst>
                        <a:ext uri="{FF2B5EF4-FFF2-40B4-BE49-F238E27FC236}">
                          <a16:creationId xmlns:a16="http://schemas.microsoft.com/office/drawing/2014/main" id="{E0EBA064-4BAB-1131-D3D0-ED4295A327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461373" y="6273245"/>
                      <a:ext cx="89994" cy="135089"/>
                    </a:xfrm>
                    <a:custGeom>
                      <a:avLst/>
                      <a:gdLst>
                        <a:gd name="connsiteX0" fmla="*/ 43701 w 89994"/>
                        <a:gd name="connsiteY0" fmla="*/ 119333 h 135089"/>
                        <a:gd name="connsiteX1" fmla="*/ 23246 w 89994"/>
                        <a:gd name="connsiteY1" fmla="*/ 105938 h 135089"/>
                        <a:gd name="connsiteX2" fmla="*/ 16409 w 89994"/>
                        <a:gd name="connsiteY2" fmla="*/ 65699 h 135089"/>
                        <a:gd name="connsiteX3" fmla="*/ 23246 w 89994"/>
                        <a:gd name="connsiteY3" fmla="*/ 25543 h 135089"/>
                        <a:gd name="connsiteX4" fmla="*/ 43701 w 89994"/>
                        <a:gd name="connsiteY4" fmla="*/ 12149 h 135089"/>
                        <a:gd name="connsiteX5" fmla="*/ 64239 w 89994"/>
                        <a:gd name="connsiteY5" fmla="*/ 25543 h 135089"/>
                        <a:gd name="connsiteX6" fmla="*/ 71104 w 89994"/>
                        <a:gd name="connsiteY6" fmla="*/ 65699 h 135089"/>
                        <a:gd name="connsiteX7" fmla="*/ 64239 w 89994"/>
                        <a:gd name="connsiteY7" fmla="*/ 105938 h 135089"/>
                        <a:gd name="connsiteX8" fmla="*/ 43701 w 89994"/>
                        <a:gd name="connsiteY8" fmla="*/ 119333 h 135089"/>
                        <a:gd name="connsiteX9" fmla="*/ 43701 w 89994"/>
                        <a:gd name="connsiteY9" fmla="*/ 133286 h 135089"/>
                        <a:gd name="connsiteX10" fmla="*/ 77159 w 89994"/>
                        <a:gd name="connsiteY10" fmla="*/ 115956 h 135089"/>
                        <a:gd name="connsiteX11" fmla="*/ 88712 w 89994"/>
                        <a:gd name="connsiteY11" fmla="*/ 65699 h 135089"/>
                        <a:gd name="connsiteX12" fmla="*/ 77159 w 89994"/>
                        <a:gd name="connsiteY12" fmla="*/ 15497 h 135089"/>
                        <a:gd name="connsiteX13" fmla="*/ 43701 w 89994"/>
                        <a:gd name="connsiteY13" fmla="*/ -1804 h 135089"/>
                        <a:gd name="connsiteX14" fmla="*/ 10270 w 89994"/>
                        <a:gd name="connsiteY14" fmla="*/ 15497 h 135089"/>
                        <a:gd name="connsiteX15" fmla="*/ -1283 w 89994"/>
                        <a:gd name="connsiteY15" fmla="*/ 65699 h 135089"/>
                        <a:gd name="connsiteX16" fmla="*/ 10270 w 89994"/>
                        <a:gd name="connsiteY16" fmla="*/ 115956 h 135089"/>
                        <a:gd name="connsiteX17" fmla="*/ 43701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701" y="119333"/>
                          </a:moveTo>
                          <a:cubicBezTo>
                            <a:pt x="34641" y="119333"/>
                            <a:pt x="27823" y="114868"/>
                            <a:pt x="23246" y="105938"/>
                          </a:cubicBezTo>
                          <a:cubicBezTo>
                            <a:pt x="18688" y="97027"/>
                            <a:pt x="16409" y="83614"/>
                            <a:pt x="16409" y="65699"/>
                          </a:cubicBezTo>
                          <a:cubicBezTo>
                            <a:pt x="16409" y="47858"/>
                            <a:pt x="18688" y="34473"/>
                            <a:pt x="23246" y="25543"/>
                          </a:cubicBezTo>
                          <a:cubicBezTo>
                            <a:pt x="27823" y="16614"/>
                            <a:pt x="34641" y="12149"/>
                            <a:pt x="43701" y="12149"/>
                          </a:cubicBezTo>
                          <a:cubicBezTo>
                            <a:pt x="52835" y="12149"/>
                            <a:pt x="59681" y="16614"/>
                            <a:pt x="64239" y="25543"/>
                          </a:cubicBezTo>
                          <a:cubicBezTo>
                            <a:pt x="68815" y="34473"/>
                            <a:pt x="71104" y="47858"/>
                            <a:pt x="71104" y="65699"/>
                          </a:cubicBezTo>
                          <a:cubicBezTo>
                            <a:pt x="71104" y="83614"/>
                            <a:pt x="68815" y="97027"/>
                            <a:pt x="64239" y="105938"/>
                          </a:cubicBezTo>
                          <a:cubicBezTo>
                            <a:pt x="59681" y="114868"/>
                            <a:pt x="52835" y="119333"/>
                            <a:pt x="43701" y="119333"/>
                          </a:cubicBezTo>
                          <a:close/>
                          <a:moveTo>
                            <a:pt x="43701" y="133286"/>
                          </a:moveTo>
                          <a:cubicBezTo>
                            <a:pt x="58304" y="133286"/>
                            <a:pt x="69457" y="127509"/>
                            <a:pt x="77159" y="115956"/>
                          </a:cubicBezTo>
                          <a:cubicBezTo>
                            <a:pt x="84861" y="104422"/>
                            <a:pt x="88712" y="87670"/>
                            <a:pt x="88712" y="65699"/>
                          </a:cubicBezTo>
                          <a:cubicBezTo>
                            <a:pt x="88712" y="43784"/>
                            <a:pt x="84861" y="27050"/>
                            <a:pt x="77159" y="15497"/>
                          </a:cubicBezTo>
                          <a:cubicBezTo>
                            <a:pt x="69457" y="3963"/>
                            <a:pt x="58304" y="-1804"/>
                            <a:pt x="43701" y="-1804"/>
                          </a:cubicBezTo>
                          <a:cubicBezTo>
                            <a:pt x="29116" y="-1804"/>
                            <a:pt x="17972" y="3963"/>
                            <a:pt x="10270" y="15497"/>
                          </a:cubicBezTo>
                          <a:cubicBezTo>
                            <a:pt x="2568" y="27050"/>
                            <a:pt x="-1283" y="43784"/>
                            <a:pt x="-1283" y="65699"/>
                          </a:cubicBezTo>
                          <a:cubicBezTo>
                            <a:pt x="-1283" y="87670"/>
                            <a:pt x="2568" y="104422"/>
                            <a:pt x="10270" y="115956"/>
                          </a:cubicBezTo>
                          <a:cubicBezTo>
                            <a:pt x="17972" y="127509"/>
                            <a:pt x="29116" y="133286"/>
                            <a:pt x="43701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59" name="图形 304">
                  <a:extLst>
                    <a:ext uri="{FF2B5EF4-FFF2-40B4-BE49-F238E27FC236}">
                      <a16:creationId xmlns:a16="http://schemas.microsoft.com/office/drawing/2014/main" id="{DB6A7FAB-C25E-32BA-D1DE-85289452A169}"/>
                    </a:ext>
                  </a:extLst>
                </p:cNvPr>
                <p:cNvGrpSpPr/>
                <p:nvPr/>
              </p:nvGrpSpPr>
              <p:grpSpPr>
                <a:xfrm>
                  <a:off x="3507400" y="6496059"/>
                  <a:ext cx="649987" cy="132745"/>
                  <a:chOff x="3507400" y="6496059"/>
                  <a:chExt cx="649987" cy="132745"/>
                </a:xfrm>
                <a:solidFill>
                  <a:srgbClr val="000000"/>
                </a:solidFill>
              </p:grpSpPr>
              <p:sp>
                <p:nvSpPr>
                  <p:cNvPr id="360" name="任意多边形: 形状 359">
                    <a:extLst>
                      <a:ext uri="{FF2B5EF4-FFF2-40B4-BE49-F238E27FC236}">
                        <a16:creationId xmlns:a16="http://schemas.microsoft.com/office/drawing/2014/main" id="{1B0D19E2-568B-D79A-F352-D5E073476795}"/>
                      </a:ext>
                    </a:extLst>
                  </p:cNvPr>
                  <p:cNvSpPr/>
                  <p:nvPr/>
                </p:nvSpPr>
                <p:spPr>
                  <a:xfrm flipV="1">
                    <a:off x="3507400" y="6496059"/>
                    <a:ext cx="84078" cy="130206"/>
                  </a:xfrm>
                  <a:custGeom>
                    <a:avLst/>
                    <a:gdLst>
                      <a:gd name="connsiteX0" fmla="*/ 15893 w 84078"/>
                      <a:gd name="connsiteY0" fmla="*/ 113934 h 130206"/>
                      <a:gd name="connsiteX1" fmla="*/ 15893 w 84078"/>
                      <a:gd name="connsiteY1" fmla="*/ 65016 h 130206"/>
                      <a:gd name="connsiteX2" fmla="*/ 38050 w 84078"/>
                      <a:gd name="connsiteY2" fmla="*/ 65016 h 130206"/>
                      <a:gd name="connsiteX3" fmla="*/ 57054 w 84078"/>
                      <a:gd name="connsiteY3" fmla="*/ 71379 h 130206"/>
                      <a:gd name="connsiteX4" fmla="*/ 63779 w 84078"/>
                      <a:gd name="connsiteY4" fmla="*/ 89517 h 130206"/>
                      <a:gd name="connsiteX5" fmla="*/ 57054 w 84078"/>
                      <a:gd name="connsiteY5" fmla="*/ 107572 h 130206"/>
                      <a:gd name="connsiteX6" fmla="*/ 38050 w 84078"/>
                      <a:gd name="connsiteY6" fmla="*/ 113934 h 130206"/>
                      <a:gd name="connsiteX7" fmla="*/ 15893 w 84078"/>
                      <a:gd name="connsiteY7" fmla="*/ 113934 h 130206"/>
                      <a:gd name="connsiteX8" fmla="*/ -1715 w 84078"/>
                      <a:gd name="connsiteY8" fmla="*/ 128417 h 130206"/>
                      <a:gd name="connsiteX9" fmla="*/ 38050 w 84078"/>
                      <a:gd name="connsiteY9" fmla="*/ 128417 h 130206"/>
                      <a:gd name="connsiteX10" fmla="*/ 71146 w 84078"/>
                      <a:gd name="connsiteY10" fmla="*/ 118511 h 130206"/>
                      <a:gd name="connsiteX11" fmla="*/ 82364 w 84078"/>
                      <a:gd name="connsiteY11" fmla="*/ 89517 h 130206"/>
                      <a:gd name="connsiteX12" fmla="*/ 71146 w 84078"/>
                      <a:gd name="connsiteY12" fmla="*/ 60384 h 130206"/>
                      <a:gd name="connsiteX13" fmla="*/ 38050 w 84078"/>
                      <a:gd name="connsiteY13" fmla="*/ 50533 h 130206"/>
                      <a:gd name="connsiteX14" fmla="*/ 15893 w 84078"/>
                      <a:gd name="connsiteY14" fmla="*/ 50533 h 130206"/>
                      <a:gd name="connsiteX15" fmla="*/ 15893 w 84078"/>
                      <a:gd name="connsiteY15" fmla="*/ -1789 h 130206"/>
                      <a:gd name="connsiteX16" fmla="*/ -1715 w 84078"/>
                      <a:gd name="connsiteY16" fmla="*/ -1789 h 130206"/>
                      <a:gd name="connsiteX17" fmla="*/ -1715 w 84078"/>
                      <a:gd name="connsiteY17" fmla="*/ 128417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4078" h="130206">
                        <a:moveTo>
                          <a:pt x="15893" y="113934"/>
                        </a:moveTo>
                        <a:lnTo>
                          <a:pt x="15893" y="65016"/>
                        </a:lnTo>
                        <a:lnTo>
                          <a:pt x="38050" y="65016"/>
                        </a:lnTo>
                        <a:cubicBezTo>
                          <a:pt x="46254" y="65016"/>
                          <a:pt x="52589" y="67137"/>
                          <a:pt x="57054" y="71379"/>
                        </a:cubicBezTo>
                        <a:cubicBezTo>
                          <a:pt x="61537" y="75620"/>
                          <a:pt x="63779" y="81666"/>
                          <a:pt x="63779" y="89517"/>
                        </a:cubicBezTo>
                        <a:cubicBezTo>
                          <a:pt x="63779" y="97312"/>
                          <a:pt x="61537" y="103330"/>
                          <a:pt x="57054" y="107572"/>
                        </a:cubicBezTo>
                        <a:cubicBezTo>
                          <a:pt x="52589" y="111813"/>
                          <a:pt x="46254" y="113934"/>
                          <a:pt x="38050" y="113934"/>
                        </a:cubicBezTo>
                        <a:lnTo>
                          <a:pt x="15893" y="113934"/>
                        </a:lnTo>
                        <a:close/>
                        <a:moveTo>
                          <a:pt x="-1715" y="128417"/>
                        </a:moveTo>
                        <a:lnTo>
                          <a:pt x="38050" y="128417"/>
                        </a:lnTo>
                        <a:cubicBezTo>
                          <a:pt x="52654" y="128417"/>
                          <a:pt x="63686" y="125115"/>
                          <a:pt x="71146" y="118511"/>
                        </a:cubicBezTo>
                        <a:cubicBezTo>
                          <a:pt x="78624" y="111906"/>
                          <a:pt x="82364" y="102242"/>
                          <a:pt x="82364" y="89517"/>
                        </a:cubicBezTo>
                        <a:cubicBezTo>
                          <a:pt x="82364" y="76662"/>
                          <a:pt x="78624" y="66951"/>
                          <a:pt x="71146" y="60384"/>
                        </a:cubicBezTo>
                        <a:cubicBezTo>
                          <a:pt x="63686" y="53817"/>
                          <a:pt x="52654" y="50533"/>
                          <a:pt x="38050" y="50533"/>
                        </a:cubicBezTo>
                        <a:lnTo>
                          <a:pt x="15893" y="50533"/>
                        </a:lnTo>
                        <a:lnTo>
                          <a:pt x="15893" y="-1789"/>
                        </a:lnTo>
                        <a:lnTo>
                          <a:pt x="-1715" y="-1789"/>
                        </a:lnTo>
                        <a:lnTo>
                          <a:pt x="-1715" y="1284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任意多边形: 形状 360">
                    <a:extLst>
                      <a:ext uri="{FF2B5EF4-FFF2-40B4-BE49-F238E27FC236}">
                        <a16:creationId xmlns:a16="http://schemas.microsoft.com/office/drawing/2014/main" id="{A2C4FF33-4438-86E4-9928-33EBC4B1283D}"/>
                      </a:ext>
                    </a:extLst>
                  </p:cNvPr>
                  <p:cNvSpPr/>
                  <p:nvPr/>
                </p:nvSpPr>
                <p:spPr>
                  <a:xfrm flipV="1">
                    <a:off x="3600949" y="6526252"/>
                    <a:ext cx="90524" cy="102551"/>
                  </a:xfrm>
                  <a:custGeom>
                    <a:avLst/>
                    <a:gdLst>
                      <a:gd name="connsiteX0" fmla="*/ 88977 w 90524"/>
                      <a:gd name="connsiteY0" fmla="*/ 54191 h 102551"/>
                      <a:gd name="connsiteX1" fmla="*/ 88977 w 90524"/>
                      <a:gd name="connsiteY1" fmla="*/ 46350 h 102551"/>
                      <a:gd name="connsiteX2" fmla="*/ 15196 w 90524"/>
                      <a:gd name="connsiteY2" fmla="*/ 46350 h 102551"/>
                      <a:gd name="connsiteX3" fmla="*/ 25186 w 90524"/>
                      <a:gd name="connsiteY3" fmla="*/ 21095 h 102551"/>
                      <a:gd name="connsiteX4" fmla="*/ 50077 w 90524"/>
                      <a:gd name="connsiteY4" fmla="*/ 12417 h 102551"/>
                      <a:gd name="connsiteX5" fmla="*/ 67993 w 90524"/>
                      <a:gd name="connsiteY5" fmla="*/ 14677 h 102551"/>
                      <a:gd name="connsiteX6" fmla="*/ 85238 w 90524"/>
                      <a:gd name="connsiteY6" fmla="*/ 21486 h 102551"/>
                      <a:gd name="connsiteX7" fmla="*/ 85238 w 90524"/>
                      <a:gd name="connsiteY7" fmla="*/ 6305 h 102551"/>
                      <a:gd name="connsiteX8" fmla="*/ 67518 w 90524"/>
                      <a:gd name="connsiteY8" fmla="*/ 724 h 102551"/>
                      <a:gd name="connsiteX9" fmla="*/ 49129 w 90524"/>
                      <a:gd name="connsiteY9" fmla="*/ -1201 h 102551"/>
                      <a:gd name="connsiteX10" fmla="*/ 12098 w 90524"/>
                      <a:gd name="connsiteY10" fmla="*/ 12389 h 102551"/>
                      <a:gd name="connsiteX11" fmla="*/ -1547 w 90524"/>
                      <a:gd name="connsiteY11" fmla="*/ 49224 h 102551"/>
                      <a:gd name="connsiteX12" fmla="*/ 11401 w 90524"/>
                      <a:gd name="connsiteY12" fmla="*/ 87259 h 102551"/>
                      <a:gd name="connsiteX13" fmla="*/ 46338 w 90524"/>
                      <a:gd name="connsiteY13" fmla="*/ 101351 h 102551"/>
                      <a:gd name="connsiteX14" fmla="*/ 77508 w 90524"/>
                      <a:gd name="connsiteY14" fmla="*/ 88654 h 102551"/>
                      <a:gd name="connsiteX15" fmla="*/ 88977 w 90524"/>
                      <a:gd name="connsiteY15" fmla="*/ 54191 h 102551"/>
                      <a:gd name="connsiteX16" fmla="*/ 72932 w 90524"/>
                      <a:gd name="connsiteY16" fmla="*/ 58907 h 102551"/>
                      <a:gd name="connsiteX17" fmla="*/ 65565 w 90524"/>
                      <a:gd name="connsiteY17" fmla="*/ 79892 h 102551"/>
                      <a:gd name="connsiteX18" fmla="*/ 46506 w 90524"/>
                      <a:gd name="connsiteY18" fmla="*/ 87761 h 102551"/>
                      <a:gd name="connsiteX19" fmla="*/ 25019 w 90524"/>
                      <a:gd name="connsiteY19" fmla="*/ 80171 h 102551"/>
                      <a:gd name="connsiteX20" fmla="*/ 15726 w 90524"/>
                      <a:gd name="connsiteY20" fmla="*/ 58795 h 102551"/>
                      <a:gd name="connsiteX21" fmla="*/ 72932 w 90524"/>
                      <a:gd name="connsiteY21" fmla="*/ 58907 h 10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0524" h="102551">
                        <a:moveTo>
                          <a:pt x="88977" y="54191"/>
                        </a:moveTo>
                        <a:lnTo>
                          <a:pt x="88977" y="46350"/>
                        </a:lnTo>
                        <a:lnTo>
                          <a:pt x="15196" y="46350"/>
                        </a:lnTo>
                        <a:cubicBezTo>
                          <a:pt x="15903" y="35299"/>
                          <a:pt x="19233" y="26881"/>
                          <a:pt x="25186" y="21095"/>
                        </a:cubicBezTo>
                        <a:cubicBezTo>
                          <a:pt x="31139" y="15310"/>
                          <a:pt x="39436" y="12417"/>
                          <a:pt x="50077" y="12417"/>
                        </a:cubicBezTo>
                        <a:cubicBezTo>
                          <a:pt x="56235" y="12417"/>
                          <a:pt x="62207" y="13170"/>
                          <a:pt x="67993" y="14677"/>
                        </a:cubicBezTo>
                        <a:cubicBezTo>
                          <a:pt x="73778" y="16184"/>
                          <a:pt x="79527" y="18454"/>
                          <a:pt x="85238" y="21486"/>
                        </a:cubicBezTo>
                        <a:lnTo>
                          <a:pt x="85238" y="6305"/>
                        </a:lnTo>
                        <a:cubicBezTo>
                          <a:pt x="79471" y="3868"/>
                          <a:pt x="73564" y="2008"/>
                          <a:pt x="67518" y="724"/>
                        </a:cubicBezTo>
                        <a:cubicBezTo>
                          <a:pt x="61472" y="-559"/>
                          <a:pt x="55342" y="-1201"/>
                          <a:pt x="49129" y="-1201"/>
                        </a:cubicBezTo>
                        <a:cubicBezTo>
                          <a:pt x="33539" y="-1201"/>
                          <a:pt x="21196" y="3329"/>
                          <a:pt x="12098" y="12389"/>
                        </a:cubicBezTo>
                        <a:cubicBezTo>
                          <a:pt x="3001" y="21467"/>
                          <a:pt x="-1547" y="33746"/>
                          <a:pt x="-1547" y="49224"/>
                        </a:cubicBezTo>
                        <a:cubicBezTo>
                          <a:pt x="-1547" y="65204"/>
                          <a:pt x="2769" y="77883"/>
                          <a:pt x="11401" y="87259"/>
                        </a:cubicBezTo>
                        <a:cubicBezTo>
                          <a:pt x="20033" y="96653"/>
                          <a:pt x="31679" y="101351"/>
                          <a:pt x="46338" y="101351"/>
                        </a:cubicBezTo>
                        <a:cubicBezTo>
                          <a:pt x="59472" y="101351"/>
                          <a:pt x="69862" y="97119"/>
                          <a:pt x="77508" y="88654"/>
                        </a:cubicBezTo>
                        <a:cubicBezTo>
                          <a:pt x="85154" y="80208"/>
                          <a:pt x="88977" y="68720"/>
                          <a:pt x="88977" y="54191"/>
                        </a:cubicBezTo>
                        <a:close/>
                        <a:moveTo>
                          <a:pt x="72932" y="58907"/>
                        </a:moveTo>
                        <a:cubicBezTo>
                          <a:pt x="72820" y="67669"/>
                          <a:pt x="70365" y="74664"/>
                          <a:pt x="65565" y="79892"/>
                        </a:cubicBezTo>
                        <a:cubicBezTo>
                          <a:pt x="60765" y="85138"/>
                          <a:pt x="54412" y="87761"/>
                          <a:pt x="46506" y="87761"/>
                        </a:cubicBezTo>
                        <a:cubicBezTo>
                          <a:pt x="37557" y="87761"/>
                          <a:pt x="30395" y="85231"/>
                          <a:pt x="25019" y="80171"/>
                        </a:cubicBezTo>
                        <a:cubicBezTo>
                          <a:pt x="19642" y="75111"/>
                          <a:pt x="16545" y="67985"/>
                          <a:pt x="15726" y="58795"/>
                        </a:cubicBezTo>
                        <a:lnTo>
                          <a:pt x="72932" y="589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任意多边形: 形状 361">
                    <a:extLst>
                      <a:ext uri="{FF2B5EF4-FFF2-40B4-BE49-F238E27FC236}">
                        <a16:creationId xmlns:a16="http://schemas.microsoft.com/office/drawing/2014/main" id="{A22D12C6-0145-E94C-C243-332AA962270C}"/>
                      </a:ext>
                    </a:extLst>
                  </p:cNvPr>
                  <p:cNvSpPr/>
                  <p:nvPr/>
                </p:nvSpPr>
                <p:spPr>
                  <a:xfrm flipV="1">
                    <a:off x="3717188" y="6526252"/>
                    <a:ext cx="57205" cy="100012"/>
                  </a:xfrm>
                  <a:custGeom>
                    <a:avLst/>
                    <a:gdLst>
                      <a:gd name="connsiteX0" fmla="*/ 56036 w 57205"/>
                      <a:gd name="connsiteY0" fmla="*/ 81437 h 100012"/>
                      <a:gd name="connsiteX1" fmla="*/ 50148 w 57205"/>
                      <a:gd name="connsiteY1" fmla="*/ 83725 h 100012"/>
                      <a:gd name="connsiteX2" fmla="*/ 43144 w 57205"/>
                      <a:gd name="connsiteY2" fmla="*/ 84478 h 100012"/>
                      <a:gd name="connsiteX3" fmla="*/ 22243 w 57205"/>
                      <a:gd name="connsiteY3" fmla="*/ 75632 h 100012"/>
                      <a:gd name="connsiteX4" fmla="*/ 14959 w 57205"/>
                      <a:gd name="connsiteY4" fmla="*/ 50211 h 100012"/>
                      <a:gd name="connsiteX5" fmla="*/ 14959 w 57205"/>
                      <a:gd name="connsiteY5" fmla="*/ -1247 h 100012"/>
                      <a:gd name="connsiteX6" fmla="*/ -1170 w 57205"/>
                      <a:gd name="connsiteY6" fmla="*/ -1247 h 100012"/>
                      <a:gd name="connsiteX7" fmla="*/ -1170 w 57205"/>
                      <a:gd name="connsiteY7" fmla="*/ 96422 h 100012"/>
                      <a:gd name="connsiteX8" fmla="*/ 14959 w 57205"/>
                      <a:gd name="connsiteY8" fmla="*/ 96422 h 100012"/>
                      <a:gd name="connsiteX9" fmla="*/ 14959 w 57205"/>
                      <a:gd name="connsiteY9" fmla="*/ 81241 h 100012"/>
                      <a:gd name="connsiteX10" fmla="*/ 28131 w 57205"/>
                      <a:gd name="connsiteY10" fmla="*/ 94441 h 100012"/>
                      <a:gd name="connsiteX11" fmla="*/ 47860 w 57205"/>
                      <a:gd name="connsiteY11" fmla="*/ 98766 h 100012"/>
                      <a:gd name="connsiteX12" fmla="*/ 51515 w 57205"/>
                      <a:gd name="connsiteY12" fmla="*/ 98543 h 100012"/>
                      <a:gd name="connsiteX13" fmla="*/ 55952 w 57205"/>
                      <a:gd name="connsiteY13" fmla="*/ 97901 h 100012"/>
                      <a:gd name="connsiteX14" fmla="*/ 56036 w 57205"/>
                      <a:gd name="connsiteY14" fmla="*/ 81437 h 10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7205" h="100012">
                        <a:moveTo>
                          <a:pt x="56036" y="81437"/>
                        </a:moveTo>
                        <a:cubicBezTo>
                          <a:pt x="54231" y="82478"/>
                          <a:pt x="52269" y="83241"/>
                          <a:pt x="50148" y="83725"/>
                        </a:cubicBezTo>
                        <a:cubicBezTo>
                          <a:pt x="48027" y="84227"/>
                          <a:pt x="45692" y="84478"/>
                          <a:pt x="43144" y="84478"/>
                        </a:cubicBezTo>
                        <a:cubicBezTo>
                          <a:pt x="34065" y="84478"/>
                          <a:pt x="27098" y="81530"/>
                          <a:pt x="22243" y="75632"/>
                        </a:cubicBezTo>
                        <a:cubicBezTo>
                          <a:pt x="17387" y="69735"/>
                          <a:pt x="14959" y="61261"/>
                          <a:pt x="14959" y="50211"/>
                        </a:cubicBezTo>
                        <a:lnTo>
                          <a:pt x="14959" y="-1247"/>
                        </a:lnTo>
                        <a:lnTo>
                          <a:pt x="-1170" y="-1247"/>
                        </a:lnTo>
                        <a:lnTo>
                          <a:pt x="-1170" y="96422"/>
                        </a:lnTo>
                        <a:lnTo>
                          <a:pt x="14959" y="96422"/>
                        </a:lnTo>
                        <a:lnTo>
                          <a:pt x="14959" y="81241"/>
                        </a:lnTo>
                        <a:cubicBezTo>
                          <a:pt x="18345" y="87176"/>
                          <a:pt x="22736" y="91576"/>
                          <a:pt x="28131" y="94441"/>
                        </a:cubicBezTo>
                        <a:cubicBezTo>
                          <a:pt x="33544" y="97324"/>
                          <a:pt x="40121" y="98766"/>
                          <a:pt x="47860" y="98766"/>
                        </a:cubicBezTo>
                        <a:cubicBezTo>
                          <a:pt x="48957" y="98766"/>
                          <a:pt x="50176" y="98691"/>
                          <a:pt x="51515" y="98543"/>
                        </a:cubicBezTo>
                        <a:cubicBezTo>
                          <a:pt x="52855" y="98412"/>
                          <a:pt x="54334" y="98198"/>
                          <a:pt x="55952" y="97901"/>
                        </a:cubicBezTo>
                        <a:lnTo>
                          <a:pt x="56036" y="8143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任意多边形: 形状 362">
                    <a:extLst>
                      <a:ext uri="{FF2B5EF4-FFF2-40B4-BE49-F238E27FC236}">
                        <a16:creationId xmlns:a16="http://schemas.microsoft.com/office/drawing/2014/main" id="{91BAA23B-CB04-6E6A-7A32-CF139F8A6174}"/>
                      </a:ext>
                    </a:extLst>
                  </p:cNvPr>
                  <p:cNvSpPr/>
                  <p:nvPr/>
                </p:nvSpPr>
                <p:spPr>
                  <a:xfrm flipV="1">
                    <a:off x="3780233" y="6526252"/>
                    <a:ext cx="77269" cy="102551"/>
                  </a:xfrm>
                  <a:custGeom>
                    <a:avLst/>
                    <a:gdLst>
                      <a:gd name="connsiteX0" fmla="*/ 75974 w 77269"/>
                      <a:gd name="connsiteY0" fmla="*/ 95267 h 102551"/>
                      <a:gd name="connsiteX1" fmla="*/ 75974 w 77269"/>
                      <a:gd name="connsiteY1" fmla="*/ 80254 h 102551"/>
                      <a:gd name="connsiteX2" fmla="*/ 62329 w 77269"/>
                      <a:gd name="connsiteY2" fmla="*/ 85891 h 102551"/>
                      <a:gd name="connsiteX3" fmla="*/ 48516 w 77269"/>
                      <a:gd name="connsiteY3" fmla="*/ 87761 h 102551"/>
                      <a:gd name="connsiteX4" fmla="*/ 24238 w 77269"/>
                      <a:gd name="connsiteY4" fmla="*/ 77855 h 102551"/>
                      <a:gd name="connsiteX5" fmla="*/ 15615 w 77269"/>
                      <a:gd name="connsiteY5" fmla="*/ 50089 h 102551"/>
                      <a:gd name="connsiteX6" fmla="*/ 24238 w 77269"/>
                      <a:gd name="connsiteY6" fmla="*/ 22295 h 102551"/>
                      <a:gd name="connsiteX7" fmla="*/ 48516 w 77269"/>
                      <a:gd name="connsiteY7" fmla="*/ 12417 h 102551"/>
                      <a:gd name="connsiteX8" fmla="*/ 62329 w 77269"/>
                      <a:gd name="connsiteY8" fmla="*/ 14286 h 102551"/>
                      <a:gd name="connsiteX9" fmla="*/ 75974 w 77269"/>
                      <a:gd name="connsiteY9" fmla="*/ 19923 h 102551"/>
                      <a:gd name="connsiteX10" fmla="*/ 75974 w 77269"/>
                      <a:gd name="connsiteY10" fmla="*/ 5078 h 102551"/>
                      <a:gd name="connsiteX11" fmla="*/ 62050 w 77269"/>
                      <a:gd name="connsiteY11" fmla="*/ 390 h 102551"/>
                      <a:gd name="connsiteX12" fmla="*/ 46758 w 77269"/>
                      <a:gd name="connsiteY12" fmla="*/ -1201 h 102551"/>
                      <a:gd name="connsiteX13" fmla="*/ 11681 w 77269"/>
                      <a:gd name="connsiteY13" fmla="*/ 12668 h 102551"/>
                      <a:gd name="connsiteX14" fmla="*/ -1295 w 77269"/>
                      <a:gd name="connsiteY14" fmla="*/ 50089 h 102551"/>
                      <a:gd name="connsiteX15" fmla="*/ 11820 w 77269"/>
                      <a:gd name="connsiteY15" fmla="*/ 87649 h 102551"/>
                      <a:gd name="connsiteX16" fmla="*/ 47818 w 77269"/>
                      <a:gd name="connsiteY16" fmla="*/ 101351 h 102551"/>
                      <a:gd name="connsiteX17" fmla="*/ 62273 w 77269"/>
                      <a:gd name="connsiteY17" fmla="*/ 99816 h 102551"/>
                      <a:gd name="connsiteX18" fmla="*/ 75974 w 77269"/>
                      <a:gd name="connsiteY18" fmla="*/ 95267 h 10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7269" h="102551">
                        <a:moveTo>
                          <a:pt x="75974" y="95267"/>
                        </a:moveTo>
                        <a:lnTo>
                          <a:pt x="75974" y="80254"/>
                        </a:lnTo>
                        <a:cubicBezTo>
                          <a:pt x="71435" y="82766"/>
                          <a:pt x="66887" y="84645"/>
                          <a:pt x="62329" y="85891"/>
                        </a:cubicBezTo>
                        <a:cubicBezTo>
                          <a:pt x="57771" y="87138"/>
                          <a:pt x="53167" y="87761"/>
                          <a:pt x="48516" y="87761"/>
                        </a:cubicBezTo>
                        <a:cubicBezTo>
                          <a:pt x="38098" y="87761"/>
                          <a:pt x="30005" y="84459"/>
                          <a:pt x="24238" y="77855"/>
                        </a:cubicBezTo>
                        <a:cubicBezTo>
                          <a:pt x="18490" y="71269"/>
                          <a:pt x="15615" y="62014"/>
                          <a:pt x="15615" y="50089"/>
                        </a:cubicBezTo>
                        <a:cubicBezTo>
                          <a:pt x="15615" y="38164"/>
                          <a:pt x="18490" y="28899"/>
                          <a:pt x="24238" y="22295"/>
                        </a:cubicBezTo>
                        <a:cubicBezTo>
                          <a:pt x="30005" y="15710"/>
                          <a:pt x="38098" y="12417"/>
                          <a:pt x="48516" y="12417"/>
                        </a:cubicBezTo>
                        <a:cubicBezTo>
                          <a:pt x="53167" y="12417"/>
                          <a:pt x="57771" y="13040"/>
                          <a:pt x="62329" y="14286"/>
                        </a:cubicBezTo>
                        <a:cubicBezTo>
                          <a:pt x="66887" y="15533"/>
                          <a:pt x="71435" y="17412"/>
                          <a:pt x="75974" y="19923"/>
                        </a:cubicBezTo>
                        <a:lnTo>
                          <a:pt x="75974" y="5078"/>
                        </a:lnTo>
                        <a:cubicBezTo>
                          <a:pt x="71491" y="2994"/>
                          <a:pt x="66849" y="1431"/>
                          <a:pt x="62050" y="390"/>
                        </a:cubicBezTo>
                        <a:cubicBezTo>
                          <a:pt x="57269" y="-671"/>
                          <a:pt x="52171" y="-1201"/>
                          <a:pt x="46758" y="-1201"/>
                        </a:cubicBezTo>
                        <a:cubicBezTo>
                          <a:pt x="32042" y="-1201"/>
                          <a:pt x="20350" y="3422"/>
                          <a:pt x="11681" y="12668"/>
                        </a:cubicBezTo>
                        <a:cubicBezTo>
                          <a:pt x="3030" y="21914"/>
                          <a:pt x="-1295" y="34387"/>
                          <a:pt x="-1295" y="50089"/>
                        </a:cubicBezTo>
                        <a:cubicBezTo>
                          <a:pt x="-1295" y="66013"/>
                          <a:pt x="3077" y="78534"/>
                          <a:pt x="11820" y="87649"/>
                        </a:cubicBezTo>
                        <a:cubicBezTo>
                          <a:pt x="20582" y="96784"/>
                          <a:pt x="32582" y="101351"/>
                          <a:pt x="47818" y="101351"/>
                        </a:cubicBezTo>
                        <a:cubicBezTo>
                          <a:pt x="52748" y="101351"/>
                          <a:pt x="57566" y="100839"/>
                          <a:pt x="62273" y="99816"/>
                        </a:cubicBezTo>
                        <a:cubicBezTo>
                          <a:pt x="66980" y="98811"/>
                          <a:pt x="71547" y="97295"/>
                          <a:pt x="75974" y="952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任意多边形: 形状 363">
                    <a:extLst>
                      <a:ext uri="{FF2B5EF4-FFF2-40B4-BE49-F238E27FC236}">
                        <a16:creationId xmlns:a16="http://schemas.microsoft.com/office/drawing/2014/main" id="{7C545096-9106-443E-08E9-4A66422D6D29}"/>
                      </a:ext>
                    </a:extLst>
                  </p:cNvPr>
                  <p:cNvSpPr/>
                  <p:nvPr/>
                </p:nvSpPr>
                <p:spPr>
                  <a:xfrm flipV="1">
                    <a:off x="3878425" y="6526252"/>
                    <a:ext cx="90524" cy="102551"/>
                  </a:xfrm>
                  <a:custGeom>
                    <a:avLst/>
                    <a:gdLst>
                      <a:gd name="connsiteX0" fmla="*/ 89001 w 90524"/>
                      <a:gd name="connsiteY0" fmla="*/ 54191 h 102551"/>
                      <a:gd name="connsiteX1" fmla="*/ 89001 w 90524"/>
                      <a:gd name="connsiteY1" fmla="*/ 46350 h 102551"/>
                      <a:gd name="connsiteX2" fmla="*/ 15219 w 90524"/>
                      <a:gd name="connsiteY2" fmla="*/ 46350 h 102551"/>
                      <a:gd name="connsiteX3" fmla="*/ 25209 w 90524"/>
                      <a:gd name="connsiteY3" fmla="*/ 21095 h 102551"/>
                      <a:gd name="connsiteX4" fmla="*/ 50101 w 90524"/>
                      <a:gd name="connsiteY4" fmla="*/ 12417 h 102551"/>
                      <a:gd name="connsiteX5" fmla="*/ 68016 w 90524"/>
                      <a:gd name="connsiteY5" fmla="*/ 14677 h 102551"/>
                      <a:gd name="connsiteX6" fmla="*/ 85261 w 90524"/>
                      <a:gd name="connsiteY6" fmla="*/ 21486 h 102551"/>
                      <a:gd name="connsiteX7" fmla="*/ 85261 w 90524"/>
                      <a:gd name="connsiteY7" fmla="*/ 6305 h 102551"/>
                      <a:gd name="connsiteX8" fmla="*/ 67542 w 90524"/>
                      <a:gd name="connsiteY8" fmla="*/ 724 h 102551"/>
                      <a:gd name="connsiteX9" fmla="*/ 49152 w 90524"/>
                      <a:gd name="connsiteY9" fmla="*/ -1201 h 102551"/>
                      <a:gd name="connsiteX10" fmla="*/ 12122 w 90524"/>
                      <a:gd name="connsiteY10" fmla="*/ 12389 h 102551"/>
                      <a:gd name="connsiteX11" fmla="*/ -1524 w 90524"/>
                      <a:gd name="connsiteY11" fmla="*/ 49224 h 102551"/>
                      <a:gd name="connsiteX12" fmla="*/ 11424 w 90524"/>
                      <a:gd name="connsiteY12" fmla="*/ 87259 h 102551"/>
                      <a:gd name="connsiteX13" fmla="*/ 46361 w 90524"/>
                      <a:gd name="connsiteY13" fmla="*/ 101351 h 102551"/>
                      <a:gd name="connsiteX14" fmla="*/ 77532 w 90524"/>
                      <a:gd name="connsiteY14" fmla="*/ 88654 h 102551"/>
                      <a:gd name="connsiteX15" fmla="*/ 89001 w 90524"/>
                      <a:gd name="connsiteY15" fmla="*/ 54191 h 102551"/>
                      <a:gd name="connsiteX16" fmla="*/ 72955 w 90524"/>
                      <a:gd name="connsiteY16" fmla="*/ 58907 h 102551"/>
                      <a:gd name="connsiteX17" fmla="*/ 65588 w 90524"/>
                      <a:gd name="connsiteY17" fmla="*/ 79892 h 102551"/>
                      <a:gd name="connsiteX18" fmla="*/ 46529 w 90524"/>
                      <a:gd name="connsiteY18" fmla="*/ 87761 h 102551"/>
                      <a:gd name="connsiteX19" fmla="*/ 25042 w 90524"/>
                      <a:gd name="connsiteY19" fmla="*/ 80171 h 102551"/>
                      <a:gd name="connsiteX20" fmla="*/ 15749 w 90524"/>
                      <a:gd name="connsiteY20" fmla="*/ 58795 h 102551"/>
                      <a:gd name="connsiteX21" fmla="*/ 72955 w 90524"/>
                      <a:gd name="connsiteY21" fmla="*/ 58907 h 10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0524" h="102551">
                        <a:moveTo>
                          <a:pt x="89001" y="54191"/>
                        </a:moveTo>
                        <a:lnTo>
                          <a:pt x="89001" y="46350"/>
                        </a:lnTo>
                        <a:lnTo>
                          <a:pt x="15219" y="46350"/>
                        </a:lnTo>
                        <a:cubicBezTo>
                          <a:pt x="15926" y="35299"/>
                          <a:pt x="19256" y="26881"/>
                          <a:pt x="25209" y="21095"/>
                        </a:cubicBezTo>
                        <a:cubicBezTo>
                          <a:pt x="31162" y="15310"/>
                          <a:pt x="39460" y="12417"/>
                          <a:pt x="50101" y="12417"/>
                        </a:cubicBezTo>
                        <a:cubicBezTo>
                          <a:pt x="56259" y="12417"/>
                          <a:pt x="62230" y="13170"/>
                          <a:pt x="68016" y="14677"/>
                        </a:cubicBezTo>
                        <a:cubicBezTo>
                          <a:pt x="73802" y="16184"/>
                          <a:pt x="79550" y="18454"/>
                          <a:pt x="85261" y="21486"/>
                        </a:cubicBezTo>
                        <a:lnTo>
                          <a:pt x="85261" y="6305"/>
                        </a:lnTo>
                        <a:cubicBezTo>
                          <a:pt x="79494" y="3868"/>
                          <a:pt x="73588" y="2008"/>
                          <a:pt x="67542" y="724"/>
                        </a:cubicBezTo>
                        <a:cubicBezTo>
                          <a:pt x="61495" y="-559"/>
                          <a:pt x="55366" y="-1201"/>
                          <a:pt x="49152" y="-1201"/>
                        </a:cubicBezTo>
                        <a:cubicBezTo>
                          <a:pt x="33562" y="-1201"/>
                          <a:pt x="21219" y="3329"/>
                          <a:pt x="12122" y="12389"/>
                        </a:cubicBezTo>
                        <a:cubicBezTo>
                          <a:pt x="3025" y="21467"/>
                          <a:pt x="-1524" y="33746"/>
                          <a:pt x="-1524" y="49224"/>
                        </a:cubicBezTo>
                        <a:cubicBezTo>
                          <a:pt x="-1524" y="65204"/>
                          <a:pt x="2792" y="77883"/>
                          <a:pt x="11424" y="87259"/>
                        </a:cubicBezTo>
                        <a:cubicBezTo>
                          <a:pt x="20056" y="96653"/>
                          <a:pt x="31702" y="101351"/>
                          <a:pt x="46361" y="101351"/>
                        </a:cubicBezTo>
                        <a:cubicBezTo>
                          <a:pt x="59496" y="101351"/>
                          <a:pt x="69886" y="97119"/>
                          <a:pt x="77532" y="88654"/>
                        </a:cubicBezTo>
                        <a:cubicBezTo>
                          <a:pt x="85178" y="80208"/>
                          <a:pt x="89001" y="68720"/>
                          <a:pt x="89001" y="54191"/>
                        </a:cubicBezTo>
                        <a:close/>
                        <a:moveTo>
                          <a:pt x="72955" y="58907"/>
                        </a:moveTo>
                        <a:cubicBezTo>
                          <a:pt x="72844" y="67669"/>
                          <a:pt x="70388" y="74664"/>
                          <a:pt x="65588" y="79892"/>
                        </a:cubicBezTo>
                        <a:cubicBezTo>
                          <a:pt x="60789" y="85138"/>
                          <a:pt x="54435" y="87761"/>
                          <a:pt x="46529" y="87761"/>
                        </a:cubicBezTo>
                        <a:cubicBezTo>
                          <a:pt x="37581" y="87761"/>
                          <a:pt x="30418" y="85231"/>
                          <a:pt x="25042" y="80171"/>
                        </a:cubicBezTo>
                        <a:cubicBezTo>
                          <a:pt x="19665" y="75111"/>
                          <a:pt x="16568" y="67985"/>
                          <a:pt x="15749" y="58795"/>
                        </a:cubicBezTo>
                        <a:lnTo>
                          <a:pt x="72955" y="589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任意多边形: 形状 364">
                    <a:extLst>
                      <a:ext uri="{FF2B5EF4-FFF2-40B4-BE49-F238E27FC236}">
                        <a16:creationId xmlns:a16="http://schemas.microsoft.com/office/drawing/2014/main" id="{0450B748-3225-4C9F-E7C6-E5ACB79A74C9}"/>
                      </a:ext>
                    </a:extLst>
                  </p:cNvPr>
                  <p:cNvSpPr/>
                  <p:nvPr/>
                </p:nvSpPr>
                <p:spPr>
                  <a:xfrm flipV="1">
                    <a:off x="3994664" y="6526252"/>
                    <a:ext cx="81818" cy="100012"/>
                  </a:xfrm>
                  <a:custGeom>
                    <a:avLst/>
                    <a:gdLst>
                      <a:gd name="connsiteX0" fmla="*/ 80232 w 81818"/>
                      <a:gd name="connsiteY0" fmla="*/ 57717 h 100012"/>
                      <a:gd name="connsiteX1" fmla="*/ 80232 w 81818"/>
                      <a:gd name="connsiteY1" fmla="*/ -1247 h 100012"/>
                      <a:gd name="connsiteX2" fmla="*/ 64186 w 81818"/>
                      <a:gd name="connsiteY2" fmla="*/ -1247 h 100012"/>
                      <a:gd name="connsiteX3" fmla="*/ 64186 w 81818"/>
                      <a:gd name="connsiteY3" fmla="*/ 57187 h 100012"/>
                      <a:gd name="connsiteX4" fmla="*/ 58773 w 81818"/>
                      <a:gd name="connsiteY4" fmla="*/ 77921 h 100012"/>
                      <a:gd name="connsiteX5" fmla="*/ 42560 w 81818"/>
                      <a:gd name="connsiteY5" fmla="*/ 84813 h 100012"/>
                      <a:gd name="connsiteX6" fmla="*/ 22049 w 81818"/>
                      <a:gd name="connsiteY6" fmla="*/ 76525 h 100012"/>
                      <a:gd name="connsiteX7" fmla="*/ 14543 w 81818"/>
                      <a:gd name="connsiteY7" fmla="*/ 53950 h 100012"/>
                      <a:gd name="connsiteX8" fmla="*/ 14543 w 81818"/>
                      <a:gd name="connsiteY8" fmla="*/ -1247 h 100012"/>
                      <a:gd name="connsiteX9" fmla="*/ -1587 w 81818"/>
                      <a:gd name="connsiteY9" fmla="*/ -1247 h 100012"/>
                      <a:gd name="connsiteX10" fmla="*/ -1587 w 81818"/>
                      <a:gd name="connsiteY10" fmla="*/ 96422 h 100012"/>
                      <a:gd name="connsiteX11" fmla="*/ 14543 w 81818"/>
                      <a:gd name="connsiteY11" fmla="*/ 96422 h 100012"/>
                      <a:gd name="connsiteX12" fmla="*/ 14543 w 81818"/>
                      <a:gd name="connsiteY12" fmla="*/ 81241 h 100012"/>
                      <a:gd name="connsiteX13" fmla="*/ 28105 w 81818"/>
                      <a:gd name="connsiteY13" fmla="*/ 94413 h 100012"/>
                      <a:gd name="connsiteX14" fmla="*/ 46131 w 81818"/>
                      <a:gd name="connsiteY14" fmla="*/ 98766 h 100012"/>
                      <a:gd name="connsiteX15" fmla="*/ 71581 w 81818"/>
                      <a:gd name="connsiteY15" fmla="*/ 88357 h 100012"/>
                      <a:gd name="connsiteX16" fmla="*/ 80232 w 81818"/>
                      <a:gd name="connsiteY16" fmla="*/ 57717 h 10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1818" h="100012">
                        <a:moveTo>
                          <a:pt x="80232" y="57717"/>
                        </a:moveTo>
                        <a:lnTo>
                          <a:pt x="80232" y="-1247"/>
                        </a:lnTo>
                        <a:lnTo>
                          <a:pt x="64186" y="-1247"/>
                        </a:lnTo>
                        <a:lnTo>
                          <a:pt x="64186" y="57187"/>
                        </a:lnTo>
                        <a:cubicBezTo>
                          <a:pt x="64186" y="66433"/>
                          <a:pt x="62382" y="73344"/>
                          <a:pt x="58773" y="77921"/>
                        </a:cubicBezTo>
                        <a:cubicBezTo>
                          <a:pt x="55163" y="82516"/>
                          <a:pt x="49759" y="84813"/>
                          <a:pt x="42560" y="84813"/>
                        </a:cubicBezTo>
                        <a:cubicBezTo>
                          <a:pt x="33890" y="84813"/>
                          <a:pt x="27054" y="82051"/>
                          <a:pt x="22049" y="76525"/>
                        </a:cubicBezTo>
                        <a:cubicBezTo>
                          <a:pt x="17045" y="71019"/>
                          <a:pt x="14543" y="63494"/>
                          <a:pt x="14543" y="53950"/>
                        </a:cubicBezTo>
                        <a:lnTo>
                          <a:pt x="14543" y="-1247"/>
                        </a:lnTo>
                        <a:lnTo>
                          <a:pt x="-1587" y="-1247"/>
                        </a:lnTo>
                        <a:lnTo>
                          <a:pt x="-1587" y="96422"/>
                        </a:lnTo>
                        <a:lnTo>
                          <a:pt x="14543" y="96422"/>
                        </a:lnTo>
                        <a:lnTo>
                          <a:pt x="14543" y="81241"/>
                        </a:lnTo>
                        <a:cubicBezTo>
                          <a:pt x="18394" y="87120"/>
                          <a:pt x="22914" y="91510"/>
                          <a:pt x="28105" y="94413"/>
                        </a:cubicBezTo>
                        <a:cubicBezTo>
                          <a:pt x="33314" y="97315"/>
                          <a:pt x="39323" y="98766"/>
                          <a:pt x="46131" y="98766"/>
                        </a:cubicBezTo>
                        <a:cubicBezTo>
                          <a:pt x="57349" y="98766"/>
                          <a:pt x="65833" y="95296"/>
                          <a:pt x="71581" y="88357"/>
                        </a:cubicBezTo>
                        <a:cubicBezTo>
                          <a:pt x="77348" y="81418"/>
                          <a:pt x="80232" y="71205"/>
                          <a:pt x="80232" y="577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任意多边形: 形状 365">
                    <a:extLst>
                      <a:ext uri="{FF2B5EF4-FFF2-40B4-BE49-F238E27FC236}">
                        <a16:creationId xmlns:a16="http://schemas.microsoft.com/office/drawing/2014/main" id="{38D0B4AC-D399-6DB7-50E5-EE573A43B26B}"/>
                      </a:ext>
                    </a:extLst>
                  </p:cNvPr>
                  <p:cNvSpPr/>
                  <p:nvPr/>
                </p:nvSpPr>
                <p:spPr>
                  <a:xfrm flipV="1">
                    <a:off x="4096442" y="6500859"/>
                    <a:ext cx="60945" cy="125406"/>
                  </a:xfrm>
                  <a:custGeom>
                    <a:avLst/>
                    <a:gdLst>
                      <a:gd name="connsiteX0" fmla="*/ 27109 w 60945"/>
                      <a:gd name="connsiteY0" fmla="*/ 123704 h 125406"/>
                      <a:gd name="connsiteX1" fmla="*/ 27109 w 60945"/>
                      <a:gd name="connsiteY1" fmla="*/ 95966 h 125406"/>
                      <a:gd name="connsiteX2" fmla="*/ 60149 w 60945"/>
                      <a:gd name="connsiteY2" fmla="*/ 95966 h 125406"/>
                      <a:gd name="connsiteX3" fmla="*/ 60149 w 60945"/>
                      <a:gd name="connsiteY3" fmla="*/ 83492 h 125406"/>
                      <a:gd name="connsiteX4" fmla="*/ 27109 w 60945"/>
                      <a:gd name="connsiteY4" fmla="*/ 83492 h 125406"/>
                      <a:gd name="connsiteX5" fmla="*/ 27109 w 60945"/>
                      <a:gd name="connsiteY5" fmla="*/ 30472 h 125406"/>
                      <a:gd name="connsiteX6" fmla="*/ 30374 w 60945"/>
                      <a:gd name="connsiteY6" fmla="*/ 15124 h 125406"/>
                      <a:gd name="connsiteX7" fmla="*/ 43685 w 60945"/>
                      <a:gd name="connsiteY7" fmla="*/ 11720 h 125406"/>
                      <a:gd name="connsiteX8" fmla="*/ 60149 w 60945"/>
                      <a:gd name="connsiteY8" fmla="*/ 11720 h 125406"/>
                      <a:gd name="connsiteX9" fmla="*/ 60149 w 60945"/>
                      <a:gd name="connsiteY9" fmla="*/ -1703 h 125406"/>
                      <a:gd name="connsiteX10" fmla="*/ 43685 w 60945"/>
                      <a:gd name="connsiteY10" fmla="*/ -1703 h 125406"/>
                      <a:gd name="connsiteX11" fmla="*/ 18040 w 60945"/>
                      <a:gd name="connsiteY11" fmla="*/ 5218 h 125406"/>
                      <a:gd name="connsiteX12" fmla="*/ 10980 w 60945"/>
                      <a:gd name="connsiteY12" fmla="*/ 30472 h 125406"/>
                      <a:gd name="connsiteX13" fmla="*/ 10980 w 60945"/>
                      <a:gd name="connsiteY13" fmla="*/ 83492 h 125406"/>
                      <a:gd name="connsiteX14" fmla="*/ -796 w 60945"/>
                      <a:gd name="connsiteY14" fmla="*/ 83492 h 125406"/>
                      <a:gd name="connsiteX15" fmla="*/ -796 w 60945"/>
                      <a:gd name="connsiteY15" fmla="*/ 95966 h 125406"/>
                      <a:gd name="connsiteX16" fmla="*/ 10980 w 60945"/>
                      <a:gd name="connsiteY16" fmla="*/ 95966 h 125406"/>
                      <a:gd name="connsiteX17" fmla="*/ 10980 w 60945"/>
                      <a:gd name="connsiteY17" fmla="*/ 123704 h 125406"/>
                      <a:gd name="connsiteX18" fmla="*/ 27109 w 60945"/>
                      <a:gd name="connsiteY18" fmla="*/ 123704 h 125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0945" h="125406">
                        <a:moveTo>
                          <a:pt x="27109" y="123704"/>
                        </a:moveTo>
                        <a:lnTo>
                          <a:pt x="27109" y="95966"/>
                        </a:lnTo>
                        <a:lnTo>
                          <a:pt x="60149" y="95966"/>
                        </a:lnTo>
                        <a:lnTo>
                          <a:pt x="60149" y="83492"/>
                        </a:lnTo>
                        <a:lnTo>
                          <a:pt x="27109" y="83492"/>
                        </a:lnTo>
                        <a:lnTo>
                          <a:pt x="27109" y="30472"/>
                        </a:lnTo>
                        <a:cubicBezTo>
                          <a:pt x="27109" y="22510"/>
                          <a:pt x="28198" y="17394"/>
                          <a:pt x="30374" y="15124"/>
                        </a:cubicBezTo>
                        <a:cubicBezTo>
                          <a:pt x="32551" y="12855"/>
                          <a:pt x="36988" y="11720"/>
                          <a:pt x="43685" y="11720"/>
                        </a:cubicBezTo>
                        <a:lnTo>
                          <a:pt x="60149" y="11720"/>
                        </a:lnTo>
                        <a:lnTo>
                          <a:pt x="60149" y="-1703"/>
                        </a:lnTo>
                        <a:lnTo>
                          <a:pt x="43685" y="-1703"/>
                        </a:lnTo>
                        <a:cubicBezTo>
                          <a:pt x="31295" y="-1703"/>
                          <a:pt x="22747" y="604"/>
                          <a:pt x="18040" y="5218"/>
                        </a:cubicBezTo>
                        <a:cubicBezTo>
                          <a:pt x="13333" y="9850"/>
                          <a:pt x="10980" y="18268"/>
                          <a:pt x="10980" y="30472"/>
                        </a:cubicBezTo>
                        <a:lnTo>
                          <a:pt x="10980" y="83492"/>
                        </a:lnTo>
                        <a:lnTo>
                          <a:pt x="-796" y="83492"/>
                        </a:lnTo>
                        <a:lnTo>
                          <a:pt x="-796" y="95966"/>
                        </a:lnTo>
                        <a:lnTo>
                          <a:pt x="10980" y="95966"/>
                        </a:lnTo>
                        <a:lnTo>
                          <a:pt x="10980" y="123704"/>
                        </a:lnTo>
                        <a:lnTo>
                          <a:pt x="27109" y="1237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67" name="图形 304">
                <a:extLst>
                  <a:ext uri="{FF2B5EF4-FFF2-40B4-BE49-F238E27FC236}">
                    <a16:creationId xmlns:a16="http://schemas.microsoft.com/office/drawing/2014/main" id="{43CEC3E6-5D1E-AD46-1486-04486D2C0845}"/>
                  </a:ext>
                </a:extLst>
              </p:cNvPr>
              <p:cNvGrpSpPr/>
              <p:nvPr/>
            </p:nvGrpSpPr>
            <p:grpSpPr>
              <a:xfrm>
                <a:off x="-688362" y="841389"/>
                <a:ext cx="527921" cy="5415749"/>
                <a:chOff x="-688362" y="841389"/>
                <a:chExt cx="527921" cy="5415749"/>
              </a:xfrm>
              <a:solidFill>
                <a:srgbClr val="000000"/>
              </a:solidFill>
            </p:grpSpPr>
            <p:grpSp>
              <p:nvGrpSpPr>
                <p:cNvPr id="368" name="图形 304">
                  <a:extLst>
                    <a:ext uri="{FF2B5EF4-FFF2-40B4-BE49-F238E27FC236}">
                      <a16:creationId xmlns:a16="http://schemas.microsoft.com/office/drawing/2014/main" id="{95E94D3F-0AB3-1FEF-DACA-232A266F3FE3}"/>
                    </a:ext>
                  </a:extLst>
                </p:cNvPr>
                <p:cNvGrpSpPr/>
                <p:nvPr/>
              </p:nvGrpSpPr>
              <p:grpSpPr>
                <a:xfrm>
                  <a:off x="-345638" y="6122049"/>
                  <a:ext cx="185197" cy="135089"/>
                  <a:chOff x="-345638" y="6122049"/>
                  <a:chExt cx="185197" cy="135089"/>
                </a:xfrm>
                <a:solidFill>
                  <a:srgbClr val="000000"/>
                </a:solidFill>
              </p:grpSpPr>
              <p:sp>
                <p:nvSpPr>
                  <p:cNvPr id="369" name="任意多边形: 形状 368">
                    <a:extLst>
                      <a:ext uri="{FF2B5EF4-FFF2-40B4-BE49-F238E27FC236}">
                        <a16:creationId xmlns:a16="http://schemas.microsoft.com/office/drawing/2014/main" id="{8D7C6D84-9916-9CF7-D248-C246085564F8}"/>
                      </a:ext>
                    </a:extLst>
                  </p:cNvPr>
                  <p:cNvSpPr/>
                  <p:nvPr/>
                </p:nvSpPr>
                <p:spPr>
                  <a:xfrm>
                    <a:off x="-202112" y="6186748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513 h 11906"/>
                      <a:gd name="connsiteX1" fmla="*/ 108 w 41671"/>
                      <a:gd name="connsiteY1" fmla="*/ 513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513"/>
                        </a:moveTo>
                        <a:lnTo>
                          <a:pt x="108" y="513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任意多边形: 形状 369">
                    <a:extLst>
                      <a:ext uri="{FF2B5EF4-FFF2-40B4-BE49-F238E27FC236}">
                        <a16:creationId xmlns:a16="http://schemas.microsoft.com/office/drawing/2014/main" id="{1A647834-B556-B642-72BE-28976CE31381}"/>
                      </a:ext>
                    </a:extLst>
                  </p:cNvPr>
                  <p:cNvSpPr/>
                  <p:nvPr/>
                </p:nvSpPr>
                <p:spPr>
                  <a:xfrm flipV="1">
                    <a:off x="-345638" y="6122049"/>
                    <a:ext cx="89994" cy="135089"/>
                  </a:xfrm>
                  <a:custGeom>
                    <a:avLst/>
                    <a:gdLst>
                      <a:gd name="connsiteX0" fmla="*/ 43045 w 89994"/>
                      <a:gd name="connsiteY0" fmla="*/ 119320 h 135089"/>
                      <a:gd name="connsiteX1" fmla="*/ 22590 w 89994"/>
                      <a:gd name="connsiteY1" fmla="*/ 105926 h 135089"/>
                      <a:gd name="connsiteX2" fmla="*/ 15754 w 89994"/>
                      <a:gd name="connsiteY2" fmla="*/ 65686 h 135089"/>
                      <a:gd name="connsiteX3" fmla="*/ 22590 w 89994"/>
                      <a:gd name="connsiteY3" fmla="*/ 25531 h 135089"/>
                      <a:gd name="connsiteX4" fmla="*/ 43045 w 89994"/>
                      <a:gd name="connsiteY4" fmla="*/ 12136 h 135089"/>
                      <a:gd name="connsiteX5" fmla="*/ 63583 w 89994"/>
                      <a:gd name="connsiteY5" fmla="*/ 25531 h 135089"/>
                      <a:gd name="connsiteX6" fmla="*/ 70448 w 89994"/>
                      <a:gd name="connsiteY6" fmla="*/ 65686 h 135089"/>
                      <a:gd name="connsiteX7" fmla="*/ 63583 w 89994"/>
                      <a:gd name="connsiteY7" fmla="*/ 105926 h 135089"/>
                      <a:gd name="connsiteX8" fmla="*/ 43045 w 89994"/>
                      <a:gd name="connsiteY8" fmla="*/ 119320 h 135089"/>
                      <a:gd name="connsiteX9" fmla="*/ 43045 w 89994"/>
                      <a:gd name="connsiteY9" fmla="*/ 133273 h 135089"/>
                      <a:gd name="connsiteX10" fmla="*/ 76503 w 89994"/>
                      <a:gd name="connsiteY10" fmla="*/ 115944 h 135089"/>
                      <a:gd name="connsiteX11" fmla="*/ 88056 w 89994"/>
                      <a:gd name="connsiteY11" fmla="*/ 65686 h 135089"/>
                      <a:gd name="connsiteX12" fmla="*/ 76503 w 89994"/>
                      <a:gd name="connsiteY12" fmla="*/ 15485 h 135089"/>
                      <a:gd name="connsiteX13" fmla="*/ 43045 w 89994"/>
                      <a:gd name="connsiteY13" fmla="*/ -1817 h 135089"/>
                      <a:gd name="connsiteX14" fmla="*/ 9615 w 89994"/>
                      <a:gd name="connsiteY14" fmla="*/ 15485 h 135089"/>
                      <a:gd name="connsiteX15" fmla="*/ -1938 w 89994"/>
                      <a:gd name="connsiteY15" fmla="*/ 65686 h 135089"/>
                      <a:gd name="connsiteX16" fmla="*/ 9615 w 89994"/>
                      <a:gd name="connsiteY16" fmla="*/ 115944 h 135089"/>
                      <a:gd name="connsiteX17" fmla="*/ 43045 w 89994"/>
                      <a:gd name="connsiteY17" fmla="*/ 133273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045" y="119320"/>
                        </a:moveTo>
                        <a:cubicBezTo>
                          <a:pt x="33985" y="119320"/>
                          <a:pt x="27167" y="114855"/>
                          <a:pt x="22590" y="105926"/>
                        </a:cubicBezTo>
                        <a:cubicBezTo>
                          <a:pt x="18033" y="97015"/>
                          <a:pt x="15754" y="83601"/>
                          <a:pt x="15754" y="65686"/>
                        </a:cubicBezTo>
                        <a:cubicBezTo>
                          <a:pt x="15754" y="47845"/>
                          <a:pt x="18033" y="34460"/>
                          <a:pt x="22590" y="25531"/>
                        </a:cubicBezTo>
                        <a:cubicBezTo>
                          <a:pt x="27167" y="16601"/>
                          <a:pt x="33985" y="12136"/>
                          <a:pt x="43045" y="12136"/>
                        </a:cubicBezTo>
                        <a:cubicBezTo>
                          <a:pt x="52179" y="12136"/>
                          <a:pt x="59025" y="16601"/>
                          <a:pt x="63583" y="25531"/>
                        </a:cubicBezTo>
                        <a:cubicBezTo>
                          <a:pt x="68160" y="34460"/>
                          <a:pt x="70448" y="47845"/>
                          <a:pt x="70448" y="65686"/>
                        </a:cubicBezTo>
                        <a:cubicBezTo>
                          <a:pt x="70448" y="83601"/>
                          <a:pt x="68160" y="97015"/>
                          <a:pt x="63583" y="105926"/>
                        </a:cubicBezTo>
                        <a:cubicBezTo>
                          <a:pt x="59025" y="114855"/>
                          <a:pt x="52179" y="119320"/>
                          <a:pt x="43045" y="119320"/>
                        </a:cubicBezTo>
                        <a:close/>
                        <a:moveTo>
                          <a:pt x="43045" y="133273"/>
                        </a:moveTo>
                        <a:cubicBezTo>
                          <a:pt x="57649" y="133273"/>
                          <a:pt x="68802" y="127496"/>
                          <a:pt x="76503" y="115944"/>
                        </a:cubicBezTo>
                        <a:cubicBezTo>
                          <a:pt x="84205" y="104409"/>
                          <a:pt x="88056" y="87657"/>
                          <a:pt x="88056" y="65686"/>
                        </a:cubicBezTo>
                        <a:cubicBezTo>
                          <a:pt x="88056" y="43771"/>
                          <a:pt x="84205" y="27037"/>
                          <a:pt x="76503" y="15485"/>
                        </a:cubicBezTo>
                        <a:cubicBezTo>
                          <a:pt x="68802" y="3950"/>
                          <a:pt x="57649" y="-1817"/>
                          <a:pt x="43045" y="-1817"/>
                        </a:cubicBezTo>
                        <a:cubicBezTo>
                          <a:pt x="28460" y="-1817"/>
                          <a:pt x="17316" y="3950"/>
                          <a:pt x="9615" y="15485"/>
                        </a:cubicBezTo>
                        <a:cubicBezTo>
                          <a:pt x="1913" y="27037"/>
                          <a:pt x="-1938" y="43771"/>
                          <a:pt x="-1938" y="65686"/>
                        </a:cubicBezTo>
                        <a:cubicBezTo>
                          <a:pt x="-1938" y="87657"/>
                          <a:pt x="1913" y="104409"/>
                          <a:pt x="9615" y="115944"/>
                        </a:cubicBezTo>
                        <a:cubicBezTo>
                          <a:pt x="17316" y="127496"/>
                          <a:pt x="28460" y="133273"/>
                          <a:pt x="43045" y="13327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1" name="图形 304">
                  <a:extLst>
                    <a:ext uri="{FF2B5EF4-FFF2-40B4-BE49-F238E27FC236}">
                      <a16:creationId xmlns:a16="http://schemas.microsoft.com/office/drawing/2014/main" id="{23A3EB6F-6A72-BBCF-010B-9D27B79EF965}"/>
                    </a:ext>
                  </a:extLst>
                </p:cNvPr>
                <p:cNvGrpSpPr/>
                <p:nvPr/>
              </p:nvGrpSpPr>
              <p:grpSpPr>
                <a:xfrm>
                  <a:off x="-343629" y="5464311"/>
                  <a:ext cx="183188" cy="132745"/>
                  <a:chOff x="-343629" y="5464311"/>
                  <a:chExt cx="183188" cy="132745"/>
                </a:xfrm>
                <a:solidFill>
                  <a:srgbClr val="000000"/>
                </a:solidFill>
              </p:grpSpPr>
              <p:sp>
                <p:nvSpPr>
                  <p:cNvPr id="372" name="任意多边形: 形状 371">
                    <a:extLst>
                      <a:ext uri="{FF2B5EF4-FFF2-40B4-BE49-F238E27FC236}">
                        <a16:creationId xmlns:a16="http://schemas.microsoft.com/office/drawing/2014/main" id="{018678A4-CA3E-A6A5-DDFC-658B03A9F1DD}"/>
                      </a:ext>
                    </a:extLst>
                  </p:cNvPr>
                  <p:cNvSpPr/>
                  <p:nvPr/>
                </p:nvSpPr>
                <p:spPr>
                  <a:xfrm>
                    <a:off x="-202112" y="5526665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457 h 11906"/>
                      <a:gd name="connsiteX1" fmla="*/ 108 w 41671"/>
                      <a:gd name="connsiteY1" fmla="*/ 457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457"/>
                        </a:moveTo>
                        <a:lnTo>
                          <a:pt x="108" y="457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任意多边形: 形状 372">
                    <a:extLst>
                      <a:ext uri="{FF2B5EF4-FFF2-40B4-BE49-F238E27FC236}">
                        <a16:creationId xmlns:a16="http://schemas.microsoft.com/office/drawing/2014/main" id="{F73A59F0-4C92-87F4-3825-278BD203BC9F}"/>
                      </a:ext>
                    </a:extLst>
                  </p:cNvPr>
                  <p:cNvSpPr/>
                  <p:nvPr/>
                </p:nvSpPr>
                <p:spPr>
                  <a:xfrm flipV="1">
                    <a:off x="-343629" y="5464311"/>
                    <a:ext cx="84246" cy="132745"/>
                  </a:xfrm>
                  <a:custGeom>
                    <a:avLst/>
                    <a:gdLst>
                      <a:gd name="connsiteX0" fmla="*/ 3590 w 84246"/>
                      <a:gd name="connsiteY0" fmla="*/ 130915 h 132745"/>
                      <a:gd name="connsiteX1" fmla="*/ 72739 w 84246"/>
                      <a:gd name="connsiteY1" fmla="*/ 130915 h 132745"/>
                      <a:gd name="connsiteX2" fmla="*/ 72739 w 84246"/>
                      <a:gd name="connsiteY2" fmla="*/ 116070 h 132745"/>
                      <a:gd name="connsiteX3" fmla="*/ 19719 w 84246"/>
                      <a:gd name="connsiteY3" fmla="*/ 116070 h 132745"/>
                      <a:gd name="connsiteX4" fmla="*/ 19719 w 84246"/>
                      <a:gd name="connsiteY4" fmla="*/ 84174 h 132745"/>
                      <a:gd name="connsiteX5" fmla="*/ 27365 w 84246"/>
                      <a:gd name="connsiteY5" fmla="*/ 86127 h 132745"/>
                      <a:gd name="connsiteX6" fmla="*/ 35067 w 84246"/>
                      <a:gd name="connsiteY6" fmla="*/ 86769 h 132745"/>
                      <a:gd name="connsiteX7" fmla="*/ 69586 w 84246"/>
                      <a:gd name="connsiteY7" fmla="*/ 74826 h 132745"/>
                      <a:gd name="connsiteX8" fmla="*/ 82339 w 84246"/>
                      <a:gd name="connsiteY8" fmla="*/ 42484 h 132745"/>
                      <a:gd name="connsiteX9" fmla="*/ 69251 w 84246"/>
                      <a:gd name="connsiteY9" fmla="*/ 9807 h 132745"/>
                      <a:gd name="connsiteX10" fmla="*/ 32360 w 84246"/>
                      <a:gd name="connsiteY10" fmla="*/ -1830 h 132745"/>
                      <a:gd name="connsiteX11" fmla="*/ 15645 w 84246"/>
                      <a:gd name="connsiteY11" fmla="*/ -435 h 132745"/>
                      <a:gd name="connsiteX12" fmla="*/ -1907 w 84246"/>
                      <a:gd name="connsiteY12" fmla="*/ 3751 h 132745"/>
                      <a:gd name="connsiteX13" fmla="*/ -1907 w 84246"/>
                      <a:gd name="connsiteY13" fmla="*/ 21471 h 132745"/>
                      <a:gd name="connsiteX14" fmla="*/ 14306 w 84246"/>
                      <a:gd name="connsiteY14" fmla="*/ 15109 h 132745"/>
                      <a:gd name="connsiteX15" fmla="*/ 31998 w 84246"/>
                      <a:gd name="connsiteY15" fmla="*/ 13016 h 132745"/>
                      <a:gd name="connsiteX16" fmla="*/ 55884 w 84246"/>
                      <a:gd name="connsiteY16" fmla="*/ 20941 h 132745"/>
                      <a:gd name="connsiteX17" fmla="*/ 64703 w 84246"/>
                      <a:gd name="connsiteY17" fmla="*/ 42484 h 132745"/>
                      <a:gd name="connsiteX18" fmla="*/ 55884 w 84246"/>
                      <a:gd name="connsiteY18" fmla="*/ 63999 h 132745"/>
                      <a:gd name="connsiteX19" fmla="*/ 31998 w 84246"/>
                      <a:gd name="connsiteY19" fmla="*/ 71952 h 132745"/>
                      <a:gd name="connsiteX20" fmla="*/ 17905 w 84246"/>
                      <a:gd name="connsiteY20" fmla="*/ 70389 h 132745"/>
                      <a:gd name="connsiteX21" fmla="*/ 3590 w 84246"/>
                      <a:gd name="connsiteY21" fmla="*/ 65505 h 132745"/>
                      <a:gd name="connsiteX22" fmla="*/ 3590 w 84246"/>
                      <a:gd name="connsiteY22" fmla="*/ 130915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4246" h="132745">
                        <a:moveTo>
                          <a:pt x="3590" y="130915"/>
                        </a:moveTo>
                        <a:lnTo>
                          <a:pt x="72739" y="130915"/>
                        </a:lnTo>
                        <a:lnTo>
                          <a:pt x="72739" y="116070"/>
                        </a:lnTo>
                        <a:lnTo>
                          <a:pt x="19719" y="116070"/>
                        </a:lnTo>
                        <a:lnTo>
                          <a:pt x="19719" y="84174"/>
                        </a:lnTo>
                        <a:cubicBezTo>
                          <a:pt x="22268" y="85048"/>
                          <a:pt x="24817" y="85700"/>
                          <a:pt x="27365" y="86127"/>
                        </a:cubicBezTo>
                        <a:cubicBezTo>
                          <a:pt x="29933" y="86555"/>
                          <a:pt x="32500" y="86769"/>
                          <a:pt x="35067" y="86769"/>
                        </a:cubicBezTo>
                        <a:cubicBezTo>
                          <a:pt x="49596" y="86769"/>
                          <a:pt x="61103" y="82788"/>
                          <a:pt x="69586" y="74826"/>
                        </a:cubicBezTo>
                        <a:cubicBezTo>
                          <a:pt x="78088" y="66864"/>
                          <a:pt x="82339" y="56083"/>
                          <a:pt x="82339" y="42484"/>
                        </a:cubicBezTo>
                        <a:cubicBezTo>
                          <a:pt x="82339" y="28475"/>
                          <a:pt x="77976" y="17583"/>
                          <a:pt x="69251" y="9807"/>
                        </a:cubicBezTo>
                        <a:cubicBezTo>
                          <a:pt x="60526" y="2049"/>
                          <a:pt x="48229" y="-1830"/>
                          <a:pt x="32360" y="-1830"/>
                        </a:cubicBezTo>
                        <a:cubicBezTo>
                          <a:pt x="26891" y="-1830"/>
                          <a:pt x="21319" y="-1365"/>
                          <a:pt x="15645" y="-435"/>
                        </a:cubicBezTo>
                        <a:cubicBezTo>
                          <a:pt x="9990" y="495"/>
                          <a:pt x="4139" y="1891"/>
                          <a:pt x="-1907" y="3751"/>
                        </a:cubicBezTo>
                        <a:lnTo>
                          <a:pt x="-1907" y="21471"/>
                        </a:lnTo>
                        <a:cubicBezTo>
                          <a:pt x="3320" y="18625"/>
                          <a:pt x="8725" y="16504"/>
                          <a:pt x="14306" y="15109"/>
                        </a:cubicBezTo>
                        <a:cubicBezTo>
                          <a:pt x="19887" y="13713"/>
                          <a:pt x="25784" y="13016"/>
                          <a:pt x="31998" y="13016"/>
                        </a:cubicBezTo>
                        <a:cubicBezTo>
                          <a:pt x="42062" y="13016"/>
                          <a:pt x="50024" y="15657"/>
                          <a:pt x="55884" y="20941"/>
                        </a:cubicBezTo>
                        <a:cubicBezTo>
                          <a:pt x="61763" y="26224"/>
                          <a:pt x="64703" y="33405"/>
                          <a:pt x="64703" y="42484"/>
                        </a:cubicBezTo>
                        <a:cubicBezTo>
                          <a:pt x="64703" y="51544"/>
                          <a:pt x="61763" y="58715"/>
                          <a:pt x="55884" y="63999"/>
                        </a:cubicBezTo>
                        <a:cubicBezTo>
                          <a:pt x="50024" y="69301"/>
                          <a:pt x="42062" y="71952"/>
                          <a:pt x="31998" y="71952"/>
                        </a:cubicBezTo>
                        <a:cubicBezTo>
                          <a:pt x="27291" y="71952"/>
                          <a:pt x="22593" y="71431"/>
                          <a:pt x="17905" y="70389"/>
                        </a:cubicBezTo>
                        <a:cubicBezTo>
                          <a:pt x="13236" y="69347"/>
                          <a:pt x="8464" y="67719"/>
                          <a:pt x="3590" y="65505"/>
                        </a:cubicBezTo>
                        <a:lnTo>
                          <a:pt x="3590" y="1309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4" name="图形 304">
                  <a:extLst>
                    <a:ext uri="{FF2B5EF4-FFF2-40B4-BE49-F238E27FC236}">
                      <a16:creationId xmlns:a16="http://schemas.microsoft.com/office/drawing/2014/main" id="{818EE689-3F02-8A40-DB56-77E0DBAFC210}"/>
                    </a:ext>
                  </a:extLst>
                </p:cNvPr>
                <p:cNvGrpSpPr/>
                <p:nvPr/>
              </p:nvGrpSpPr>
              <p:grpSpPr>
                <a:xfrm>
                  <a:off x="-451427" y="4801884"/>
                  <a:ext cx="290986" cy="135089"/>
                  <a:chOff x="-451427" y="4801884"/>
                  <a:chExt cx="290986" cy="135089"/>
                </a:xfrm>
                <a:solidFill>
                  <a:srgbClr val="000000"/>
                </a:solidFill>
              </p:grpSpPr>
              <p:sp>
                <p:nvSpPr>
                  <p:cNvPr id="375" name="任意多边形: 形状 374">
                    <a:extLst>
                      <a:ext uri="{FF2B5EF4-FFF2-40B4-BE49-F238E27FC236}">
                        <a16:creationId xmlns:a16="http://schemas.microsoft.com/office/drawing/2014/main" id="{620E4848-6B54-C384-F9C1-74C4C23EB12F}"/>
                      </a:ext>
                    </a:extLst>
                  </p:cNvPr>
                  <p:cNvSpPr/>
                  <p:nvPr/>
                </p:nvSpPr>
                <p:spPr>
                  <a:xfrm>
                    <a:off x="-202112" y="4866583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402 h 11906"/>
                      <a:gd name="connsiteX1" fmla="*/ 108 w 41671"/>
                      <a:gd name="connsiteY1" fmla="*/ 402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402"/>
                        </a:moveTo>
                        <a:lnTo>
                          <a:pt x="108" y="402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6" name="图形 304">
                    <a:extLst>
                      <a:ext uri="{FF2B5EF4-FFF2-40B4-BE49-F238E27FC236}">
                        <a16:creationId xmlns:a16="http://schemas.microsoft.com/office/drawing/2014/main" id="{8362C8A3-F48E-C848-95AE-0E17DDE83EB3}"/>
                      </a:ext>
                    </a:extLst>
                  </p:cNvPr>
                  <p:cNvGrpSpPr/>
                  <p:nvPr/>
                </p:nvGrpSpPr>
                <p:grpSpPr>
                  <a:xfrm>
                    <a:off x="-451427" y="4801884"/>
                    <a:ext cx="195779" cy="135089"/>
                    <a:chOff x="-451427" y="4801884"/>
                    <a:chExt cx="195779" cy="135089"/>
                  </a:xfrm>
                  <a:solidFill>
                    <a:srgbClr val="000000"/>
                  </a:solidFill>
                </p:grpSpPr>
                <p:sp>
                  <p:nvSpPr>
                    <p:cNvPr id="377" name="任意多边形: 形状 376">
                      <a:extLst>
                        <a:ext uri="{FF2B5EF4-FFF2-40B4-BE49-F238E27FC236}">
                          <a16:creationId xmlns:a16="http://schemas.microsoft.com/office/drawing/2014/main" id="{D2B213BB-E238-1E17-CCB2-670C3C95EF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51427" y="4804228"/>
                      <a:ext cx="77520" cy="130206"/>
                    </a:xfrm>
                    <a:custGeom>
                      <a:avLst/>
                      <a:gdLst>
                        <a:gd name="connsiteX0" fmla="*/ 534 w 77520"/>
                        <a:gd name="connsiteY0" fmla="*/ 12887 h 130206"/>
                        <a:gd name="connsiteX1" fmla="*/ 29305 w 77520"/>
                        <a:gd name="connsiteY1" fmla="*/ 12887 h 130206"/>
                        <a:gd name="connsiteX2" fmla="*/ 29305 w 77520"/>
                        <a:gd name="connsiteY2" fmla="*/ 112229 h 130206"/>
                        <a:gd name="connsiteX3" fmla="*/ -2005 w 77520"/>
                        <a:gd name="connsiteY3" fmla="*/ 105951 h 130206"/>
                        <a:gd name="connsiteX4" fmla="*/ -2005 w 77520"/>
                        <a:gd name="connsiteY4" fmla="*/ 121996 h 130206"/>
                        <a:gd name="connsiteX5" fmla="*/ 29137 w 77520"/>
                        <a:gd name="connsiteY5" fmla="*/ 128275 h 130206"/>
                        <a:gd name="connsiteX6" fmla="*/ 46745 w 77520"/>
                        <a:gd name="connsiteY6" fmla="*/ 128275 h 130206"/>
                        <a:gd name="connsiteX7" fmla="*/ 46745 w 77520"/>
                        <a:gd name="connsiteY7" fmla="*/ 12887 h 130206"/>
                        <a:gd name="connsiteX8" fmla="*/ 75516 w 77520"/>
                        <a:gd name="connsiteY8" fmla="*/ 12887 h 130206"/>
                        <a:gd name="connsiteX9" fmla="*/ 75516 w 77520"/>
                        <a:gd name="connsiteY9" fmla="*/ -1931 h 130206"/>
                        <a:gd name="connsiteX10" fmla="*/ 534 w 77520"/>
                        <a:gd name="connsiteY10" fmla="*/ -1931 h 130206"/>
                        <a:gd name="connsiteX11" fmla="*/ 534 w 77520"/>
                        <a:gd name="connsiteY11" fmla="*/ 12887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534" y="12887"/>
                          </a:moveTo>
                          <a:lnTo>
                            <a:pt x="29305" y="12887"/>
                          </a:lnTo>
                          <a:lnTo>
                            <a:pt x="29305" y="112229"/>
                          </a:lnTo>
                          <a:lnTo>
                            <a:pt x="-2005" y="105951"/>
                          </a:lnTo>
                          <a:lnTo>
                            <a:pt x="-2005" y="121996"/>
                          </a:lnTo>
                          <a:lnTo>
                            <a:pt x="29137" y="128275"/>
                          </a:lnTo>
                          <a:lnTo>
                            <a:pt x="46745" y="128275"/>
                          </a:lnTo>
                          <a:lnTo>
                            <a:pt x="46745" y="12887"/>
                          </a:lnTo>
                          <a:lnTo>
                            <a:pt x="75516" y="12887"/>
                          </a:lnTo>
                          <a:lnTo>
                            <a:pt x="75516" y="-1931"/>
                          </a:lnTo>
                          <a:lnTo>
                            <a:pt x="534" y="-1931"/>
                          </a:lnTo>
                          <a:lnTo>
                            <a:pt x="534" y="128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8" name="任意多边形: 形状 377">
                      <a:extLst>
                        <a:ext uri="{FF2B5EF4-FFF2-40B4-BE49-F238E27FC236}">
                          <a16:creationId xmlns:a16="http://schemas.microsoft.com/office/drawing/2014/main" id="{832B1F60-AD04-F99F-D7DC-32B91D45D4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5642" y="4801884"/>
                      <a:ext cx="89994" cy="135089"/>
                    </a:xfrm>
                    <a:custGeom>
                      <a:avLst/>
                      <a:gdLst>
                        <a:gd name="connsiteX0" fmla="*/ 43045 w 89994"/>
                        <a:gd name="connsiteY0" fmla="*/ 119209 h 135089"/>
                        <a:gd name="connsiteX1" fmla="*/ 22590 w 89994"/>
                        <a:gd name="connsiteY1" fmla="*/ 105815 h 135089"/>
                        <a:gd name="connsiteX2" fmla="*/ 15754 w 89994"/>
                        <a:gd name="connsiteY2" fmla="*/ 65575 h 135089"/>
                        <a:gd name="connsiteX3" fmla="*/ 22590 w 89994"/>
                        <a:gd name="connsiteY3" fmla="*/ 25420 h 135089"/>
                        <a:gd name="connsiteX4" fmla="*/ 43045 w 89994"/>
                        <a:gd name="connsiteY4" fmla="*/ 12025 h 135089"/>
                        <a:gd name="connsiteX5" fmla="*/ 63583 w 89994"/>
                        <a:gd name="connsiteY5" fmla="*/ 25420 h 135089"/>
                        <a:gd name="connsiteX6" fmla="*/ 70448 w 89994"/>
                        <a:gd name="connsiteY6" fmla="*/ 65575 h 135089"/>
                        <a:gd name="connsiteX7" fmla="*/ 63583 w 89994"/>
                        <a:gd name="connsiteY7" fmla="*/ 105815 h 135089"/>
                        <a:gd name="connsiteX8" fmla="*/ 43045 w 89994"/>
                        <a:gd name="connsiteY8" fmla="*/ 119209 h 135089"/>
                        <a:gd name="connsiteX9" fmla="*/ 43045 w 89994"/>
                        <a:gd name="connsiteY9" fmla="*/ 133162 h 135089"/>
                        <a:gd name="connsiteX10" fmla="*/ 76503 w 89994"/>
                        <a:gd name="connsiteY10" fmla="*/ 115833 h 135089"/>
                        <a:gd name="connsiteX11" fmla="*/ 88056 w 89994"/>
                        <a:gd name="connsiteY11" fmla="*/ 65575 h 135089"/>
                        <a:gd name="connsiteX12" fmla="*/ 76503 w 89994"/>
                        <a:gd name="connsiteY12" fmla="*/ 15374 h 135089"/>
                        <a:gd name="connsiteX13" fmla="*/ 43045 w 89994"/>
                        <a:gd name="connsiteY13" fmla="*/ -1928 h 135089"/>
                        <a:gd name="connsiteX14" fmla="*/ 9615 w 89994"/>
                        <a:gd name="connsiteY14" fmla="*/ 15374 h 135089"/>
                        <a:gd name="connsiteX15" fmla="*/ -1938 w 89994"/>
                        <a:gd name="connsiteY15" fmla="*/ 65575 h 135089"/>
                        <a:gd name="connsiteX16" fmla="*/ 9615 w 89994"/>
                        <a:gd name="connsiteY16" fmla="*/ 115833 h 135089"/>
                        <a:gd name="connsiteX17" fmla="*/ 43045 w 89994"/>
                        <a:gd name="connsiteY17" fmla="*/ 133162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45" y="119209"/>
                          </a:moveTo>
                          <a:cubicBezTo>
                            <a:pt x="33985" y="119209"/>
                            <a:pt x="27167" y="114744"/>
                            <a:pt x="22590" y="105815"/>
                          </a:cubicBezTo>
                          <a:cubicBezTo>
                            <a:pt x="18033" y="96904"/>
                            <a:pt x="15754" y="83491"/>
                            <a:pt x="15754" y="65575"/>
                          </a:cubicBezTo>
                          <a:cubicBezTo>
                            <a:pt x="15754" y="47735"/>
                            <a:pt x="18033" y="34349"/>
                            <a:pt x="22590" y="25420"/>
                          </a:cubicBezTo>
                          <a:cubicBezTo>
                            <a:pt x="27167" y="16490"/>
                            <a:pt x="33985" y="12025"/>
                            <a:pt x="43045" y="12025"/>
                          </a:cubicBezTo>
                          <a:cubicBezTo>
                            <a:pt x="52179" y="12025"/>
                            <a:pt x="59025" y="16490"/>
                            <a:pt x="63583" y="25420"/>
                          </a:cubicBezTo>
                          <a:cubicBezTo>
                            <a:pt x="68160" y="34349"/>
                            <a:pt x="70448" y="47735"/>
                            <a:pt x="70448" y="65575"/>
                          </a:cubicBezTo>
                          <a:cubicBezTo>
                            <a:pt x="70448" y="83491"/>
                            <a:pt x="68160" y="96904"/>
                            <a:pt x="63583" y="105815"/>
                          </a:cubicBezTo>
                          <a:cubicBezTo>
                            <a:pt x="59025" y="114744"/>
                            <a:pt x="52179" y="119209"/>
                            <a:pt x="43045" y="119209"/>
                          </a:cubicBezTo>
                          <a:close/>
                          <a:moveTo>
                            <a:pt x="43045" y="133162"/>
                          </a:moveTo>
                          <a:cubicBezTo>
                            <a:pt x="57649" y="133162"/>
                            <a:pt x="68802" y="127386"/>
                            <a:pt x="76503" y="115833"/>
                          </a:cubicBezTo>
                          <a:cubicBezTo>
                            <a:pt x="84205" y="104299"/>
                            <a:pt x="88056" y="87546"/>
                            <a:pt x="88056" y="65575"/>
                          </a:cubicBezTo>
                          <a:cubicBezTo>
                            <a:pt x="88056" y="43660"/>
                            <a:pt x="84205" y="26927"/>
                            <a:pt x="76503" y="15374"/>
                          </a:cubicBezTo>
                          <a:cubicBezTo>
                            <a:pt x="68802" y="3840"/>
                            <a:pt x="57649" y="-1928"/>
                            <a:pt x="43045" y="-1928"/>
                          </a:cubicBezTo>
                          <a:cubicBezTo>
                            <a:pt x="28460" y="-1928"/>
                            <a:pt x="17316" y="3840"/>
                            <a:pt x="9615" y="15374"/>
                          </a:cubicBezTo>
                          <a:cubicBezTo>
                            <a:pt x="1913" y="26927"/>
                            <a:pt x="-1938" y="43660"/>
                            <a:pt x="-1938" y="65575"/>
                          </a:cubicBezTo>
                          <a:cubicBezTo>
                            <a:pt x="-1938" y="87546"/>
                            <a:pt x="1913" y="104299"/>
                            <a:pt x="9615" y="115833"/>
                          </a:cubicBezTo>
                          <a:cubicBezTo>
                            <a:pt x="17316" y="127386"/>
                            <a:pt x="28460" y="133162"/>
                            <a:pt x="43045" y="1331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79" name="图形 304">
                  <a:extLst>
                    <a:ext uri="{FF2B5EF4-FFF2-40B4-BE49-F238E27FC236}">
                      <a16:creationId xmlns:a16="http://schemas.microsoft.com/office/drawing/2014/main" id="{8799A920-D016-51B6-B707-B23785979299}"/>
                    </a:ext>
                  </a:extLst>
                </p:cNvPr>
                <p:cNvGrpSpPr/>
                <p:nvPr/>
              </p:nvGrpSpPr>
              <p:grpSpPr>
                <a:xfrm>
                  <a:off x="-451427" y="4144146"/>
                  <a:ext cx="290986" cy="132745"/>
                  <a:chOff x="-451427" y="4144146"/>
                  <a:chExt cx="290986" cy="132745"/>
                </a:xfrm>
                <a:solidFill>
                  <a:srgbClr val="000000"/>
                </a:solidFill>
              </p:grpSpPr>
              <p:sp>
                <p:nvSpPr>
                  <p:cNvPr id="380" name="任意多边形: 形状 379">
                    <a:extLst>
                      <a:ext uri="{FF2B5EF4-FFF2-40B4-BE49-F238E27FC236}">
                        <a16:creationId xmlns:a16="http://schemas.microsoft.com/office/drawing/2014/main" id="{CD8FF8F1-C66B-A44E-AD42-6C0719334389}"/>
                      </a:ext>
                    </a:extLst>
                  </p:cNvPr>
                  <p:cNvSpPr/>
                  <p:nvPr/>
                </p:nvSpPr>
                <p:spPr>
                  <a:xfrm>
                    <a:off x="-202112" y="4206500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346 h 11906"/>
                      <a:gd name="connsiteX1" fmla="*/ 108 w 41671"/>
                      <a:gd name="connsiteY1" fmla="*/ 346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346"/>
                        </a:moveTo>
                        <a:lnTo>
                          <a:pt x="108" y="346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1" name="图形 304">
                    <a:extLst>
                      <a:ext uri="{FF2B5EF4-FFF2-40B4-BE49-F238E27FC236}">
                        <a16:creationId xmlns:a16="http://schemas.microsoft.com/office/drawing/2014/main" id="{C4AE2C69-6F23-BD37-6373-F0E863BC38B9}"/>
                      </a:ext>
                    </a:extLst>
                  </p:cNvPr>
                  <p:cNvGrpSpPr/>
                  <p:nvPr/>
                </p:nvGrpSpPr>
                <p:grpSpPr>
                  <a:xfrm>
                    <a:off x="-451427" y="4144146"/>
                    <a:ext cx="192040" cy="132745"/>
                    <a:chOff x="-451427" y="4144146"/>
                    <a:chExt cx="192040" cy="132745"/>
                  </a:xfrm>
                  <a:solidFill>
                    <a:srgbClr val="000000"/>
                  </a:solidFill>
                </p:grpSpPr>
                <p:sp>
                  <p:nvSpPr>
                    <p:cNvPr id="382" name="任意多边形: 形状 381">
                      <a:extLst>
                        <a:ext uri="{FF2B5EF4-FFF2-40B4-BE49-F238E27FC236}">
                          <a16:creationId xmlns:a16="http://schemas.microsoft.com/office/drawing/2014/main" id="{F044F2C7-23CB-F28E-9C98-0B538415C4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51427" y="4144146"/>
                      <a:ext cx="77520" cy="130206"/>
                    </a:xfrm>
                    <a:custGeom>
                      <a:avLst/>
                      <a:gdLst>
                        <a:gd name="connsiteX0" fmla="*/ 534 w 77520"/>
                        <a:gd name="connsiteY0" fmla="*/ 12831 h 130206"/>
                        <a:gd name="connsiteX1" fmla="*/ 29305 w 77520"/>
                        <a:gd name="connsiteY1" fmla="*/ 12831 h 130206"/>
                        <a:gd name="connsiteX2" fmla="*/ 29305 w 77520"/>
                        <a:gd name="connsiteY2" fmla="*/ 112174 h 130206"/>
                        <a:gd name="connsiteX3" fmla="*/ -2005 w 77520"/>
                        <a:gd name="connsiteY3" fmla="*/ 105895 h 130206"/>
                        <a:gd name="connsiteX4" fmla="*/ -2005 w 77520"/>
                        <a:gd name="connsiteY4" fmla="*/ 121941 h 130206"/>
                        <a:gd name="connsiteX5" fmla="*/ 29137 w 77520"/>
                        <a:gd name="connsiteY5" fmla="*/ 128220 h 130206"/>
                        <a:gd name="connsiteX6" fmla="*/ 46745 w 77520"/>
                        <a:gd name="connsiteY6" fmla="*/ 128220 h 130206"/>
                        <a:gd name="connsiteX7" fmla="*/ 46745 w 77520"/>
                        <a:gd name="connsiteY7" fmla="*/ 12831 h 130206"/>
                        <a:gd name="connsiteX8" fmla="*/ 75516 w 77520"/>
                        <a:gd name="connsiteY8" fmla="*/ 12831 h 130206"/>
                        <a:gd name="connsiteX9" fmla="*/ 75516 w 77520"/>
                        <a:gd name="connsiteY9" fmla="*/ -1986 h 130206"/>
                        <a:gd name="connsiteX10" fmla="*/ 534 w 77520"/>
                        <a:gd name="connsiteY10" fmla="*/ -1986 h 130206"/>
                        <a:gd name="connsiteX11" fmla="*/ 534 w 77520"/>
                        <a:gd name="connsiteY11" fmla="*/ 12831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534" y="12831"/>
                          </a:moveTo>
                          <a:lnTo>
                            <a:pt x="29305" y="12831"/>
                          </a:lnTo>
                          <a:lnTo>
                            <a:pt x="29305" y="112174"/>
                          </a:lnTo>
                          <a:lnTo>
                            <a:pt x="-2005" y="105895"/>
                          </a:lnTo>
                          <a:lnTo>
                            <a:pt x="-2005" y="121941"/>
                          </a:lnTo>
                          <a:lnTo>
                            <a:pt x="29137" y="128220"/>
                          </a:lnTo>
                          <a:lnTo>
                            <a:pt x="46745" y="128220"/>
                          </a:lnTo>
                          <a:lnTo>
                            <a:pt x="46745" y="12831"/>
                          </a:lnTo>
                          <a:lnTo>
                            <a:pt x="75516" y="12831"/>
                          </a:lnTo>
                          <a:lnTo>
                            <a:pt x="75516" y="-1986"/>
                          </a:lnTo>
                          <a:lnTo>
                            <a:pt x="534" y="-1986"/>
                          </a:lnTo>
                          <a:lnTo>
                            <a:pt x="534" y="128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3" name="任意多边形: 形状 382">
                      <a:extLst>
                        <a:ext uri="{FF2B5EF4-FFF2-40B4-BE49-F238E27FC236}">
                          <a16:creationId xmlns:a16="http://schemas.microsoft.com/office/drawing/2014/main" id="{A3630468-D00B-0AB4-BA40-824BFE8D861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3633" y="4144146"/>
                      <a:ext cx="84246" cy="132745"/>
                    </a:xfrm>
                    <a:custGeom>
                      <a:avLst/>
                      <a:gdLst>
                        <a:gd name="connsiteX0" fmla="*/ 3590 w 84246"/>
                        <a:gd name="connsiteY0" fmla="*/ 130805 h 132745"/>
                        <a:gd name="connsiteX1" fmla="*/ 72739 w 84246"/>
                        <a:gd name="connsiteY1" fmla="*/ 130805 h 132745"/>
                        <a:gd name="connsiteX2" fmla="*/ 72739 w 84246"/>
                        <a:gd name="connsiteY2" fmla="*/ 115959 h 132745"/>
                        <a:gd name="connsiteX3" fmla="*/ 19719 w 84246"/>
                        <a:gd name="connsiteY3" fmla="*/ 115959 h 132745"/>
                        <a:gd name="connsiteX4" fmla="*/ 19719 w 84246"/>
                        <a:gd name="connsiteY4" fmla="*/ 84063 h 132745"/>
                        <a:gd name="connsiteX5" fmla="*/ 27365 w 84246"/>
                        <a:gd name="connsiteY5" fmla="*/ 86017 h 132745"/>
                        <a:gd name="connsiteX6" fmla="*/ 35067 w 84246"/>
                        <a:gd name="connsiteY6" fmla="*/ 86658 h 132745"/>
                        <a:gd name="connsiteX7" fmla="*/ 69586 w 84246"/>
                        <a:gd name="connsiteY7" fmla="*/ 74715 h 132745"/>
                        <a:gd name="connsiteX8" fmla="*/ 82339 w 84246"/>
                        <a:gd name="connsiteY8" fmla="*/ 42373 h 132745"/>
                        <a:gd name="connsiteX9" fmla="*/ 69251 w 84246"/>
                        <a:gd name="connsiteY9" fmla="*/ 9696 h 132745"/>
                        <a:gd name="connsiteX10" fmla="*/ 32360 w 84246"/>
                        <a:gd name="connsiteY10" fmla="*/ -1941 h 132745"/>
                        <a:gd name="connsiteX11" fmla="*/ 15645 w 84246"/>
                        <a:gd name="connsiteY11" fmla="*/ -546 h 132745"/>
                        <a:gd name="connsiteX12" fmla="*/ -1907 w 84246"/>
                        <a:gd name="connsiteY12" fmla="*/ 3640 h 132745"/>
                        <a:gd name="connsiteX13" fmla="*/ -1907 w 84246"/>
                        <a:gd name="connsiteY13" fmla="*/ 21360 h 132745"/>
                        <a:gd name="connsiteX14" fmla="*/ 14306 w 84246"/>
                        <a:gd name="connsiteY14" fmla="*/ 14998 h 132745"/>
                        <a:gd name="connsiteX15" fmla="*/ 31998 w 84246"/>
                        <a:gd name="connsiteY15" fmla="*/ 12905 h 132745"/>
                        <a:gd name="connsiteX16" fmla="*/ 55884 w 84246"/>
                        <a:gd name="connsiteY16" fmla="*/ 20830 h 132745"/>
                        <a:gd name="connsiteX17" fmla="*/ 64703 w 84246"/>
                        <a:gd name="connsiteY17" fmla="*/ 42373 h 132745"/>
                        <a:gd name="connsiteX18" fmla="*/ 55884 w 84246"/>
                        <a:gd name="connsiteY18" fmla="*/ 63888 h 132745"/>
                        <a:gd name="connsiteX19" fmla="*/ 31998 w 84246"/>
                        <a:gd name="connsiteY19" fmla="*/ 71841 h 132745"/>
                        <a:gd name="connsiteX20" fmla="*/ 17905 w 84246"/>
                        <a:gd name="connsiteY20" fmla="*/ 70278 h 132745"/>
                        <a:gd name="connsiteX21" fmla="*/ 3590 w 84246"/>
                        <a:gd name="connsiteY21" fmla="*/ 65395 h 132745"/>
                        <a:gd name="connsiteX22" fmla="*/ 3590 w 84246"/>
                        <a:gd name="connsiteY22" fmla="*/ 130805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590" y="130805"/>
                          </a:moveTo>
                          <a:lnTo>
                            <a:pt x="72739" y="130805"/>
                          </a:lnTo>
                          <a:lnTo>
                            <a:pt x="72739" y="115959"/>
                          </a:lnTo>
                          <a:lnTo>
                            <a:pt x="19719" y="115959"/>
                          </a:lnTo>
                          <a:lnTo>
                            <a:pt x="19719" y="84063"/>
                          </a:lnTo>
                          <a:cubicBezTo>
                            <a:pt x="22268" y="84938"/>
                            <a:pt x="24817" y="85589"/>
                            <a:pt x="27365" y="86017"/>
                          </a:cubicBezTo>
                          <a:cubicBezTo>
                            <a:pt x="29933" y="86444"/>
                            <a:pt x="32500" y="86658"/>
                            <a:pt x="35067" y="86658"/>
                          </a:cubicBezTo>
                          <a:cubicBezTo>
                            <a:pt x="49596" y="86658"/>
                            <a:pt x="61103" y="82677"/>
                            <a:pt x="69586" y="74715"/>
                          </a:cubicBezTo>
                          <a:cubicBezTo>
                            <a:pt x="78088" y="66753"/>
                            <a:pt x="82339" y="55972"/>
                            <a:pt x="82339" y="42373"/>
                          </a:cubicBezTo>
                          <a:cubicBezTo>
                            <a:pt x="82339" y="28364"/>
                            <a:pt x="77976" y="17472"/>
                            <a:pt x="69251" y="9696"/>
                          </a:cubicBezTo>
                          <a:cubicBezTo>
                            <a:pt x="60526" y="1938"/>
                            <a:pt x="48229" y="-1941"/>
                            <a:pt x="32360" y="-1941"/>
                          </a:cubicBezTo>
                          <a:cubicBezTo>
                            <a:pt x="26891" y="-1941"/>
                            <a:pt x="21319" y="-1476"/>
                            <a:pt x="15645" y="-546"/>
                          </a:cubicBezTo>
                          <a:cubicBezTo>
                            <a:pt x="9990" y="385"/>
                            <a:pt x="4139" y="1780"/>
                            <a:pt x="-1907" y="3640"/>
                          </a:cubicBezTo>
                          <a:lnTo>
                            <a:pt x="-1907" y="21360"/>
                          </a:lnTo>
                          <a:cubicBezTo>
                            <a:pt x="3320" y="18514"/>
                            <a:pt x="8725" y="16393"/>
                            <a:pt x="14306" y="14998"/>
                          </a:cubicBezTo>
                          <a:cubicBezTo>
                            <a:pt x="19887" y="13602"/>
                            <a:pt x="25784" y="12905"/>
                            <a:pt x="31998" y="12905"/>
                          </a:cubicBezTo>
                          <a:cubicBezTo>
                            <a:pt x="42062" y="12905"/>
                            <a:pt x="50024" y="15546"/>
                            <a:pt x="55884" y="20830"/>
                          </a:cubicBezTo>
                          <a:cubicBezTo>
                            <a:pt x="61763" y="26113"/>
                            <a:pt x="64703" y="33294"/>
                            <a:pt x="64703" y="42373"/>
                          </a:cubicBezTo>
                          <a:cubicBezTo>
                            <a:pt x="64703" y="51433"/>
                            <a:pt x="61763" y="58604"/>
                            <a:pt x="55884" y="63888"/>
                          </a:cubicBezTo>
                          <a:cubicBezTo>
                            <a:pt x="50024" y="69190"/>
                            <a:pt x="42062" y="71841"/>
                            <a:pt x="31998" y="71841"/>
                          </a:cubicBezTo>
                          <a:cubicBezTo>
                            <a:pt x="27291" y="71841"/>
                            <a:pt x="22593" y="71320"/>
                            <a:pt x="17905" y="70278"/>
                          </a:cubicBezTo>
                          <a:cubicBezTo>
                            <a:pt x="13236" y="69236"/>
                            <a:pt x="8464" y="67608"/>
                            <a:pt x="3590" y="65395"/>
                          </a:cubicBezTo>
                          <a:lnTo>
                            <a:pt x="3590" y="13080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84" name="图形 304">
                  <a:extLst>
                    <a:ext uri="{FF2B5EF4-FFF2-40B4-BE49-F238E27FC236}">
                      <a16:creationId xmlns:a16="http://schemas.microsoft.com/office/drawing/2014/main" id="{0815F2F3-00B5-9A3D-0A4E-6B7FF91D123B}"/>
                    </a:ext>
                  </a:extLst>
                </p:cNvPr>
                <p:cNvGrpSpPr/>
                <p:nvPr/>
              </p:nvGrpSpPr>
              <p:grpSpPr>
                <a:xfrm>
                  <a:off x="-457957" y="3481719"/>
                  <a:ext cx="297516" cy="135089"/>
                  <a:chOff x="-457957" y="3481719"/>
                  <a:chExt cx="297516" cy="135089"/>
                </a:xfrm>
                <a:solidFill>
                  <a:srgbClr val="000000"/>
                </a:solidFill>
              </p:grpSpPr>
              <p:sp>
                <p:nvSpPr>
                  <p:cNvPr id="385" name="任意多边形: 形状 384">
                    <a:extLst>
                      <a:ext uri="{FF2B5EF4-FFF2-40B4-BE49-F238E27FC236}">
                        <a16:creationId xmlns:a16="http://schemas.microsoft.com/office/drawing/2014/main" id="{FA57E57D-5542-55D9-40BB-5D0290ED0EBF}"/>
                      </a:ext>
                    </a:extLst>
                  </p:cNvPr>
                  <p:cNvSpPr/>
                  <p:nvPr/>
                </p:nvSpPr>
                <p:spPr>
                  <a:xfrm>
                    <a:off x="-202112" y="3546418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291 h 11906"/>
                      <a:gd name="connsiteX1" fmla="*/ 108 w 41671"/>
                      <a:gd name="connsiteY1" fmla="*/ 291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291"/>
                        </a:moveTo>
                        <a:lnTo>
                          <a:pt x="108" y="291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6" name="图形 304">
                    <a:extLst>
                      <a:ext uri="{FF2B5EF4-FFF2-40B4-BE49-F238E27FC236}">
                        <a16:creationId xmlns:a16="http://schemas.microsoft.com/office/drawing/2014/main" id="{E7993E82-0C69-BCB4-9CCF-8617BBE30B93}"/>
                      </a:ext>
                    </a:extLst>
                  </p:cNvPr>
                  <p:cNvGrpSpPr/>
                  <p:nvPr/>
                </p:nvGrpSpPr>
                <p:grpSpPr>
                  <a:xfrm>
                    <a:off x="-457957" y="3481719"/>
                    <a:ext cx="202309" cy="135089"/>
                    <a:chOff x="-457957" y="3481719"/>
                    <a:chExt cx="202309" cy="135089"/>
                  </a:xfrm>
                  <a:solidFill>
                    <a:srgbClr val="000000"/>
                  </a:solidFill>
                </p:grpSpPr>
                <p:sp>
                  <p:nvSpPr>
                    <p:cNvPr id="387" name="任意多边形: 形状 386">
                      <a:extLst>
                        <a:ext uri="{FF2B5EF4-FFF2-40B4-BE49-F238E27FC236}">
                          <a16:creationId xmlns:a16="http://schemas.microsoft.com/office/drawing/2014/main" id="{82087231-3F2D-90B7-2A1F-94BF453872C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57957" y="3481719"/>
                      <a:ext cx="82655" cy="132550"/>
                    </a:xfrm>
                    <a:custGeom>
                      <a:avLst/>
                      <a:gdLst>
                        <a:gd name="connsiteX0" fmla="*/ 19317 w 82655"/>
                        <a:gd name="connsiteY0" fmla="*/ 12734 h 132550"/>
                        <a:gd name="connsiteX1" fmla="*/ 80792 w 82655"/>
                        <a:gd name="connsiteY1" fmla="*/ 12734 h 132550"/>
                        <a:gd name="connsiteX2" fmla="*/ 80792 w 82655"/>
                        <a:gd name="connsiteY2" fmla="*/ -2084 h 132550"/>
                        <a:gd name="connsiteX3" fmla="*/ -1864 w 82655"/>
                        <a:gd name="connsiteY3" fmla="*/ -2084 h 132550"/>
                        <a:gd name="connsiteX4" fmla="*/ -1864 w 82655"/>
                        <a:gd name="connsiteY4" fmla="*/ 12734 h 132550"/>
                        <a:gd name="connsiteX5" fmla="*/ 25456 w 82655"/>
                        <a:gd name="connsiteY5" fmla="*/ 40583 h 132550"/>
                        <a:gd name="connsiteX6" fmla="*/ 47222 w 82655"/>
                        <a:gd name="connsiteY6" fmla="*/ 63159 h 132550"/>
                        <a:gd name="connsiteX7" fmla="*/ 59026 w 82655"/>
                        <a:gd name="connsiteY7" fmla="*/ 79232 h 132550"/>
                        <a:gd name="connsiteX8" fmla="*/ 62402 w 82655"/>
                        <a:gd name="connsiteY8" fmla="*/ 92180 h 132550"/>
                        <a:gd name="connsiteX9" fmla="*/ 55119 w 82655"/>
                        <a:gd name="connsiteY9" fmla="*/ 109091 h 132550"/>
                        <a:gd name="connsiteX10" fmla="*/ 36143 w 82655"/>
                        <a:gd name="connsiteY10" fmla="*/ 115648 h 132550"/>
                        <a:gd name="connsiteX11" fmla="*/ 18647 w 82655"/>
                        <a:gd name="connsiteY11" fmla="*/ 112774 h 132550"/>
                        <a:gd name="connsiteX12" fmla="*/ -998 w 82655"/>
                        <a:gd name="connsiteY12" fmla="*/ 104040 h 132550"/>
                        <a:gd name="connsiteX13" fmla="*/ -998 w 82655"/>
                        <a:gd name="connsiteY13" fmla="*/ 121843 h 132550"/>
                        <a:gd name="connsiteX14" fmla="*/ 18870 w 82655"/>
                        <a:gd name="connsiteY14" fmla="*/ 128289 h 132550"/>
                        <a:gd name="connsiteX15" fmla="*/ 35809 w 82655"/>
                        <a:gd name="connsiteY15" fmla="*/ 130466 h 132550"/>
                        <a:gd name="connsiteX16" fmla="*/ 68067 w 82655"/>
                        <a:gd name="connsiteY16" fmla="*/ 120336 h 132550"/>
                        <a:gd name="connsiteX17" fmla="*/ 80094 w 82655"/>
                        <a:gd name="connsiteY17" fmla="*/ 93324 h 132550"/>
                        <a:gd name="connsiteX18" fmla="*/ 77081 w 82655"/>
                        <a:gd name="connsiteY18" fmla="*/ 78088 h 132550"/>
                        <a:gd name="connsiteX19" fmla="*/ 66142 w 82655"/>
                        <a:gd name="connsiteY19" fmla="*/ 61149 h 132550"/>
                        <a:gd name="connsiteX20" fmla="*/ 52273 w 82655"/>
                        <a:gd name="connsiteY20" fmla="*/ 46527 h 132550"/>
                        <a:gd name="connsiteX21" fmla="*/ 19317 w 82655"/>
                        <a:gd name="connsiteY21" fmla="*/ 12734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317" y="12734"/>
                          </a:moveTo>
                          <a:lnTo>
                            <a:pt x="80792" y="12734"/>
                          </a:lnTo>
                          <a:lnTo>
                            <a:pt x="80792" y="-2084"/>
                          </a:lnTo>
                          <a:lnTo>
                            <a:pt x="-1864" y="-2084"/>
                          </a:lnTo>
                          <a:lnTo>
                            <a:pt x="-1864" y="12734"/>
                          </a:lnTo>
                          <a:cubicBezTo>
                            <a:pt x="4815" y="19654"/>
                            <a:pt x="13922" y="28937"/>
                            <a:pt x="25456" y="40583"/>
                          </a:cubicBezTo>
                          <a:cubicBezTo>
                            <a:pt x="37009" y="52248"/>
                            <a:pt x="44264" y="59773"/>
                            <a:pt x="47222" y="63159"/>
                          </a:cubicBezTo>
                          <a:cubicBezTo>
                            <a:pt x="52859" y="69484"/>
                            <a:pt x="56793" y="74842"/>
                            <a:pt x="59026" y="79232"/>
                          </a:cubicBezTo>
                          <a:cubicBezTo>
                            <a:pt x="61277" y="83622"/>
                            <a:pt x="62402" y="87938"/>
                            <a:pt x="62402" y="92180"/>
                          </a:cubicBezTo>
                          <a:cubicBezTo>
                            <a:pt x="62402" y="99101"/>
                            <a:pt x="59975" y="104737"/>
                            <a:pt x="55119" y="109091"/>
                          </a:cubicBezTo>
                          <a:cubicBezTo>
                            <a:pt x="50264" y="113462"/>
                            <a:pt x="43938" y="115648"/>
                            <a:pt x="36143" y="115648"/>
                          </a:cubicBezTo>
                          <a:cubicBezTo>
                            <a:pt x="30618" y="115648"/>
                            <a:pt x="24786" y="114690"/>
                            <a:pt x="18647" y="112774"/>
                          </a:cubicBezTo>
                          <a:cubicBezTo>
                            <a:pt x="12526" y="110858"/>
                            <a:pt x="5978" y="107947"/>
                            <a:pt x="-998" y="104040"/>
                          </a:cubicBezTo>
                          <a:lnTo>
                            <a:pt x="-998" y="121843"/>
                          </a:lnTo>
                          <a:cubicBezTo>
                            <a:pt x="6089" y="124690"/>
                            <a:pt x="12712" y="126838"/>
                            <a:pt x="18870" y="128289"/>
                          </a:cubicBezTo>
                          <a:cubicBezTo>
                            <a:pt x="25046" y="129741"/>
                            <a:pt x="30693" y="130466"/>
                            <a:pt x="35809" y="130466"/>
                          </a:cubicBezTo>
                          <a:cubicBezTo>
                            <a:pt x="49296" y="130466"/>
                            <a:pt x="60049" y="127090"/>
                            <a:pt x="68067" y="120336"/>
                          </a:cubicBezTo>
                          <a:cubicBezTo>
                            <a:pt x="76085" y="113602"/>
                            <a:pt x="80094" y="104598"/>
                            <a:pt x="80094" y="93324"/>
                          </a:cubicBezTo>
                          <a:cubicBezTo>
                            <a:pt x="80094" y="87966"/>
                            <a:pt x="79090" y="82888"/>
                            <a:pt x="77081" y="78088"/>
                          </a:cubicBezTo>
                          <a:cubicBezTo>
                            <a:pt x="75090" y="73307"/>
                            <a:pt x="71444" y="67661"/>
                            <a:pt x="66142" y="61149"/>
                          </a:cubicBezTo>
                          <a:cubicBezTo>
                            <a:pt x="64691" y="59456"/>
                            <a:pt x="60068" y="54582"/>
                            <a:pt x="52273" y="46527"/>
                          </a:cubicBezTo>
                          <a:cubicBezTo>
                            <a:pt x="44496" y="38472"/>
                            <a:pt x="33511" y="27207"/>
                            <a:pt x="19317" y="127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" name="任意多边形: 形状 387">
                      <a:extLst>
                        <a:ext uri="{FF2B5EF4-FFF2-40B4-BE49-F238E27FC236}">
                          <a16:creationId xmlns:a16="http://schemas.microsoft.com/office/drawing/2014/main" id="{B89C2219-2015-6096-62B6-BBF16DE0BC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5642" y="3481719"/>
                      <a:ext cx="89994" cy="135089"/>
                    </a:xfrm>
                    <a:custGeom>
                      <a:avLst/>
                      <a:gdLst>
                        <a:gd name="connsiteX0" fmla="*/ 43045 w 89994"/>
                        <a:gd name="connsiteY0" fmla="*/ 119098 h 135089"/>
                        <a:gd name="connsiteX1" fmla="*/ 22590 w 89994"/>
                        <a:gd name="connsiteY1" fmla="*/ 105704 h 135089"/>
                        <a:gd name="connsiteX2" fmla="*/ 15754 w 89994"/>
                        <a:gd name="connsiteY2" fmla="*/ 65464 h 135089"/>
                        <a:gd name="connsiteX3" fmla="*/ 22590 w 89994"/>
                        <a:gd name="connsiteY3" fmla="*/ 25309 h 135089"/>
                        <a:gd name="connsiteX4" fmla="*/ 43045 w 89994"/>
                        <a:gd name="connsiteY4" fmla="*/ 11914 h 135089"/>
                        <a:gd name="connsiteX5" fmla="*/ 63583 w 89994"/>
                        <a:gd name="connsiteY5" fmla="*/ 25309 h 135089"/>
                        <a:gd name="connsiteX6" fmla="*/ 70448 w 89994"/>
                        <a:gd name="connsiteY6" fmla="*/ 65464 h 135089"/>
                        <a:gd name="connsiteX7" fmla="*/ 63583 w 89994"/>
                        <a:gd name="connsiteY7" fmla="*/ 105704 h 135089"/>
                        <a:gd name="connsiteX8" fmla="*/ 43045 w 89994"/>
                        <a:gd name="connsiteY8" fmla="*/ 119098 h 135089"/>
                        <a:gd name="connsiteX9" fmla="*/ 43045 w 89994"/>
                        <a:gd name="connsiteY9" fmla="*/ 133051 h 135089"/>
                        <a:gd name="connsiteX10" fmla="*/ 76503 w 89994"/>
                        <a:gd name="connsiteY10" fmla="*/ 115722 h 135089"/>
                        <a:gd name="connsiteX11" fmla="*/ 88056 w 89994"/>
                        <a:gd name="connsiteY11" fmla="*/ 65464 h 135089"/>
                        <a:gd name="connsiteX12" fmla="*/ 76503 w 89994"/>
                        <a:gd name="connsiteY12" fmla="*/ 15263 h 135089"/>
                        <a:gd name="connsiteX13" fmla="*/ 43045 w 89994"/>
                        <a:gd name="connsiteY13" fmla="*/ -2038 h 135089"/>
                        <a:gd name="connsiteX14" fmla="*/ 9615 w 89994"/>
                        <a:gd name="connsiteY14" fmla="*/ 15263 h 135089"/>
                        <a:gd name="connsiteX15" fmla="*/ -1938 w 89994"/>
                        <a:gd name="connsiteY15" fmla="*/ 65464 h 135089"/>
                        <a:gd name="connsiteX16" fmla="*/ 9615 w 89994"/>
                        <a:gd name="connsiteY16" fmla="*/ 115722 h 135089"/>
                        <a:gd name="connsiteX17" fmla="*/ 43045 w 89994"/>
                        <a:gd name="connsiteY17" fmla="*/ 133051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45" y="119098"/>
                          </a:moveTo>
                          <a:cubicBezTo>
                            <a:pt x="33985" y="119098"/>
                            <a:pt x="27167" y="114634"/>
                            <a:pt x="22590" y="105704"/>
                          </a:cubicBezTo>
                          <a:cubicBezTo>
                            <a:pt x="18033" y="96793"/>
                            <a:pt x="15754" y="83380"/>
                            <a:pt x="15754" y="65464"/>
                          </a:cubicBezTo>
                          <a:cubicBezTo>
                            <a:pt x="15754" y="47624"/>
                            <a:pt x="18033" y="34238"/>
                            <a:pt x="22590" y="25309"/>
                          </a:cubicBezTo>
                          <a:cubicBezTo>
                            <a:pt x="27167" y="16379"/>
                            <a:pt x="33985" y="11914"/>
                            <a:pt x="43045" y="11914"/>
                          </a:cubicBezTo>
                          <a:cubicBezTo>
                            <a:pt x="52179" y="11914"/>
                            <a:pt x="59025" y="16379"/>
                            <a:pt x="63583" y="25309"/>
                          </a:cubicBezTo>
                          <a:cubicBezTo>
                            <a:pt x="68160" y="34238"/>
                            <a:pt x="70448" y="47624"/>
                            <a:pt x="70448" y="65464"/>
                          </a:cubicBezTo>
                          <a:cubicBezTo>
                            <a:pt x="70448" y="83380"/>
                            <a:pt x="68160" y="96793"/>
                            <a:pt x="63583" y="105704"/>
                          </a:cubicBezTo>
                          <a:cubicBezTo>
                            <a:pt x="59025" y="114634"/>
                            <a:pt x="52179" y="119098"/>
                            <a:pt x="43045" y="119098"/>
                          </a:cubicBezTo>
                          <a:close/>
                          <a:moveTo>
                            <a:pt x="43045" y="133051"/>
                          </a:moveTo>
                          <a:cubicBezTo>
                            <a:pt x="57649" y="133051"/>
                            <a:pt x="68802" y="127275"/>
                            <a:pt x="76503" y="115722"/>
                          </a:cubicBezTo>
                          <a:cubicBezTo>
                            <a:pt x="84205" y="104188"/>
                            <a:pt x="88056" y="87435"/>
                            <a:pt x="88056" y="65464"/>
                          </a:cubicBezTo>
                          <a:cubicBezTo>
                            <a:pt x="88056" y="43550"/>
                            <a:pt x="84205" y="26816"/>
                            <a:pt x="76503" y="15263"/>
                          </a:cubicBezTo>
                          <a:cubicBezTo>
                            <a:pt x="68802" y="3729"/>
                            <a:pt x="57649" y="-2038"/>
                            <a:pt x="43045" y="-2038"/>
                          </a:cubicBezTo>
                          <a:cubicBezTo>
                            <a:pt x="28460" y="-2038"/>
                            <a:pt x="17316" y="3729"/>
                            <a:pt x="9615" y="15263"/>
                          </a:cubicBezTo>
                          <a:cubicBezTo>
                            <a:pt x="1913" y="26816"/>
                            <a:pt x="-1938" y="43550"/>
                            <a:pt x="-1938" y="65464"/>
                          </a:cubicBezTo>
                          <a:cubicBezTo>
                            <a:pt x="-1938" y="87435"/>
                            <a:pt x="1913" y="104188"/>
                            <a:pt x="9615" y="115722"/>
                          </a:cubicBezTo>
                          <a:cubicBezTo>
                            <a:pt x="17316" y="127275"/>
                            <a:pt x="28460" y="133051"/>
                            <a:pt x="43045" y="1330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89" name="图形 304">
                  <a:extLst>
                    <a:ext uri="{FF2B5EF4-FFF2-40B4-BE49-F238E27FC236}">
                      <a16:creationId xmlns:a16="http://schemas.microsoft.com/office/drawing/2014/main" id="{4E900BDC-0D19-E07F-ACAE-4384E1C30631}"/>
                    </a:ext>
                  </a:extLst>
                </p:cNvPr>
                <p:cNvGrpSpPr/>
                <p:nvPr/>
              </p:nvGrpSpPr>
              <p:grpSpPr>
                <a:xfrm>
                  <a:off x="-457957" y="2821637"/>
                  <a:ext cx="297516" cy="135089"/>
                  <a:chOff x="-457957" y="2821637"/>
                  <a:chExt cx="297516" cy="135089"/>
                </a:xfrm>
                <a:solidFill>
                  <a:srgbClr val="000000"/>
                </a:solidFill>
              </p:grpSpPr>
              <p:sp>
                <p:nvSpPr>
                  <p:cNvPr id="390" name="任意多边形: 形状 389">
                    <a:extLst>
                      <a:ext uri="{FF2B5EF4-FFF2-40B4-BE49-F238E27FC236}">
                        <a16:creationId xmlns:a16="http://schemas.microsoft.com/office/drawing/2014/main" id="{DF74AB9E-1D9E-24B7-3C9D-B713168A051A}"/>
                      </a:ext>
                    </a:extLst>
                  </p:cNvPr>
                  <p:cNvSpPr/>
                  <p:nvPr/>
                </p:nvSpPr>
                <p:spPr>
                  <a:xfrm>
                    <a:off x="-202112" y="2886335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235 h 11906"/>
                      <a:gd name="connsiteX1" fmla="*/ 108 w 41671"/>
                      <a:gd name="connsiteY1" fmla="*/ 235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235"/>
                        </a:moveTo>
                        <a:lnTo>
                          <a:pt x="108" y="23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1" name="图形 304">
                    <a:extLst>
                      <a:ext uri="{FF2B5EF4-FFF2-40B4-BE49-F238E27FC236}">
                        <a16:creationId xmlns:a16="http://schemas.microsoft.com/office/drawing/2014/main" id="{94F5901B-BE90-D052-CCAE-18054C078B3D}"/>
                      </a:ext>
                    </a:extLst>
                  </p:cNvPr>
                  <p:cNvGrpSpPr/>
                  <p:nvPr/>
                </p:nvGrpSpPr>
                <p:grpSpPr>
                  <a:xfrm>
                    <a:off x="-457957" y="2821637"/>
                    <a:ext cx="198570" cy="135089"/>
                    <a:chOff x="-457957" y="2821637"/>
                    <a:chExt cx="198570" cy="135089"/>
                  </a:xfrm>
                  <a:solidFill>
                    <a:srgbClr val="000000"/>
                  </a:solidFill>
                </p:grpSpPr>
                <p:sp>
                  <p:nvSpPr>
                    <p:cNvPr id="392" name="任意多边形: 形状 391">
                      <a:extLst>
                        <a:ext uri="{FF2B5EF4-FFF2-40B4-BE49-F238E27FC236}">
                          <a16:creationId xmlns:a16="http://schemas.microsoft.com/office/drawing/2014/main" id="{309DCC0B-6ECC-0C36-3F0A-6A00008BF0D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57957" y="2821637"/>
                      <a:ext cx="82655" cy="132550"/>
                    </a:xfrm>
                    <a:custGeom>
                      <a:avLst/>
                      <a:gdLst>
                        <a:gd name="connsiteX0" fmla="*/ 19317 w 82655"/>
                        <a:gd name="connsiteY0" fmla="*/ 12678 h 132550"/>
                        <a:gd name="connsiteX1" fmla="*/ 80792 w 82655"/>
                        <a:gd name="connsiteY1" fmla="*/ 12678 h 132550"/>
                        <a:gd name="connsiteX2" fmla="*/ 80792 w 82655"/>
                        <a:gd name="connsiteY2" fmla="*/ -2139 h 132550"/>
                        <a:gd name="connsiteX3" fmla="*/ -1864 w 82655"/>
                        <a:gd name="connsiteY3" fmla="*/ -2139 h 132550"/>
                        <a:gd name="connsiteX4" fmla="*/ -1864 w 82655"/>
                        <a:gd name="connsiteY4" fmla="*/ 12678 h 132550"/>
                        <a:gd name="connsiteX5" fmla="*/ 25456 w 82655"/>
                        <a:gd name="connsiteY5" fmla="*/ 40528 h 132550"/>
                        <a:gd name="connsiteX6" fmla="*/ 47222 w 82655"/>
                        <a:gd name="connsiteY6" fmla="*/ 63103 h 132550"/>
                        <a:gd name="connsiteX7" fmla="*/ 59026 w 82655"/>
                        <a:gd name="connsiteY7" fmla="*/ 79177 h 132550"/>
                        <a:gd name="connsiteX8" fmla="*/ 62402 w 82655"/>
                        <a:gd name="connsiteY8" fmla="*/ 92125 h 132550"/>
                        <a:gd name="connsiteX9" fmla="*/ 55119 w 82655"/>
                        <a:gd name="connsiteY9" fmla="*/ 109035 h 132550"/>
                        <a:gd name="connsiteX10" fmla="*/ 36143 w 82655"/>
                        <a:gd name="connsiteY10" fmla="*/ 115593 h 132550"/>
                        <a:gd name="connsiteX11" fmla="*/ 18647 w 82655"/>
                        <a:gd name="connsiteY11" fmla="*/ 112719 h 132550"/>
                        <a:gd name="connsiteX12" fmla="*/ -998 w 82655"/>
                        <a:gd name="connsiteY12" fmla="*/ 103984 h 132550"/>
                        <a:gd name="connsiteX13" fmla="*/ -998 w 82655"/>
                        <a:gd name="connsiteY13" fmla="*/ 121788 h 132550"/>
                        <a:gd name="connsiteX14" fmla="*/ 18870 w 82655"/>
                        <a:gd name="connsiteY14" fmla="*/ 128234 h 132550"/>
                        <a:gd name="connsiteX15" fmla="*/ 35809 w 82655"/>
                        <a:gd name="connsiteY15" fmla="*/ 130411 h 132550"/>
                        <a:gd name="connsiteX16" fmla="*/ 68067 w 82655"/>
                        <a:gd name="connsiteY16" fmla="*/ 120281 h 132550"/>
                        <a:gd name="connsiteX17" fmla="*/ 80094 w 82655"/>
                        <a:gd name="connsiteY17" fmla="*/ 93269 h 132550"/>
                        <a:gd name="connsiteX18" fmla="*/ 77081 w 82655"/>
                        <a:gd name="connsiteY18" fmla="*/ 78032 h 132550"/>
                        <a:gd name="connsiteX19" fmla="*/ 66142 w 82655"/>
                        <a:gd name="connsiteY19" fmla="*/ 61094 h 132550"/>
                        <a:gd name="connsiteX20" fmla="*/ 52273 w 82655"/>
                        <a:gd name="connsiteY20" fmla="*/ 46472 h 132550"/>
                        <a:gd name="connsiteX21" fmla="*/ 19317 w 82655"/>
                        <a:gd name="connsiteY21" fmla="*/ 12678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317" y="12678"/>
                          </a:moveTo>
                          <a:lnTo>
                            <a:pt x="80792" y="12678"/>
                          </a:lnTo>
                          <a:lnTo>
                            <a:pt x="80792" y="-2139"/>
                          </a:lnTo>
                          <a:lnTo>
                            <a:pt x="-1864" y="-2139"/>
                          </a:lnTo>
                          <a:lnTo>
                            <a:pt x="-1864" y="12678"/>
                          </a:lnTo>
                          <a:cubicBezTo>
                            <a:pt x="4815" y="19599"/>
                            <a:pt x="13922" y="28882"/>
                            <a:pt x="25456" y="40528"/>
                          </a:cubicBezTo>
                          <a:cubicBezTo>
                            <a:pt x="37009" y="52192"/>
                            <a:pt x="44264" y="59717"/>
                            <a:pt x="47222" y="63103"/>
                          </a:cubicBezTo>
                          <a:cubicBezTo>
                            <a:pt x="52859" y="69428"/>
                            <a:pt x="56793" y="74786"/>
                            <a:pt x="59026" y="79177"/>
                          </a:cubicBezTo>
                          <a:cubicBezTo>
                            <a:pt x="61277" y="83567"/>
                            <a:pt x="62402" y="87883"/>
                            <a:pt x="62402" y="92125"/>
                          </a:cubicBezTo>
                          <a:cubicBezTo>
                            <a:pt x="62402" y="99045"/>
                            <a:pt x="59975" y="104682"/>
                            <a:pt x="55119" y="109035"/>
                          </a:cubicBezTo>
                          <a:cubicBezTo>
                            <a:pt x="50264" y="113407"/>
                            <a:pt x="43938" y="115593"/>
                            <a:pt x="36143" y="115593"/>
                          </a:cubicBezTo>
                          <a:cubicBezTo>
                            <a:pt x="30618" y="115593"/>
                            <a:pt x="24786" y="114635"/>
                            <a:pt x="18647" y="112719"/>
                          </a:cubicBezTo>
                          <a:cubicBezTo>
                            <a:pt x="12526" y="110803"/>
                            <a:pt x="5978" y="107891"/>
                            <a:pt x="-998" y="103984"/>
                          </a:cubicBezTo>
                          <a:lnTo>
                            <a:pt x="-998" y="121788"/>
                          </a:lnTo>
                          <a:cubicBezTo>
                            <a:pt x="6089" y="124634"/>
                            <a:pt x="12712" y="126783"/>
                            <a:pt x="18870" y="128234"/>
                          </a:cubicBezTo>
                          <a:cubicBezTo>
                            <a:pt x="25046" y="129685"/>
                            <a:pt x="30693" y="130411"/>
                            <a:pt x="35809" y="130411"/>
                          </a:cubicBezTo>
                          <a:cubicBezTo>
                            <a:pt x="49296" y="130411"/>
                            <a:pt x="60049" y="127034"/>
                            <a:pt x="68067" y="120281"/>
                          </a:cubicBezTo>
                          <a:cubicBezTo>
                            <a:pt x="76085" y="113547"/>
                            <a:pt x="80094" y="104542"/>
                            <a:pt x="80094" y="93269"/>
                          </a:cubicBezTo>
                          <a:cubicBezTo>
                            <a:pt x="80094" y="87911"/>
                            <a:pt x="79090" y="82832"/>
                            <a:pt x="77081" y="78032"/>
                          </a:cubicBezTo>
                          <a:cubicBezTo>
                            <a:pt x="75090" y="73251"/>
                            <a:pt x="71444" y="67605"/>
                            <a:pt x="66142" y="61094"/>
                          </a:cubicBezTo>
                          <a:cubicBezTo>
                            <a:pt x="64691" y="59401"/>
                            <a:pt x="60068" y="54527"/>
                            <a:pt x="52273" y="46472"/>
                          </a:cubicBezTo>
                          <a:cubicBezTo>
                            <a:pt x="44496" y="38416"/>
                            <a:pt x="33511" y="27152"/>
                            <a:pt x="19317" y="1267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3" name="任意多边形: 形状 392">
                      <a:extLst>
                        <a:ext uri="{FF2B5EF4-FFF2-40B4-BE49-F238E27FC236}">
                          <a16:creationId xmlns:a16="http://schemas.microsoft.com/office/drawing/2014/main" id="{208A701B-1988-9F94-A5BF-ABBA4BAB57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3633" y="2823981"/>
                      <a:ext cx="84246" cy="132745"/>
                    </a:xfrm>
                    <a:custGeom>
                      <a:avLst/>
                      <a:gdLst>
                        <a:gd name="connsiteX0" fmla="*/ 3590 w 84246"/>
                        <a:gd name="connsiteY0" fmla="*/ 130694 h 132745"/>
                        <a:gd name="connsiteX1" fmla="*/ 72739 w 84246"/>
                        <a:gd name="connsiteY1" fmla="*/ 130694 h 132745"/>
                        <a:gd name="connsiteX2" fmla="*/ 72739 w 84246"/>
                        <a:gd name="connsiteY2" fmla="*/ 115848 h 132745"/>
                        <a:gd name="connsiteX3" fmla="*/ 19719 w 84246"/>
                        <a:gd name="connsiteY3" fmla="*/ 115848 h 132745"/>
                        <a:gd name="connsiteX4" fmla="*/ 19719 w 84246"/>
                        <a:gd name="connsiteY4" fmla="*/ 83952 h 132745"/>
                        <a:gd name="connsiteX5" fmla="*/ 27365 w 84246"/>
                        <a:gd name="connsiteY5" fmla="*/ 85906 h 132745"/>
                        <a:gd name="connsiteX6" fmla="*/ 35067 w 84246"/>
                        <a:gd name="connsiteY6" fmla="*/ 86548 h 132745"/>
                        <a:gd name="connsiteX7" fmla="*/ 69586 w 84246"/>
                        <a:gd name="connsiteY7" fmla="*/ 74604 h 132745"/>
                        <a:gd name="connsiteX8" fmla="*/ 82339 w 84246"/>
                        <a:gd name="connsiteY8" fmla="*/ 42262 h 132745"/>
                        <a:gd name="connsiteX9" fmla="*/ 69251 w 84246"/>
                        <a:gd name="connsiteY9" fmla="*/ 9585 h 132745"/>
                        <a:gd name="connsiteX10" fmla="*/ 32360 w 84246"/>
                        <a:gd name="connsiteY10" fmla="*/ -2052 h 132745"/>
                        <a:gd name="connsiteX11" fmla="*/ 15645 w 84246"/>
                        <a:gd name="connsiteY11" fmla="*/ -656 h 132745"/>
                        <a:gd name="connsiteX12" fmla="*/ -1907 w 84246"/>
                        <a:gd name="connsiteY12" fmla="*/ 3529 h 132745"/>
                        <a:gd name="connsiteX13" fmla="*/ -1907 w 84246"/>
                        <a:gd name="connsiteY13" fmla="*/ 21249 h 132745"/>
                        <a:gd name="connsiteX14" fmla="*/ 14306 w 84246"/>
                        <a:gd name="connsiteY14" fmla="*/ 14887 h 132745"/>
                        <a:gd name="connsiteX15" fmla="*/ 31998 w 84246"/>
                        <a:gd name="connsiteY15" fmla="*/ 12794 h 132745"/>
                        <a:gd name="connsiteX16" fmla="*/ 55884 w 84246"/>
                        <a:gd name="connsiteY16" fmla="*/ 20719 h 132745"/>
                        <a:gd name="connsiteX17" fmla="*/ 64703 w 84246"/>
                        <a:gd name="connsiteY17" fmla="*/ 42262 h 132745"/>
                        <a:gd name="connsiteX18" fmla="*/ 55884 w 84246"/>
                        <a:gd name="connsiteY18" fmla="*/ 63777 h 132745"/>
                        <a:gd name="connsiteX19" fmla="*/ 31998 w 84246"/>
                        <a:gd name="connsiteY19" fmla="*/ 71730 h 132745"/>
                        <a:gd name="connsiteX20" fmla="*/ 17905 w 84246"/>
                        <a:gd name="connsiteY20" fmla="*/ 70167 h 132745"/>
                        <a:gd name="connsiteX21" fmla="*/ 3590 w 84246"/>
                        <a:gd name="connsiteY21" fmla="*/ 65284 h 132745"/>
                        <a:gd name="connsiteX22" fmla="*/ 3590 w 84246"/>
                        <a:gd name="connsiteY22" fmla="*/ 13069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590" y="130694"/>
                          </a:moveTo>
                          <a:lnTo>
                            <a:pt x="72739" y="130694"/>
                          </a:lnTo>
                          <a:lnTo>
                            <a:pt x="72739" y="115848"/>
                          </a:lnTo>
                          <a:lnTo>
                            <a:pt x="19719" y="115848"/>
                          </a:lnTo>
                          <a:lnTo>
                            <a:pt x="19719" y="83952"/>
                          </a:lnTo>
                          <a:cubicBezTo>
                            <a:pt x="22268" y="84827"/>
                            <a:pt x="24817" y="85478"/>
                            <a:pt x="27365" y="85906"/>
                          </a:cubicBezTo>
                          <a:cubicBezTo>
                            <a:pt x="29933" y="86334"/>
                            <a:pt x="32500" y="86548"/>
                            <a:pt x="35067" y="86548"/>
                          </a:cubicBezTo>
                          <a:cubicBezTo>
                            <a:pt x="49596" y="86548"/>
                            <a:pt x="61103" y="82566"/>
                            <a:pt x="69586" y="74604"/>
                          </a:cubicBezTo>
                          <a:cubicBezTo>
                            <a:pt x="78088" y="66642"/>
                            <a:pt x="82339" y="55861"/>
                            <a:pt x="82339" y="42262"/>
                          </a:cubicBezTo>
                          <a:cubicBezTo>
                            <a:pt x="82339" y="28253"/>
                            <a:pt x="77976" y="17361"/>
                            <a:pt x="69251" y="9585"/>
                          </a:cubicBezTo>
                          <a:cubicBezTo>
                            <a:pt x="60526" y="1827"/>
                            <a:pt x="48229" y="-2052"/>
                            <a:pt x="32360" y="-2052"/>
                          </a:cubicBezTo>
                          <a:cubicBezTo>
                            <a:pt x="26891" y="-2052"/>
                            <a:pt x="21319" y="-1587"/>
                            <a:pt x="15645" y="-656"/>
                          </a:cubicBezTo>
                          <a:cubicBezTo>
                            <a:pt x="9990" y="274"/>
                            <a:pt x="4139" y="1669"/>
                            <a:pt x="-1907" y="3529"/>
                          </a:cubicBezTo>
                          <a:lnTo>
                            <a:pt x="-1907" y="21249"/>
                          </a:lnTo>
                          <a:cubicBezTo>
                            <a:pt x="3320" y="18403"/>
                            <a:pt x="8725" y="16282"/>
                            <a:pt x="14306" y="14887"/>
                          </a:cubicBezTo>
                          <a:cubicBezTo>
                            <a:pt x="19887" y="13492"/>
                            <a:pt x="25784" y="12794"/>
                            <a:pt x="31998" y="12794"/>
                          </a:cubicBezTo>
                          <a:cubicBezTo>
                            <a:pt x="42062" y="12794"/>
                            <a:pt x="50024" y="15436"/>
                            <a:pt x="55884" y="20719"/>
                          </a:cubicBezTo>
                          <a:cubicBezTo>
                            <a:pt x="61763" y="26002"/>
                            <a:pt x="64703" y="33183"/>
                            <a:pt x="64703" y="42262"/>
                          </a:cubicBezTo>
                          <a:cubicBezTo>
                            <a:pt x="64703" y="51322"/>
                            <a:pt x="61763" y="58493"/>
                            <a:pt x="55884" y="63777"/>
                          </a:cubicBezTo>
                          <a:cubicBezTo>
                            <a:pt x="50024" y="69079"/>
                            <a:pt x="42062" y="71730"/>
                            <a:pt x="31998" y="71730"/>
                          </a:cubicBezTo>
                          <a:cubicBezTo>
                            <a:pt x="27291" y="71730"/>
                            <a:pt x="22593" y="71209"/>
                            <a:pt x="17905" y="70167"/>
                          </a:cubicBezTo>
                          <a:cubicBezTo>
                            <a:pt x="13236" y="69125"/>
                            <a:pt x="8464" y="67498"/>
                            <a:pt x="3590" y="65284"/>
                          </a:cubicBezTo>
                          <a:lnTo>
                            <a:pt x="3590" y="13069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4" name="图形 304">
                  <a:extLst>
                    <a:ext uri="{FF2B5EF4-FFF2-40B4-BE49-F238E27FC236}">
                      <a16:creationId xmlns:a16="http://schemas.microsoft.com/office/drawing/2014/main" id="{03ECE20E-2364-2902-5B3D-F51C4EE79825}"/>
                    </a:ext>
                  </a:extLst>
                </p:cNvPr>
                <p:cNvGrpSpPr/>
                <p:nvPr/>
              </p:nvGrpSpPr>
              <p:grpSpPr>
                <a:xfrm>
                  <a:off x="-457427" y="2161554"/>
                  <a:ext cx="296986" cy="135089"/>
                  <a:chOff x="-457427" y="2161554"/>
                  <a:chExt cx="296986" cy="135089"/>
                </a:xfrm>
                <a:solidFill>
                  <a:srgbClr val="000000"/>
                </a:solidFill>
              </p:grpSpPr>
              <p:sp>
                <p:nvSpPr>
                  <p:cNvPr id="395" name="任意多边形: 形状 394">
                    <a:extLst>
                      <a:ext uri="{FF2B5EF4-FFF2-40B4-BE49-F238E27FC236}">
                        <a16:creationId xmlns:a16="http://schemas.microsoft.com/office/drawing/2014/main" id="{04211439-6B74-0BAD-08E3-55320253BCDC}"/>
                      </a:ext>
                    </a:extLst>
                  </p:cNvPr>
                  <p:cNvSpPr/>
                  <p:nvPr/>
                </p:nvSpPr>
                <p:spPr>
                  <a:xfrm>
                    <a:off x="-202112" y="2226253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180 h 11906"/>
                      <a:gd name="connsiteX1" fmla="*/ 108 w 41671"/>
                      <a:gd name="connsiteY1" fmla="*/ 180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180"/>
                        </a:moveTo>
                        <a:lnTo>
                          <a:pt x="108" y="18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6" name="图形 304">
                    <a:extLst>
                      <a:ext uri="{FF2B5EF4-FFF2-40B4-BE49-F238E27FC236}">
                        <a16:creationId xmlns:a16="http://schemas.microsoft.com/office/drawing/2014/main" id="{D61CA22F-3AF2-D9E6-DFE9-852D6D86CB40}"/>
                      </a:ext>
                    </a:extLst>
                  </p:cNvPr>
                  <p:cNvGrpSpPr/>
                  <p:nvPr/>
                </p:nvGrpSpPr>
                <p:grpSpPr>
                  <a:xfrm>
                    <a:off x="-457427" y="2161554"/>
                    <a:ext cx="201779" cy="135089"/>
                    <a:chOff x="-457427" y="2161554"/>
                    <a:chExt cx="201779" cy="135089"/>
                  </a:xfrm>
                  <a:solidFill>
                    <a:srgbClr val="000000"/>
                  </a:solidFill>
                </p:grpSpPr>
                <p:sp>
                  <p:nvSpPr>
                    <p:cNvPr id="397" name="任意多边形: 形状 396">
                      <a:extLst>
                        <a:ext uri="{FF2B5EF4-FFF2-40B4-BE49-F238E27FC236}">
                          <a16:creationId xmlns:a16="http://schemas.microsoft.com/office/drawing/2014/main" id="{B7D6EFBD-86DB-A4BF-A330-6CCC22ABD9A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57427" y="2161554"/>
                      <a:ext cx="85697" cy="135089"/>
                    </a:xfrm>
                    <a:custGeom>
                      <a:avLst/>
                      <a:gdLst>
                        <a:gd name="connsiteX0" fmla="*/ 56915 w 85697"/>
                        <a:gd name="connsiteY0" fmla="*/ 70600 h 135089"/>
                        <a:gd name="connsiteX1" fmla="*/ 76644 w 85697"/>
                        <a:gd name="connsiteY1" fmla="*/ 59326 h 135089"/>
                        <a:gd name="connsiteX2" fmla="*/ 83760 w 85697"/>
                        <a:gd name="connsiteY2" fmla="*/ 38230 h 135089"/>
                        <a:gd name="connsiteX3" fmla="*/ 70505 w 85697"/>
                        <a:gd name="connsiteY3" fmla="*/ 8399 h 135089"/>
                        <a:gd name="connsiteX4" fmla="*/ 32833 w 85697"/>
                        <a:gd name="connsiteY4" fmla="*/ -2149 h 135089"/>
                        <a:gd name="connsiteX5" fmla="*/ 15978 w 85697"/>
                        <a:gd name="connsiteY5" fmla="*/ -531 h 135089"/>
                        <a:gd name="connsiteX6" fmla="*/ -1937 w 85697"/>
                        <a:gd name="connsiteY6" fmla="*/ 4325 h 135089"/>
                        <a:gd name="connsiteX7" fmla="*/ -1937 w 85697"/>
                        <a:gd name="connsiteY7" fmla="*/ 21319 h 135089"/>
                        <a:gd name="connsiteX8" fmla="*/ 14081 w 85697"/>
                        <a:gd name="connsiteY8" fmla="*/ 14873 h 135089"/>
                        <a:gd name="connsiteX9" fmla="*/ 32331 w 85697"/>
                        <a:gd name="connsiteY9" fmla="*/ 12696 h 135089"/>
                        <a:gd name="connsiteX10" fmla="*/ 57557 w 85697"/>
                        <a:gd name="connsiteY10" fmla="*/ 19226 h 135089"/>
                        <a:gd name="connsiteX11" fmla="*/ 66236 w 85697"/>
                        <a:gd name="connsiteY11" fmla="*/ 38230 h 135089"/>
                        <a:gd name="connsiteX12" fmla="*/ 58171 w 85697"/>
                        <a:gd name="connsiteY12" fmla="*/ 56229 h 135089"/>
                        <a:gd name="connsiteX13" fmla="*/ 35735 w 85697"/>
                        <a:gd name="connsiteY13" fmla="*/ 62731 h 135089"/>
                        <a:gd name="connsiteX14" fmla="*/ 20555 w 85697"/>
                        <a:gd name="connsiteY14" fmla="*/ 62731 h 135089"/>
                        <a:gd name="connsiteX15" fmla="*/ 20555 w 85697"/>
                        <a:gd name="connsiteY15" fmla="*/ 77213 h 135089"/>
                        <a:gd name="connsiteX16" fmla="*/ 36433 w 85697"/>
                        <a:gd name="connsiteY16" fmla="*/ 77213 h 135089"/>
                        <a:gd name="connsiteX17" fmla="*/ 56301 w 85697"/>
                        <a:gd name="connsiteY17" fmla="*/ 82404 h 135089"/>
                        <a:gd name="connsiteX18" fmla="*/ 63194 w 85697"/>
                        <a:gd name="connsiteY18" fmla="*/ 97361 h 135089"/>
                        <a:gd name="connsiteX19" fmla="*/ 56078 w 85697"/>
                        <a:gd name="connsiteY19" fmla="*/ 112737 h 135089"/>
                        <a:gd name="connsiteX20" fmla="*/ 35735 w 85697"/>
                        <a:gd name="connsiteY20" fmla="*/ 118122 h 135089"/>
                        <a:gd name="connsiteX21" fmla="*/ 20192 w 85697"/>
                        <a:gd name="connsiteY21" fmla="*/ 116532 h 135089"/>
                        <a:gd name="connsiteX22" fmla="*/ 1970 w 85697"/>
                        <a:gd name="connsiteY22" fmla="*/ 111676 h 135089"/>
                        <a:gd name="connsiteX23" fmla="*/ 1970 w 85697"/>
                        <a:gd name="connsiteY23" fmla="*/ 127359 h 135089"/>
                        <a:gd name="connsiteX24" fmla="*/ 20778 w 85697"/>
                        <a:gd name="connsiteY24" fmla="*/ 131545 h 135089"/>
                        <a:gd name="connsiteX25" fmla="*/ 37298 w 85697"/>
                        <a:gd name="connsiteY25" fmla="*/ 132940 h 135089"/>
                        <a:gd name="connsiteX26" fmla="*/ 69026 w 85697"/>
                        <a:gd name="connsiteY26" fmla="*/ 123815 h 135089"/>
                        <a:gd name="connsiteX27" fmla="*/ 80719 w 85697"/>
                        <a:gd name="connsiteY27" fmla="*/ 99203 h 135089"/>
                        <a:gd name="connsiteX28" fmla="*/ 74524 w 85697"/>
                        <a:gd name="connsiteY28" fmla="*/ 80925 h 135089"/>
                        <a:gd name="connsiteX29" fmla="*/ 56915 w 85697"/>
                        <a:gd name="connsiteY29" fmla="*/ 70600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5697" h="135089">
                          <a:moveTo>
                            <a:pt x="56915" y="70600"/>
                          </a:moveTo>
                          <a:cubicBezTo>
                            <a:pt x="65343" y="68795"/>
                            <a:pt x="71919" y="65037"/>
                            <a:pt x="76644" y="59326"/>
                          </a:cubicBezTo>
                          <a:cubicBezTo>
                            <a:pt x="81388" y="53633"/>
                            <a:pt x="83760" y="46601"/>
                            <a:pt x="83760" y="38230"/>
                          </a:cubicBezTo>
                          <a:cubicBezTo>
                            <a:pt x="83760" y="25393"/>
                            <a:pt x="79342" y="15450"/>
                            <a:pt x="70505" y="8399"/>
                          </a:cubicBezTo>
                          <a:cubicBezTo>
                            <a:pt x="61669" y="1367"/>
                            <a:pt x="49111" y="-2149"/>
                            <a:pt x="32833" y="-2149"/>
                          </a:cubicBezTo>
                          <a:cubicBezTo>
                            <a:pt x="27382" y="-2149"/>
                            <a:pt x="21764" y="-1610"/>
                            <a:pt x="15978" y="-531"/>
                          </a:cubicBezTo>
                          <a:cubicBezTo>
                            <a:pt x="10193" y="548"/>
                            <a:pt x="4221" y="2167"/>
                            <a:pt x="-1937" y="4325"/>
                          </a:cubicBezTo>
                          <a:lnTo>
                            <a:pt x="-1937" y="21319"/>
                          </a:lnTo>
                          <a:cubicBezTo>
                            <a:pt x="2937" y="18473"/>
                            <a:pt x="8276" y="16324"/>
                            <a:pt x="14081" y="14873"/>
                          </a:cubicBezTo>
                          <a:cubicBezTo>
                            <a:pt x="19904" y="13422"/>
                            <a:pt x="25987" y="12696"/>
                            <a:pt x="32331" y="12696"/>
                          </a:cubicBezTo>
                          <a:cubicBezTo>
                            <a:pt x="43363" y="12696"/>
                            <a:pt x="51772" y="14873"/>
                            <a:pt x="57557" y="19226"/>
                          </a:cubicBezTo>
                          <a:cubicBezTo>
                            <a:pt x="63343" y="23579"/>
                            <a:pt x="66236" y="29914"/>
                            <a:pt x="66236" y="38230"/>
                          </a:cubicBezTo>
                          <a:cubicBezTo>
                            <a:pt x="66236" y="45913"/>
                            <a:pt x="63548" y="51913"/>
                            <a:pt x="58171" y="56229"/>
                          </a:cubicBezTo>
                          <a:cubicBezTo>
                            <a:pt x="52795" y="60563"/>
                            <a:pt x="45316" y="62731"/>
                            <a:pt x="35735" y="62731"/>
                          </a:cubicBezTo>
                          <a:lnTo>
                            <a:pt x="20555" y="62731"/>
                          </a:lnTo>
                          <a:lnTo>
                            <a:pt x="20555" y="77213"/>
                          </a:lnTo>
                          <a:lnTo>
                            <a:pt x="36433" y="77213"/>
                          </a:lnTo>
                          <a:cubicBezTo>
                            <a:pt x="45084" y="77213"/>
                            <a:pt x="51706" y="78943"/>
                            <a:pt x="56301" y="82404"/>
                          </a:cubicBezTo>
                          <a:cubicBezTo>
                            <a:pt x="60897" y="85864"/>
                            <a:pt x="63194" y="90850"/>
                            <a:pt x="63194" y="97361"/>
                          </a:cubicBezTo>
                          <a:cubicBezTo>
                            <a:pt x="63194" y="104040"/>
                            <a:pt x="60822" y="109165"/>
                            <a:pt x="56078" y="112737"/>
                          </a:cubicBezTo>
                          <a:cubicBezTo>
                            <a:pt x="51353" y="116327"/>
                            <a:pt x="44572" y="118122"/>
                            <a:pt x="35735" y="118122"/>
                          </a:cubicBezTo>
                          <a:cubicBezTo>
                            <a:pt x="30898" y="118122"/>
                            <a:pt x="25717" y="117592"/>
                            <a:pt x="20192" y="116532"/>
                          </a:cubicBezTo>
                          <a:cubicBezTo>
                            <a:pt x="14667" y="115490"/>
                            <a:pt x="8593" y="113872"/>
                            <a:pt x="1970" y="111676"/>
                          </a:cubicBezTo>
                          <a:lnTo>
                            <a:pt x="1970" y="127359"/>
                          </a:lnTo>
                          <a:cubicBezTo>
                            <a:pt x="8667" y="129219"/>
                            <a:pt x="14937" y="130615"/>
                            <a:pt x="20778" y="131545"/>
                          </a:cubicBezTo>
                          <a:cubicBezTo>
                            <a:pt x="26620" y="132475"/>
                            <a:pt x="32126" y="132940"/>
                            <a:pt x="37298" y="132940"/>
                          </a:cubicBezTo>
                          <a:cubicBezTo>
                            <a:pt x="50674" y="132940"/>
                            <a:pt x="61250" y="129898"/>
                            <a:pt x="69026" y="123815"/>
                          </a:cubicBezTo>
                          <a:cubicBezTo>
                            <a:pt x="76821" y="117750"/>
                            <a:pt x="80719" y="109546"/>
                            <a:pt x="80719" y="99203"/>
                          </a:cubicBezTo>
                          <a:cubicBezTo>
                            <a:pt x="80719" y="91985"/>
                            <a:pt x="78654" y="85892"/>
                            <a:pt x="74524" y="80925"/>
                          </a:cubicBezTo>
                          <a:cubicBezTo>
                            <a:pt x="70394" y="75958"/>
                            <a:pt x="64524" y="72516"/>
                            <a:pt x="56915" y="7060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8" name="任意多边形: 形状 397">
                      <a:extLst>
                        <a:ext uri="{FF2B5EF4-FFF2-40B4-BE49-F238E27FC236}">
                          <a16:creationId xmlns:a16="http://schemas.microsoft.com/office/drawing/2014/main" id="{5E66BA9B-3AFD-48B1-7E84-2F8A919C88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5642" y="2161554"/>
                      <a:ext cx="89994" cy="135089"/>
                    </a:xfrm>
                    <a:custGeom>
                      <a:avLst/>
                      <a:gdLst>
                        <a:gd name="connsiteX0" fmla="*/ 43045 w 89994"/>
                        <a:gd name="connsiteY0" fmla="*/ 118988 h 135089"/>
                        <a:gd name="connsiteX1" fmla="*/ 22590 w 89994"/>
                        <a:gd name="connsiteY1" fmla="*/ 105593 h 135089"/>
                        <a:gd name="connsiteX2" fmla="*/ 15754 w 89994"/>
                        <a:gd name="connsiteY2" fmla="*/ 65354 h 135089"/>
                        <a:gd name="connsiteX3" fmla="*/ 22590 w 89994"/>
                        <a:gd name="connsiteY3" fmla="*/ 25198 h 135089"/>
                        <a:gd name="connsiteX4" fmla="*/ 43045 w 89994"/>
                        <a:gd name="connsiteY4" fmla="*/ 11803 h 135089"/>
                        <a:gd name="connsiteX5" fmla="*/ 63583 w 89994"/>
                        <a:gd name="connsiteY5" fmla="*/ 25198 h 135089"/>
                        <a:gd name="connsiteX6" fmla="*/ 70448 w 89994"/>
                        <a:gd name="connsiteY6" fmla="*/ 65354 h 135089"/>
                        <a:gd name="connsiteX7" fmla="*/ 63583 w 89994"/>
                        <a:gd name="connsiteY7" fmla="*/ 105593 h 135089"/>
                        <a:gd name="connsiteX8" fmla="*/ 43045 w 89994"/>
                        <a:gd name="connsiteY8" fmla="*/ 118988 h 135089"/>
                        <a:gd name="connsiteX9" fmla="*/ 43045 w 89994"/>
                        <a:gd name="connsiteY9" fmla="*/ 132940 h 135089"/>
                        <a:gd name="connsiteX10" fmla="*/ 76503 w 89994"/>
                        <a:gd name="connsiteY10" fmla="*/ 115611 h 135089"/>
                        <a:gd name="connsiteX11" fmla="*/ 88056 w 89994"/>
                        <a:gd name="connsiteY11" fmla="*/ 65354 h 135089"/>
                        <a:gd name="connsiteX12" fmla="*/ 76503 w 89994"/>
                        <a:gd name="connsiteY12" fmla="*/ 15152 h 135089"/>
                        <a:gd name="connsiteX13" fmla="*/ 43045 w 89994"/>
                        <a:gd name="connsiteY13" fmla="*/ -2149 h 135089"/>
                        <a:gd name="connsiteX14" fmla="*/ 9615 w 89994"/>
                        <a:gd name="connsiteY14" fmla="*/ 15152 h 135089"/>
                        <a:gd name="connsiteX15" fmla="*/ -1938 w 89994"/>
                        <a:gd name="connsiteY15" fmla="*/ 65354 h 135089"/>
                        <a:gd name="connsiteX16" fmla="*/ 9615 w 89994"/>
                        <a:gd name="connsiteY16" fmla="*/ 115611 h 135089"/>
                        <a:gd name="connsiteX17" fmla="*/ 43045 w 89994"/>
                        <a:gd name="connsiteY17" fmla="*/ 132940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45" y="118988"/>
                          </a:moveTo>
                          <a:cubicBezTo>
                            <a:pt x="33985" y="118988"/>
                            <a:pt x="27167" y="114523"/>
                            <a:pt x="22590" y="105593"/>
                          </a:cubicBezTo>
                          <a:cubicBezTo>
                            <a:pt x="18033" y="96682"/>
                            <a:pt x="15754" y="83269"/>
                            <a:pt x="15754" y="65354"/>
                          </a:cubicBezTo>
                          <a:cubicBezTo>
                            <a:pt x="15754" y="47513"/>
                            <a:pt x="18033" y="34128"/>
                            <a:pt x="22590" y="25198"/>
                          </a:cubicBezTo>
                          <a:cubicBezTo>
                            <a:pt x="27167" y="16268"/>
                            <a:pt x="33985" y="11803"/>
                            <a:pt x="43045" y="11803"/>
                          </a:cubicBezTo>
                          <a:cubicBezTo>
                            <a:pt x="52179" y="11803"/>
                            <a:pt x="59025" y="16268"/>
                            <a:pt x="63583" y="25198"/>
                          </a:cubicBezTo>
                          <a:cubicBezTo>
                            <a:pt x="68160" y="34128"/>
                            <a:pt x="70448" y="47513"/>
                            <a:pt x="70448" y="65354"/>
                          </a:cubicBezTo>
                          <a:cubicBezTo>
                            <a:pt x="70448" y="83269"/>
                            <a:pt x="68160" y="96682"/>
                            <a:pt x="63583" y="105593"/>
                          </a:cubicBezTo>
                          <a:cubicBezTo>
                            <a:pt x="59025" y="114523"/>
                            <a:pt x="52179" y="118988"/>
                            <a:pt x="43045" y="118988"/>
                          </a:cubicBezTo>
                          <a:close/>
                          <a:moveTo>
                            <a:pt x="43045" y="132940"/>
                          </a:moveTo>
                          <a:cubicBezTo>
                            <a:pt x="57649" y="132940"/>
                            <a:pt x="68802" y="127164"/>
                            <a:pt x="76503" y="115611"/>
                          </a:cubicBezTo>
                          <a:cubicBezTo>
                            <a:pt x="84205" y="104077"/>
                            <a:pt x="88056" y="87324"/>
                            <a:pt x="88056" y="65354"/>
                          </a:cubicBezTo>
                          <a:cubicBezTo>
                            <a:pt x="88056" y="43439"/>
                            <a:pt x="84205" y="26705"/>
                            <a:pt x="76503" y="15152"/>
                          </a:cubicBezTo>
                          <a:cubicBezTo>
                            <a:pt x="68802" y="3618"/>
                            <a:pt x="57649" y="-2149"/>
                            <a:pt x="43045" y="-2149"/>
                          </a:cubicBezTo>
                          <a:cubicBezTo>
                            <a:pt x="28460" y="-2149"/>
                            <a:pt x="17316" y="3618"/>
                            <a:pt x="9615" y="15152"/>
                          </a:cubicBezTo>
                          <a:cubicBezTo>
                            <a:pt x="1913" y="26705"/>
                            <a:pt x="-1938" y="43439"/>
                            <a:pt x="-1938" y="65354"/>
                          </a:cubicBezTo>
                          <a:cubicBezTo>
                            <a:pt x="-1938" y="87324"/>
                            <a:pt x="1913" y="104077"/>
                            <a:pt x="9615" y="115611"/>
                          </a:cubicBezTo>
                          <a:cubicBezTo>
                            <a:pt x="17316" y="127164"/>
                            <a:pt x="28460" y="132940"/>
                            <a:pt x="43045" y="13294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9" name="图形 304">
                  <a:extLst>
                    <a:ext uri="{FF2B5EF4-FFF2-40B4-BE49-F238E27FC236}">
                      <a16:creationId xmlns:a16="http://schemas.microsoft.com/office/drawing/2014/main" id="{CA6444C8-8F50-3D91-4FCE-1CD6394C936C}"/>
                    </a:ext>
                  </a:extLst>
                </p:cNvPr>
                <p:cNvGrpSpPr/>
                <p:nvPr/>
              </p:nvGrpSpPr>
              <p:grpSpPr>
                <a:xfrm>
                  <a:off x="-457427" y="1501472"/>
                  <a:ext cx="296986" cy="135089"/>
                  <a:chOff x="-457427" y="1501472"/>
                  <a:chExt cx="296986" cy="135089"/>
                </a:xfrm>
                <a:solidFill>
                  <a:srgbClr val="000000"/>
                </a:solidFill>
              </p:grpSpPr>
              <p:sp>
                <p:nvSpPr>
                  <p:cNvPr id="400" name="任意多边形: 形状 399">
                    <a:extLst>
                      <a:ext uri="{FF2B5EF4-FFF2-40B4-BE49-F238E27FC236}">
                        <a16:creationId xmlns:a16="http://schemas.microsoft.com/office/drawing/2014/main" id="{3B080DB5-90B4-1DAD-E99A-AB489D740BF9}"/>
                      </a:ext>
                    </a:extLst>
                  </p:cNvPr>
                  <p:cNvSpPr/>
                  <p:nvPr/>
                </p:nvSpPr>
                <p:spPr>
                  <a:xfrm>
                    <a:off x="-202112" y="1566170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125 h 11906"/>
                      <a:gd name="connsiteX1" fmla="*/ 108 w 41671"/>
                      <a:gd name="connsiteY1" fmla="*/ 125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125"/>
                        </a:moveTo>
                        <a:lnTo>
                          <a:pt x="108" y="12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01" name="图形 304">
                    <a:extLst>
                      <a:ext uri="{FF2B5EF4-FFF2-40B4-BE49-F238E27FC236}">
                        <a16:creationId xmlns:a16="http://schemas.microsoft.com/office/drawing/2014/main" id="{3F4C98E0-6E78-9580-470B-0E94D5BE8BC9}"/>
                      </a:ext>
                    </a:extLst>
                  </p:cNvPr>
                  <p:cNvGrpSpPr/>
                  <p:nvPr/>
                </p:nvGrpSpPr>
                <p:grpSpPr>
                  <a:xfrm>
                    <a:off x="-457427" y="1501472"/>
                    <a:ext cx="198040" cy="135089"/>
                    <a:chOff x="-457427" y="1501472"/>
                    <a:chExt cx="198040" cy="135089"/>
                  </a:xfrm>
                  <a:solidFill>
                    <a:srgbClr val="000000"/>
                  </a:solidFill>
                </p:grpSpPr>
                <p:sp>
                  <p:nvSpPr>
                    <p:cNvPr id="402" name="任意多边形: 形状 401">
                      <a:extLst>
                        <a:ext uri="{FF2B5EF4-FFF2-40B4-BE49-F238E27FC236}">
                          <a16:creationId xmlns:a16="http://schemas.microsoft.com/office/drawing/2014/main" id="{9ADE1EAC-0486-34ED-7493-BD32B08010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57427" y="1501472"/>
                      <a:ext cx="85697" cy="135089"/>
                    </a:xfrm>
                    <a:custGeom>
                      <a:avLst/>
                      <a:gdLst>
                        <a:gd name="connsiteX0" fmla="*/ 56915 w 85697"/>
                        <a:gd name="connsiteY0" fmla="*/ 70544 h 135089"/>
                        <a:gd name="connsiteX1" fmla="*/ 76644 w 85697"/>
                        <a:gd name="connsiteY1" fmla="*/ 59271 h 135089"/>
                        <a:gd name="connsiteX2" fmla="*/ 83760 w 85697"/>
                        <a:gd name="connsiteY2" fmla="*/ 38174 h 135089"/>
                        <a:gd name="connsiteX3" fmla="*/ 70505 w 85697"/>
                        <a:gd name="connsiteY3" fmla="*/ 8343 h 135089"/>
                        <a:gd name="connsiteX4" fmla="*/ 32833 w 85697"/>
                        <a:gd name="connsiteY4" fmla="*/ -2205 h 135089"/>
                        <a:gd name="connsiteX5" fmla="*/ 15978 w 85697"/>
                        <a:gd name="connsiteY5" fmla="*/ -586 h 135089"/>
                        <a:gd name="connsiteX6" fmla="*/ -1937 w 85697"/>
                        <a:gd name="connsiteY6" fmla="*/ 4269 h 135089"/>
                        <a:gd name="connsiteX7" fmla="*/ -1937 w 85697"/>
                        <a:gd name="connsiteY7" fmla="*/ 21264 h 135089"/>
                        <a:gd name="connsiteX8" fmla="*/ 14081 w 85697"/>
                        <a:gd name="connsiteY8" fmla="*/ 14818 h 135089"/>
                        <a:gd name="connsiteX9" fmla="*/ 32331 w 85697"/>
                        <a:gd name="connsiteY9" fmla="*/ 12641 h 135089"/>
                        <a:gd name="connsiteX10" fmla="*/ 57557 w 85697"/>
                        <a:gd name="connsiteY10" fmla="*/ 19171 h 135089"/>
                        <a:gd name="connsiteX11" fmla="*/ 66236 w 85697"/>
                        <a:gd name="connsiteY11" fmla="*/ 38174 h 135089"/>
                        <a:gd name="connsiteX12" fmla="*/ 58171 w 85697"/>
                        <a:gd name="connsiteY12" fmla="*/ 56173 h 135089"/>
                        <a:gd name="connsiteX13" fmla="*/ 35735 w 85697"/>
                        <a:gd name="connsiteY13" fmla="*/ 62675 h 135089"/>
                        <a:gd name="connsiteX14" fmla="*/ 20555 w 85697"/>
                        <a:gd name="connsiteY14" fmla="*/ 62675 h 135089"/>
                        <a:gd name="connsiteX15" fmla="*/ 20555 w 85697"/>
                        <a:gd name="connsiteY15" fmla="*/ 77158 h 135089"/>
                        <a:gd name="connsiteX16" fmla="*/ 36433 w 85697"/>
                        <a:gd name="connsiteY16" fmla="*/ 77158 h 135089"/>
                        <a:gd name="connsiteX17" fmla="*/ 56301 w 85697"/>
                        <a:gd name="connsiteY17" fmla="*/ 82348 h 135089"/>
                        <a:gd name="connsiteX18" fmla="*/ 63194 w 85697"/>
                        <a:gd name="connsiteY18" fmla="*/ 97306 h 135089"/>
                        <a:gd name="connsiteX19" fmla="*/ 56078 w 85697"/>
                        <a:gd name="connsiteY19" fmla="*/ 112681 h 135089"/>
                        <a:gd name="connsiteX20" fmla="*/ 35735 w 85697"/>
                        <a:gd name="connsiteY20" fmla="*/ 118067 h 135089"/>
                        <a:gd name="connsiteX21" fmla="*/ 20192 w 85697"/>
                        <a:gd name="connsiteY21" fmla="*/ 116476 h 135089"/>
                        <a:gd name="connsiteX22" fmla="*/ 1970 w 85697"/>
                        <a:gd name="connsiteY22" fmla="*/ 111621 h 135089"/>
                        <a:gd name="connsiteX23" fmla="*/ 1970 w 85697"/>
                        <a:gd name="connsiteY23" fmla="*/ 127304 h 135089"/>
                        <a:gd name="connsiteX24" fmla="*/ 20778 w 85697"/>
                        <a:gd name="connsiteY24" fmla="*/ 131489 h 135089"/>
                        <a:gd name="connsiteX25" fmla="*/ 37298 w 85697"/>
                        <a:gd name="connsiteY25" fmla="*/ 132885 h 135089"/>
                        <a:gd name="connsiteX26" fmla="*/ 69026 w 85697"/>
                        <a:gd name="connsiteY26" fmla="*/ 123760 h 135089"/>
                        <a:gd name="connsiteX27" fmla="*/ 80719 w 85697"/>
                        <a:gd name="connsiteY27" fmla="*/ 99147 h 135089"/>
                        <a:gd name="connsiteX28" fmla="*/ 74524 w 85697"/>
                        <a:gd name="connsiteY28" fmla="*/ 80869 h 135089"/>
                        <a:gd name="connsiteX29" fmla="*/ 56915 w 85697"/>
                        <a:gd name="connsiteY29" fmla="*/ 70544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5697" h="135089">
                          <a:moveTo>
                            <a:pt x="56915" y="70544"/>
                          </a:moveTo>
                          <a:cubicBezTo>
                            <a:pt x="65343" y="68740"/>
                            <a:pt x="71919" y="64982"/>
                            <a:pt x="76644" y="59271"/>
                          </a:cubicBezTo>
                          <a:cubicBezTo>
                            <a:pt x="81388" y="53578"/>
                            <a:pt x="83760" y="46546"/>
                            <a:pt x="83760" y="38174"/>
                          </a:cubicBezTo>
                          <a:cubicBezTo>
                            <a:pt x="83760" y="25338"/>
                            <a:pt x="79342" y="15394"/>
                            <a:pt x="70505" y="8343"/>
                          </a:cubicBezTo>
                          <a:cubicBezTo>
                            <a:pt x="61669" y="1311"/>
                            <a:pt x="49111" y="-2205"/>
                            <a:pt x="32833" y="-2205"/>
                          </a:cubicBezTo>
                          <a:cubicBezTo>
                            <a:pt x="27382" y="-2205"/>
                            <a:pt x="21764" y="-1665"/>
                            <a:pt x="15978" y="-586"/>
                          </a:cubicBezTo>
                          <a:cubicBezTo>
                            <a:pt x="10193" y="493"/>
                            <a:pt x="4221" y="2111"/>
                            <a:pt x="-1937" y="4269"/>
                          </a:cubicBezTo>
                          <a:lnTo>
                            <a:pt x="-1937" y="21264"/>
                          </a:lnTo>
                          <a:cubicBezTo>
                            <a:pt x="2937" y="18417"/>
                            <a:pt x="8276" y="16269"/>
                            <a:pt x="14081" y="14818"/>
                          </a:cubicBezTo>
                          <a:cubicBezTo>
                            <a:pt x="19904" y="13366"/>
                            <a:pt x="25987" y="12641"/>
                            <a:pt x="32331" y="12641"/>
                          </a:cubicBezTo>
                          <a:cubicBezTo>
                            <a:pt x="43363" y="12641"/>
                            <a:pt x="51772" y="14818"/>
                            <a:pt x="57557" y="19171"/>
                          </a:cubicBezTo>
                          <a:cubicBezTo>
                            <a:pt x="63343" y="23524"/>
                            <a:pt x="66236" y="29858"/>
                            <a:pt x="66236" y="38174"/>
                          </a:cubicBezTo>
                          <a:cubicBezTo>
                            <a:pt x="66236" y="45857"/>
                            <a:pt x="63548" y="51857"/>
                            <a:pt x="58171" y="56173"/>
                          </a:cubicBezTo>
                          <a:cubicBezTo>
                            <a:pt x="52795" y="60508"/>
                            <a:pt x="45316" y="62675"/>
                            <a:pt x="35735" y="62675"/>
                          </a:cubicBezTo>
                          <a:lnTo>
                            <a:pt x="20555" y="62675"/>
                          </a:lnTo>
                          <a:lnTo>
                            <a:pt x="20555" y="77158"/>
                          </a:lnTo>
                          <a:lnTo>
                            <a:pt x="36433" y="77158"/>
                          </a:lnTo>
                          <a:cubicBezTo>
                            <a:pt x="45084" y="77158"/>
                            <a:pt x="51706" y="78888"/>
                            <a:pt x="56301" y="82348"/>
                          </a:cubicBezTo>
                          <a:cubicBezTo>
                            <a:pt x="60897" y="85809"/>
                            <a:pt x="63194" y="90794"/>
                            <a:pt x="63194" y="97306"/>
                          </a:cubicBezTo>
                          <a:cubicBezTo>
                            <a:pt x="63194" y="103984"/>
                            <a:pt x="60822" y="109109"/>
                            <a:pt x="56078" y="112681"/>
                          </a:cubicBezTo>
                          <a:cubicBezTo>
                            <a:pt x="51353" y="116272"/>
                            <a:pt x="44572" y="118067"/>
                            <a:pt x="35735" y="118067"/>
                          </a:cubicBezTo>
                          <a:cubicBezTo>
                            <a:pt x="30898" y="118067"/>
                            <a:pt x="25717" y="117537"/>
                            <a:pt x="20192" y="116476"/>
                          </a:cubicBezTo>
                          <a:cubicBezTo>
                            <a:pt x="14667" y="115435"/>
                            <a:pt x="8593" y="113816"/>
                            <a:pt x="1970" y="111621"/>
                          </a:cubicBezTo>
                          <a:lnTo>
                            <a:pt x="1970" y="127304"/>
                          </a:lnTo>
                          <a:cubicBezTo>
                            <a:pt x="8667" y="129164"/>
                            <a:pt x="14937" y="130559"/>
                            <a:pt x="20778" y="131489"/>
                          </a:cubicBezTo>
                          <a:cubicBezTo>
                            <a:pt x="26620" y="132420"/>
                            <a:pt x="32126" y="132885"/>
                            <a:pt x="37298" y="132885"/>
                          </a:cubicBezTo>
                          <a:cubicBezTo>
                            <a:pt x="50674" y="132885"/>
                            <a:pt x="61250" y="129843"/>
                            <a:pt x="69026" y="123760"/>
                          </a:cubicBezTo>
                          <a:cubicBezTo>
                            <a:pt x="76821" y="117695"/>
                            <a:pt x="80719" y="109491"/>
                            <a:pt x="80719" y="99147"/>
                          </a:cubicBezTo>
                          <a:cubicBezTo>
                            <a:pt x="80719" y="91929"/>
                            <a:pt x="78654" y="85836"/>
                            <a:pt x="74524" y="80869"/>
                          </a:cubicBezTo>
                          <a:cubicBezTo>
                            <a:pt x="70394" y="75902"/>
                            <a:pt x="64524" y="72461"/>
                            <a:pt x="56915" y="7054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3" name="任意多边形: 形状 402">
                      <a:extLst>
                        <a:ext uri="{FF2B5EF4-FFF2-40B4-BE49-F238E27FC236}">
                          <a16:creationId xmlns:a16="http://schemas.microsoft.com/office/drawing/2014/main" id="{C2892AF8-755B-FCDA-54C6-CF6754B8013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3633" y="1503816"/>
                      <a:ext cx="84246" cy="132745"/>
                    </a:xfrm>
                    <a:custGeom>
                      <a:avLst/>
                      <a:gdLst>
                        <a:gd name="connsiteX0" fmla="*/ 3590 w 84246"/>
                        <a:gd name="connsiteY0" fmla="*/ 130583 h 132745"/>
                        <a:gd name="connsiteX1" fmla="*/ 72739 w 84246"/>
                        <a:gd name="connsiteY1" fmla="*/ 130583 h 132745"/>
                        <a:gd name="connsiteX2" fmla="*/ 72739 w 84246"/>
                        <a:gd name="connsiteY2" fmla="*/ 115737 h 132745"/>
                        <a:gd name="connsiteX3" fmla="*/ 19719 w 84246"/>
                        <a:gd name="connsiteY3" fmla="*/ 115737 h 132745"/>
                        <a:gd name="connsiteX4" fmla="*/ 19719 w 84246"/>
                        <a:gd name="connsiteY4" fmla="*/ 83841 h 132745"/>
                        <a:gd name="connsiteX5" fmla="*/ 27365 w 84246"/>
                        <a:gd name="connsiteY5" fmla="*/ 85795 h 132745"/>
                        <a:gd name="connsiteX6" fmla="*/ 35067 w 84246"/>
                        <a:gd name="connsiteY6" fmla="*/ 86437 h 132745"/>
                        <a:gd name="connsiteX7" fmla="*/ 69586 w 84246"/>
                        <a:gd name="connsiteY7" fmla="*/ 74493 h 132745"/>
                        <a:gd name="connsiteX8" fmla="*/ 82339 w 84246"/>
                        <a:gd name="connsiteY8" fmla="*/ 42151 h 132745"/>
                        <a:gd name="connsiteX9" fmla="*/ 69251 w 84246"/>
                        <a:gd name="connsiteY9" fmla="*/ 9474 h 132745"/>
                        <a:gd name="connsiteX10" fmla="*/ 32360 w 84246"/>
                        <a:gd name="connsiteY10" fmla="*/ -2163 h 132745"/>
                        <a:gd name="connsiteX11" fmla="*/ 15645 w 84246"/>
                        <a:gd name="connsiteY11" fmla="*/ -767 h 132745"/>
                        <a:gd name="connsiteX12" fmla="*/ -1907 w 84246"/>
                        <a:gd name="connsiteY12" fmla="*/ 3418 h 132745"/>
                        <a:gd name="connsiteX13" fmla="*/ -1907 w 84246"/>
                        <a:gd name="connsiteY13" fmla="*/ 21138 h 132745"/>
                        <a:gd name="connsiteX14" fmla="*/ 14306 w 84246"/>
                        <a:gd name="connsiteY14" fmla="*/ 14776 h 132745"/>
                        <a:gd name="connsiteX15" fmla="*/ 31998 w 84246"/>
                        <a:gd name="connsiteY15" fmla="*/ 12683 h 132745"/>
                        <a:gd name="connsiteX16" fmla="*/ 55884 w 84246"/>
                        <a:gd name="connsiteY16" fmla="*/ 20608 h 132745"/>
                        <a:gd name="connsiteX17" fmla="*/ 64703 w 84246"/>
                        <a:gd name="connsiteY17" fmla="*/ 42151 h 132745"/>
                        <a:gd name="connsiteX18" fmla="*/ 55884 w 84246"/>
                        <a:gd name="connsiteY18" fmla="*/ 63666 h 132745"/>
                        <a:gd name="connsiteX19" fmla="*/ 31998 w 84246"/>
                        <a:gd name="connsiteY19" fmla="*/ 71619 h 132745"/>
                        <a:gd name="connsiteX20" fmla="*/ 17905 w 84246"/>
                        <a:gd name="connsiteY20" fmla="*/ 70056 h 132745"/>
                        <a:gd name="connsiteX21" fmla="*/ 3590 w 84246"/>
                        <a:gd name="connsiteY21" fmla="*/ 65173 h 132745"/>
                        <a:gd name="connsiteX22" fmla="*/ 3590 w 84246"/>
                        <a:gd name="connsiteY22" fmla="*/ 130583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590" y="130583"/>
                          </a:moveTo>
                          <a:lnTo>
                            <a:pt x="72739" y="130583"/>
                          </a:lnTo>
                          <a:lnTo>
                            <a:pt x="72739" y="115737"/>
                          </a:lnTo>
                          <a:lnTo>
                            <a:pt x="19719" y="115737"/>
                          </a:lnTo>
                          <a:lnTo>
                            <a:pt x="19719" y="83841"/>
                          </a:lnTo>
                          <a:cubicBezTo>
                            <a:pt x="22268" y="84716"/>
                            <a:pt x="24817" y="85367"/>
                            <a:pt x="27365" y="85795"/>
                          </a:cubicBezTo>
                          <a:cubicBezTo>
                            <a:pt x="29933" y="86223"/>
                            <a:pt x="32500" y="86437"/>
                            <a:pt x="35067" y="86437"/>
                          </a:cubicBezTo>
                          <a:cubicBezTo>
                            <a:pt x="49596" y="86437"/>
                            <a:pt x="61103" y="82455"/>
                            <a:pt x="69586" y="74493"/>
                          </a:cubicBezTo>
                          <a:cubicBezTo>
                            <a:pt x="78088" y="66531"/>
                            <a:pt x="82339" y="55750"/>
                            <a:pt x="82339" y="42151"/>
                          </a:cubicBezTo>
                          <a:cubicBezTo>
                            <a:pt x="82339" y="28143"/>
                            <a:pt x="77976" y="17250"/>
                            <a:pt x="69251" y="9474"/>
                          </a:cubicBezTo>
                          <a:cubicBezTo>
                            <a:pt x="60526" y="1716"/>
                            <a:pt x="48229" y="-2163"/>
                            <a:pt x="32360" y="-2163"/>
                          </a:cubicBezTo>
                          <a:cubicBezTo>
                            <a:pt x="26891" y="-2163"/>
                            <a:pt x="21319" y="-1698"/>
                            <a:pt x="15645" y="-767"/>
                          </a:cubicBezTo>
                          <a:cubicBezTo>
                            <a:pt x="9990" y="163"/>
                            <a:pt x="4139" y="1558"/>
                            <a:pt x="-1907" y="3418"/>
                          </a:cubicBezTo>
                          <a:lnTo>
                            <a:pt x="-1907" y="21138"/>
                          </a:lnTo>
                          <a:cubicBezTo>
                            <a:pt x="3320" y="18292"/>
                            <a:pt x="8725" y="16171"/>
                            <a:pt x="14306" y="14776"/>
                          </a:cubicBezTo>
                          <a:cubicBezTo>
                            <a:pt x="19887" y="13381"/>
                            <a:pt x="25784" y="12683"/>
                            <a:pt x="31998" y="12683"/>
                          </a:cubicBezTo>
                          <a:cubicBezTo>
                            <a:pt x="42062" y="12683"/>
                            <a:pt x="50024" y="15325"/>
                            <a:pt x="55884" y="20608"/>
                          </a:cubicBezTo>
                          <a:cubicBezTo>
                            <a:pt x="61763" y="25891"/>
                            <a:pt x="64703" y="33072"/>
                            <a:pt x="64703" y="42151"/>
                          </a:cubicBezTo>
                          <a:cubicBezTo>
                            <a:pt x="64703" y="51211"/>
                            <a:pt x="61763" y="58383"/>
                            <a:pt x="55884" y="63666"/>
                          </a:cubicBezTo>
                          <a:cubicBezTo>
                            <a:pt x="50024" y="68968"/>
                            <a:pt x="42062" y="71619"/>
                            <a:pt x="31998" y="71619"/>
                          </a:cubicBezTo>
                          <a:cubicBezTo>
                            <a:pt x="27291" y="71619"/>
                            <a:pt x="22593" y="71098"/>
                            <a:pt x="17905" y="70056"/>
                          </a:cubicBezTo>
                          <a:cubicBezTo>
                            <a:pt x="13236" y="69014"/>
                            <a:pt x="8464" y="67387"/>
                            <a:pt x="3590" y="65173"/>
                          </a:cubicBezTo>
                          <a:lnTo>
                            <a:pt x="3590" y="1305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04" name="图形 304">
                  <a:extLst>
                    <a:ext uri="{FF2B5EF4-FFF2-40B4-BE49-F238E27FC236}">
                      <a16:creationId xmlns:a16="http://schemas.microsoft.com/office/drawing/2014/main" id="{E4629913-D4E6-D30E-8D7A-53EFFD067CF8}"/>
                    </a:ext>
                  </a:extLst>
                </p:cNvPr>
                <p:cNvGrpSpPr/>
                <p:nvPr/>
              </p:nvGrpSpPr>
              <p:grpSpPr>
                <a:xfrm>
                  <a:off x="-462310" y="841389"/>
                  <a:ext cx="301869" cy="135089"/>
                  <a:chOff x="-462310" y="841389"/>
                  <a:chExt cx="301869" cy="135089"/>
                </a:xfrm>
                <a:solidFill>
                  <a:srgbClr val="000000"/>
                </a:solidFill>
              </p:grpSpPr>
              <p:sp>
                <p:nvSpPr>
                  <p:cNvPr id="405" name="任意多边形: 形状 404">
                    <a:extLst>
                      <a:ext uri="{FF2B5EF4-FFF2-40B4-BE49-F238E27FC236}">
                        <a16:creationId xmlns:a16="http://schemas.microsoft.com/office/drawing/2014/main" id="{62191ED7-6B47-1E32-613D-FD3DDFC93DC0}"/>
                      </a:ext>
                    </a:extLst>
                  </p:cNvPr>
                  <p:cNvSpPr/>
                  <p:nvPr/>
                </p:nvSpPr>
                <p:spPr>
                  <a:xfrm>
                    <a:off x="-202112" y="906088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69 h 11906"/>
                      <a:gd name="connsiteX1" fmla="*/ 108 w 41671"/>
                      <a:gd name="connsiteY1" fmla="*/ 69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69"/>
                        </a:moveTo>
                        <a:lnTo>
                          <a:pt x="108" y="69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06" name="图形 304">
                    <a:extLst>
                      <a:ext uri="{FF2B5EF4-FFF2-40B4-BE49-F238E27FC236}">
                        <a16:creationId xmlns:a16="http://schemas.microsoft.com/office/drawing/2014/main" id="{E7C6A893-5DB6-84DE-D2B3-FA91B588397F}"/>
                      </a:ext>
                    </a:extLst>
                  </p:cNvPr>
                  <p:cNvGrpSpPr/>
                  <p:nvPr/>
                </p:nvGrpSpPr>
                <p:grpSpPr>
                  <a:xfrm>
                    <a:off x="-462310" y="841389"/>
                    <a:ext cx="206662" cy="135089"/>
                    <a:chOff x="-462310" y="841389"/>
                    <a:chExt cx="206662" cy="135089"/>
                  </a:xfrm>
                  <a:solidFill>
                    <a:srgbClr val="000000"/>
                  </a:solidFill>
                </p:grpSpPr>
                <p:sp>
                  <p:nvSpPr>
                    <p:cNvPr id="407" name="任意多边形: 形状 406">
                      <a:extLst>
                        <a:ext uri="{FF2B5EF4-FFF2-40B4-BE49-F238E27FC236}">
                          <a16:creationId xmlns:a16="http://schemas.microsoft.com/office/drawing/2014/main" id="{975356AE-FE23-56B6-B418-37878288529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462310" y="843733"/>
                      <a:ext cx="94877" cy="130206"/>
                    </a:xfrm>
                    <a:custGeom>
                      <a:avLst/>
                      <a:gdLst>
                        <a:gd name="connsiteX0" fmla="*/ 56842 w 94877"/>
                        <a:gd name="connsiteY0" fmla="*/ 112594 h 130206"/>
                        <a:gd name="connsiteX1" fmla="*/ 12361 w 94877"/>
                        <a:gd name="connsiteY1" fmla="*/ 43082 h 130206"/>
                        <a:gd name="connsiteX2" fmla="*/ 56842 w 94877"/>
                        <a:gd name="connsiteY2" fmla="*/ 43082 h 130206"/>
                        <a:gd name="connsiteX3" fmla="*/ 56842 w 94877"/>
                        <a:gd name="connsiteY3" fmla="*/ 112594 h 130206"/>
                        <a:gd name="connsiteX4" fmla="*/ 52210 w 94877"/>
                        <a:gd name="connsiteY4" fmla="*/ 127942 h 130206"/>
                        <a:gd name="connsiteX5" fmla="*/ 74367 w 94877"/>
                        <a:gd name="connsiteY5" fmla="*/ 127942 h 130206"/>
                        <a:gd name="connsiteX6" fmla="*/ 74367 w 94877"/>
                        <a:gd name="connsiteY6" fmla="*/ 43082 h 130206"/>
                        <a:gd name="connsiteX7" fmla="*/ 92952 w 94877"/>
                        <a:gd name="connsiteY7" fmla="*/ 43082 h 130206"/>
                        <a:gd name="connsiteX8" fmla="*/ 92952 w 94877"/>
                        <a:gd name="connsiteY8" fmla="*/ 28432 h 130206"/>
                        <a:gd name="connsiteX9" fmla="*/ 74367 w 94877"/>
                        <a:gd name="connsiteY9" fmla="*/ 28432 h 130206"/>
                        <a:gd name="connsiteX10" fmla="*/ 74367 w 94877"/>
                        <a:gd name="connsiteY10" fmla="*/ -2264 h 130206"/>
                        <a:gd name="connsiteX11" fmla="*/ 56842 w 94877"/>
                        <a:gd name="connsiteY11" fmla="*/ -2264 h 130206"/>
                        <a:gd name="connsiteX12" fmla="*/ 56842 w 94877"/>
                        <a:gd name="connsiteY12" fmla="*/ 28432 h 130206"/>
                        <a:gd name="connsiteX13" fmla="*/ -1926 w 94877"/>
                        <a:gd name="connsiteY13" fmla="*/ 28432 h 130206"/>
                        <a:gd name="connsiteX14" fmla="*/ -1926 w 94877"/>
                        <a:gd name="connsiteY14" fmla="*/ 45426 h 130206"/>
                        <a:gd name="connsiteX15" fmla="*/ 52210 w 94877"/>
                        <a:gd name="connsiteY15" fmla="*/ 127942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4877" h="130206">
                          <a:moveTo>
                            <a:pt x="56842" y="112594"/>
                          </a:moveTo>
                          <a:lnTo>
                            <a:pt x="12361" y="43082"/>
                          </a:lnTo>
                          <a:lnTo>
                            <a:pt x="56842" y="43082"/>
                          </a:lnTo>
                          <a:lnTo>
                            <a:pt x="56842" y="112594"/>
                          </a:lnTo>
                          <a:close/>
                          <a:moveTo>
                            <a:pt x="52210" y="127942"/>
                          </a:moveTo>
                          <a:lnTo>
                            <a:pt x="74367" y="127942"/>
                          </a:lnTo>
                          <a:lnTo>
                            <a:pt x="74367" y="43082"/>
                          </a:lnTo>
                          <a:lnTo>
                            <a:pt x="92952" y="43082"/>
                          </a:lnTo>
                          <a:lnTo>
                            <a:pt x="92952" y="28432"/>
                          </a:lnTo>
                          <a:lnTo>
                            <a:pt x="74367" y="28432"/>
                          </a:lnTo>
                          <a:lnTo>
                            <a:pt x="74367" y="-2264"/>
                          </a:lnTo>
                          <a:lnTo>
                            <a:pt x="56842" y="-2264"/>
                          </a:lnTo>
                          <a:lnTo>
                            <a:pt x="56842" y="28432"/>
                          </a:lnTo>
                          <a:lnTo>
                            <a:pt x="-1926" y="28432"/>
                          </a:lnTo>
                          <a:lnTo>
                            <a:pt x="-1926" y="45426"/>
                          </a:lnTo>
                          <a:lnTo>
                            <a:pt x="52210" y="12794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8" name="任意多边形: 形状 407">
                      <a:extLst>
                        <a:ext uri="{FF2B5EF4-FFF2-40B4-BE49-F238E27FC236}">
                          <a16:creationId xmlns:a16="http://schemas.microsoft.com/office/drawing/2014/main" id="{C7A018E3-77EA-CCC6-7963-85CB8B570E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45642" y="841389"/>
                      <a:ext cx="89994" cy="135089"/>
                    </a:xfrm>
                    <a:custGeom>
                      <a:avLst/>
                      <a:gdLst>
                        <a:gd name="connsiteX0" fmla="*/ 43045 w 89994"/>
                        <a:gd name="connsiteY0" fmla="*/ 118877 h 135089"/>
                        <a:gd name="connsiteX1" fmla="*/ 22590 w 89994"/>
                        <a:gd name="connsiteY1" fmla="*/ 105482 h 135089"/>
                        <a:gd name="connsiteX2" fmla="*/ 15754 w 89994"/>
                        <a:gd name="connsiteY2" fmla="*/ 65243 h 135089"/>
                        <a:gd name="connsiteX3" fmla="*/ 22590 w 89994"/>
                        <a:gd name="connsiteY3" fmla="*/ 25087 h 135089"/>
                        <a:gd name="connsiteX4" fmla="*/ 43045 w 89994"/>
                        <a:gd name="connsiteY4" fmla="*/ 11692 h 135089"/>
                        <a:gd name="connsiteX5" fmla="*/ 63583 w 89994"/>
                        <a:gd name="connsiteY5" fmla="*/ 25087 h 135089"/>
                        <a:gd name="connsiteX6" fmla="*/ 70448 w 89994"/>
                        <a:gd name="connsiteY6" fmla="*/ 65243 h 135089"/>
                        <a:gd name="connsiteX7" fmla="*/ 63583 w 89994"/>
                        <a:gd name="connsiteY7" fmla="*/ 105482 h 135089"/>
                        <a:gd name="connsiteX8" fmla="*/ 43045 w 89994"/>
                        <a:gd name="connsiteY8" fmla="*/ 118877 h 135089"/>
                        <a:gd name="connsiteX9" fmla="*/ 43045 w 89994"/>
                        <a:gd name="connsiteY9" fmla="*/ 132829 h 135089"/>
                        <a:gd name="connsiteX10" fmla="*/ 76503 w 89994"/>
                        <a:gd name="connsiteY10" fmla="*/ 115500 h 135089"/>
                        <a:gd name="connsiteX11" fmla="*/ 88056 w 89994"/>
                        <a:gd name="connsiteY11" fmla="*/ 65243 h 135089"/>
                        <a:gd name="connsiteX12" fmla="*/ 76503 w 89994"/>
                        <a:gd name="connsiteY12" fmla="*/ 15041 h 135089"/>
                        <a:gd name="connsiteX13" fmla="*/ 43045 w 89994"/>
                        <a:gd name="connsiteY13" fmla="*/ -2260 h 135089"/>
                        <a:gd name="connsiteX14" fmla="*/ 9615 w 89994"/>
                        <a:gd name="connsiteY14" fmla="*/ 15041 h 135089"/>
                        <a:gd name="connsiteX15" fmla="*/ -1938 w 89994"/>
                        <a:gd name="connsiteY15" fmla="*/ 65243 h 135089"/>
                        <a:gd name="connsiteX16" fmla="*/ 9615 w 89994"/>
                        <a:gd name="connsiteY16" fmla="*/ 115500 h 135089"/>
                        <a:gd name="connsiteX17" fmla="*/ 43045 w 89994"/>
                        <a:gd name="connsiteY17" fmla="*/ 132829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45" y="118877"/>
                          </a:moveTo>
                          <a:cubicBezTo>
                            <a:pt x="33985" y="118877"/>
                            <a:pt x="27167" y="114412"/>
                            <a:pt x="22590" y="105482"/>
                          </a:cubicBezTo>
                          <a:cubicBezTo>
                            <a:pt x="18033" y="96571"/>
                            <a:pt x="15754" y="83158"/>
                            <a:pt x="15754" y="65243"/>
                          </a:cubicBezTo>
                          <a:cubicBezTo>
                            <a:pt x="15754" y="47402"/>
                            <a:pt x="18033" y="34017"/>
                            <a:pt x="22590" y="25087"/>
                          </a:cubicBezTo>
                          <a:cubicBezTo>
                            <a:pt x="27167" y="16157"/>
                            <a:pt x="33985" y="11692"/>
                            <a:pt x="43045" y="11692"/>
                          </a:cubicBezTo>
                          <a:cubicBezTo>
                            <a:pt x="52179" y="11692"/>
                            <a:pt x="59025" y="16157"/>
                            <a:pt x="63583" y="25087"/>
                          </a:cubicBezTo>
                          <a:cubicBezTo>
                            <a:pt x="68160" y="34017"/>
                            <a:pt x="70448" y="47402"/>
                            <a:pt x="70448" y="65243"/>
                          </a:cubicBezTo>
                          <a:cubicBezTo>
                            <a:pt x="70448" y="83158"/>
                            <a:pt x="68160" y="96571"/>
                            <a:pt x="63583" y="105482"/>
                          </a:cubicBezTo>
                          <a:cubicBezTo>
                            <a:pt x="59025" y="114412"/>
                            <a:pt x="52179" y="118877"/>
                            <a:pt x="43045" y="118877"/>
                          </a:cubicBezTo>
                          <a:close/>
                          <a:moveTo>
                            <a:pt x="43045" y="132829"/>
                          </a:moveTo>
                          <a:cubicBezTo>
                            <a:pt x="57649" y="132829"/>
                            <a:pt x="68802" y="127053"/>
                            <a:pt x="76503" y="115500"/>
                          </a:cubicBezTo>
                          <a:cubicBezTo>
                            <a:pt x="84205" y="103966"/>
                            <a:pt x="88056" y="87213"/>
                            <a:pt x="88056" y="65243"/>
                          </a:cubicBezTo>
                          <a:cubicBezTo>
                            <a:pt x="88056" y="43328"/>
                            <a:pt x="84205" y="26594"/>
                            <a:pt x="76503" y="15041"/>
                          </a:cubicBezTo>
                          <a:cubicBezTo>
                            <a:pt x="68802" y="3507"/>
                            <a:pt x="57649" y="-2260"/>
                            <a:pt x="43045" y="-2260"/>
                          </a:cubicBezTo>
                          <a:cubicBezTo>
                            <a:pt x="28460" y="-2260"/>
                            <a:pt x="17316" y="3507"/>
                            <a:pt x="9615" y="15041"/>
                          </a:cubicBezTo>
                          <a:cubicBezTo>
                            <a:pt x="1913" y="26594"/>
                            <a:pt x="-1938" y="43328"/>
                            <a:pt x="-1938" y="65243"/>
                          </a:cubicBezTo>
                          <a:cubicBezTo>
                            <a:pt x="-1938" y="87213"/>
                            <a:pt x="1913" y="103966"/>
                            <a:pt x="9615" y="115500"/>
                          </a:cubicBezTo>
                          <a:cubicBezTo>
                            <a:pt x="17316" y="127053"/>
                            <a:pt x="28460" y="132829"/>
                            <a:pt x="43045" y="13282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09" name="图形 304">
                  <a:extLst>
                    <a:ext uri="{FF2B5EF4-FFF2-40B4-BE49-F238E27FC236}">
                      <a16:creationId xmlns:a16="http://schemas.microsoft.com/office/drawing/2014/main" id="{7C9147C4-042B-8C14-8D31-6B730B910509}"/>
                    </a:ext>
                  </a:extLst>
                </p:cNvPr>
                <p:cNvGrpSpPr/>
                <p:nvPr/>
              </p:nvGrpSpPr>
              <p:grpSpPr>
                <a:xfrm>
                  <a:off x="-688362" y="3281126"/>
                  <a:ext cx="135089" cy="528647"/>
                  <a:chOff x="-688362" y="3281126"/>
                  <a:chExt cx="135089" cy="528647"/>
                </a:xfrm>
                <a:solidFill>
                  <a:srgbClr val="000000"/>
                </a:solidFill>
              </p:grpSpPr>
              <p:sp>
                <p:nvSpPr>
                  <p:cNvPr id="410" name="任意多边形: 形状 409">
                    <a:extLst>
                      <a:ext uri="{FF2B5EF4-FFF2-40B4-BE49-F238E27FC236}">
                        <a16:creationId xmlns:a16="http://schemas.microsoft.com/office/drawing/2014/main" id="{119E23FD-9F0E-DA91-EA6E-34DAE523950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-658322" y="3707264"/>
                    <a:ext cx="74814" cy="130206"/>
                  </a:xfrm>
                  <a:custGeom>
                    <a:avLst/>
                    <a:gdLst>
                      <a:gd name="connsiteX0" fmla="*/ -1899 w 74814"/>
                      <a:gd name="connsiteY0" fmla="*/ 128183 h 130206"/>
                      <a:gd name="connsiteX1" fmla="*/ 72915 w 74814"/>
                      <a:gd name="connsiteY1" fmla="*/ 128183 h 130206"/>
                      <a:gd name="connsiteX2" fmla="*/ 72915 w 74814"/>
                      <a:gd name="connsiteY2" fmla="*/ 113337 h 130206"/>
                      <a:gd name="connsiteX3" fmla="*/ 15709 w 74814"/>
                      <a:gd name="connsiteY3" fmla="*/ 113337 h 130206"/>
                      <a:gd name="connsiteX4" fmla="*/ 15709 w 74814"/>
                      <a:gd name="connsiteY4" fmla="*/ 74968 h 130206"/>
                      <a:gd name="connsiteX5" fmla="*/ 67334 w 74814"/>
                      <a:gd name="connsiteY5" fmla="*/ 74968 h 130206"/>
                      <a:gd name="connsiteX6" fmla="*/ 67334 w 74814"/>
                      <a:gd name="connsiteY6" fmla="*/ 60150 h 130206"/>
                      <a:gd name="connsiteX7" fmla="*/ 15709 w 74814"/>
                      <a:gd name="connsiteY7" fmla="*/ 60150 h 130206"/>
                      <a:gd name="connsiteX8" fmla="*/ 15709 w 74814"/>
                      <a:gd name="connsiteY8" fmla="*/ -2023 h 130206"/>
                      <a:gd name="connsiteX9" fmla="*/ -1899 w 74814"/>
                      <a:gd name="connsiteY9" fmla="*/ -2023 h 130206"/>
                      <a:gd name="connsiteX10" fmla="*/ -1899 w 74814"/>
                      <a:gd name="connsiteY10" fmla="*/ 128183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899" y="128183"/>
                        </a:moveTo>
                        <a:lnTo>
                          <a:pt x="72915" y="128183"/>
                        </a:lnTo>
                        <a:lnTo>
                          <a:pt x="72915" y="113337"/>
                        </a:lnTo>
                        <a:lnTo>
                          <a:pt x="15709" y="113337"/>
                        </a:lnTo>
                        <a:lnTo>
                          <a:pt x="15709" y="74968"/>
                        </a:lnTo>
                        <a:lnTo>
                          <a:pt x="67334" y="74968"/>
                        </a:lnTo>
                        <a:lnTo>
                          <a:pt x="67334" y="60150"/>
                        </a:lnTo>
                        <a:lnTo>
                          <a:pt x="15709" y="60150"/>
                        </a:lnTo>
                        <a:lnTo>
                          <a:pt x="15709" y="-2023"/>
                        </a:lnTo>
                        <a:lnTo>
                          <a:pt x="-1899" y="-2023"/>
                        </a:lnTo>
                        <a:lnTo>
                          <a:pt x="-1899" y="12818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任意多边形: 形状 410">
                    <a:extLst>
                      <a:ext uri="{FF2B5EF4-FFF2-40B4-BE49-F238E27FC236}">
                        <a16:creationId xmlns:a16="http://schemas.microsoft.com/office/drawing/2014/main" id="{CBC3C21B-061C-1FB4-F625-22FEADC304F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-662954" y="3599905"/>
                    <a:ext cx="84078" cy="130206"/>
                  </a:xfrm>
                  <a:custGeom>
                    <a:avLst/>
                    <a:gdLst>
                      <a:gd name="connsiteX0" fmla="*/ 15543 w 84078"/>
                      <a:gd name="connsiteY0" fmla="*/ 113691 h 130206"/>
                      <a:gd name="connsiteX1" fmla="*/ 15543 w 84078"/>
                      <a:gd name="connsiteY1" fmla="*/ 64773 h 130206"/>
                      <a:gd name="connsiteX2" fmla="*/ 37700 w 84078"/>
                      <a:gd name="connsiteY2" fmla="*/ 64773 h 130206"/>
                      <a:gd name="connsiteX3" fmla="*/ 56703 w 84078"/>
                      <a:gd name="connsiteY3" fmla="*/ 71135 h 130206"/>
                      <a:gd name="connsiteX4" fmla="*/ 63429 w 84078"/>
                      <a:gd name="connsiteY4" fmla="*/ 89274 h 130206"/>
                      <a:gd name="connsiteX5" fmla="*/ 56703 w 84078"/>
                      <a:gd name="connsiteY5" fmla="*/ 107329 h 130206"/>
                      <a:gd name="connsiteX6" fmla="*/ 37700 w 84078"/>
                      <a:gd name="connsiteY6" fmla="*/ 113691 h 130206"/>
                      <a:gd name="connsiteX7" fmla="*/ 15543 w 84078"/>
                      <a:gd name="connsiteY7" fmla="*/ 113691 h 130206"/>
                      <a:gd name="connsiteX8" fmla="*/ -2065 w 84078"/>
                      <a:gd name="connsiteY8" fmla="*/ 128174 h 130206"/>
                      <a:gd name="connsiteX9" fmla="*/ 37700 w 84078"/>
                      <a:gd name="connsiteY9" fmla="*/ 128174 h 130206"/>
                      <a:gd name="connsiteX10" fmla="*/ 70795 w 84078"/>
                      <a:gd name="connsiteY10" fmla="*/ 118267 h 130206"/>
                      <a:gd name="connsiteX11" fmla="*/ 82013 w 84078"/>
                      <a:gd name="connsiteY11" fmla="*/ 89274 h 130206"/>
                      <a:gd name="connsiteX12" fmla="*/ 70795 w 84078"/>
                      <a:gd name="connsiteY12" fmla="*/ 60141 h 130206"/>
                      <a:gd name="connsiteX13" fmla="*/ 37700 w 84078"/>
                      <a:gd name="connsiteY13" fmla="*/ 50290 h 130206"/>
                      <a:gd name="connsiteX14" fmla="*/ 15543 w 84078"/>
                      <a:gd name="connsiteY14" fmla="*/ 50290 h 130206"/>
                      <a:gd name="connsiteX15" fmla="*/ 15543 w 84078"/>
                      <a:gd name="connsiteY15" fmla="*/ -2032 h 130206"/>
                      <a:gd name="connsiteX16" fmla="*/ -2065 w 84078"/>
                      <a:gd name="connsiteY16" fmla="*/ -2032 h 130206"/>
                      <a:gd name="connsiteX17" fmla="*/ -2065 w 84078"/>
                      <a:gd name="connsiteY17" fmla="*/ 12817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4078" h="130206">
                        <a:moveTo>
                          <a:pt x="15543" y="113691"/>
                        </a:moveTo>
                        <a:lnTo>
                          <a:pt x="15543" y="64773"/>
                        </a:lnTo>
                        <a:lnTo>
                          <a:pt x="37700" y="64773"/>
                        </a:lnTo>
                        <a:cubicBezTo>
                          <a:pt x="45904" y="64773"/>
                          <a:pt x="52238" y="66894"/>
                          <a:pt x="56703" y="71135"/>
                        </a:cubicBezTo>
                        <a:cubicBezTo>
                          <a:pt x="61187" y="75377"/>
                          <a:pt x="63429" y="81423"/>
                          <a:pt x="63429" y="89274"/>
                        </a:cubicBezTo>
                        <a:cubicBezTo>
                          <a:pt x="63429" y="97069"/>
                          <a:pt x="61187" y="103087"/>
                          <a:pt x="56703" y="107329"/>
                        </a:cubicBezTo>
                        <a:cubicBezTo>
                          <a:pt x="52238" y="111570"/>
                          <a:pt x="45904" y="113691"/>
                          <a:pt x="37700" y="113691"/>
                        </a:cubicBezTo>
                        <a:lnTo>
                          <a:pt x="15543" y="113691"/>
                        </a:lnTo>
                        <a:close/>
                        <a:moveTo>
                          <a:pt x="-2065" y="128174"/>
                        </a:moveTo>
                        <a:lnTo>
                          <a:pt x="37700" y="128174"/>
                        </a:lnTo>
                        <a:cubicBezTo>
                          <a:pt x="52304" y="128174"/>
                          <a:pt x="63335" y="124872"/>
                          <a:pt x="70795" y="118267"/>
                        </a:cubicBezTo>
                        <a:cubicBezTo>
                          <a:pt x="78274" y="111663"/>
                          <a:pt x="82013" y="101999"/>
                          <a:pt x="82013" y="89274"/>
                        </a:cubicBezTo>
                        <a:cubicBezTo>
                          <a:pt x="82013" y="76419"/>
                          <a:pt x="78274" y="66708"/>
                          <a:pt x="70795" y="60141"/>
                        </a:cubicBezTo>
                        <a:cubicBezTo>
                          <a:pt x="63335" y="53574"/>
                          <a:pt x="52304" y="50290"/>
                          <a:pt x="37700" y="50290"/>
                        </a:cubicBezTo>
                        <a:lnTo>
                          <a:pt x="15543" y="50290"/>
                        </a:lnTo>
                        <a:lnTo>
                          <a:pt x="15543" y="-2032"/>
                        </a:lnTo>
                        <a:lnTo>
                          <a:pt x="-2065" y="-2032"/>
                        </a:lnTo>
                        <a:lnTo>
                          <a:pt x="-2065" y="1281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任意多边形: 形状 411">
                    <a:extLst>
                      <a:ext uri="{FF2B5EF4-FFF2-40B4-BE49-F238E27FC236}">
                        <a16:creationId xmlns:a16="http://schemas.microsoft.com/office/drawing/2014/main" id="{93BE7FB7-4B9B-5851-C69D-EF1021BD7CD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-671633" y="3483529"/>
                    <a:ext cx="101435" cy="130206"/>
                  </a:xfrm>
                  <a:custGeom>
                    <a:avLst/>
                    <a:gdLst>
                      <a:gd name="connsiteX0" fmla="*/ 59378 w 101435"/>
                      <a:gd name="connsiteY0" fmla="*/ 59015 h 130206"/>
                      <a:gd name="connsiteX1" fmla="*/ 70401 w 101435"/>
                      <a:gd name="connsiteY1" fmla="*/ 50811 h 130206"/>
                      <a:gd name="connsiteX2" fmla="*/ 81172 w 101435"/>
                      <a:gd name="connsiteY2" fmla="*/ 33537 h 130206"/>
                      <a:gd name="connsiteX3" fmla="*/ 99059 w 101435"/>
                      <a:gd name="connsiteY3" fmla="*/ -2042 h 130206"/>
                      <a:gd name="connsiteX4" fmla="*/ 80112 w 101435"/>
                      <a:gd name="connsiteY4" fmla="*/ -2042 h 130206"/>
                      <a:gd name="connsiteX5" fmla="*/ 63480 w 101435"/>
                      <a:gd name="connsiteY5" fmla="*/ 31361 h 130206"/>
                      <a:gd name="connsiteX6" fmla="*/ 50951 w 101435"/>
                      <a:gd name="connsiteY6" fmla="*/ 48718 h 130206"/>
                      <a:gd name="connsiteX7" fmla="*/ 34431 w 101435"/>
                      <a:gd name="connsiteY7" fmla="*/ 52987 h 130206"/>
                      <a:gd name="connsiteX8" fmla="*/ 15232 w 101435"/>
                      <a:gd name="connsiteY8" fmla="*/ 52987 h 130206"/>
                      <a:gd name="connsiteX9" fmla="*/ 15232 w 101435"/>
                      <a:gd name="connsiteY9" fmla="*/ -2042 h 130206"/>
                      <a:gd name="connsiteX10" fmla="*/ -2376 w 101435"/>
                      <a:gd name="connsiteY10" fmla="*/ -2042 h 130206"/>
                      <a:gd name="connsiteX11" fmla="*/ -2376 w 101435"/>
                      <a:gd name="connsiteY11" fmla="*/ 128164 h 130206"/>
                      <a:gd name="connsiteX12" fmla="*/ 37389 w 101435"/>
                      <a:gd name="connsiteY12" fmla="*/ 128164 h 130206"/>
                      <a:gd name="connsiteX13" fmla="*/ 70708 w 101435"/>
                      <a:gd name="connsiteY13" fmla="*/ 118816 h 130206"/>
                      <a:gd name="connsiteX14" fmla="*/ 81702 w 101435"/>
                      <a:gd name="connsiteY14" fmla="*/ 90659 h 130206"/>
                      <a:gd name="connsiteX15" fmla="*/ 75982 w 101435"/>
                      <a:gd name="connsiteY15" fmla="*/ 70233 h 130206"/>
                      <a:gd name="connsiteX16" fmla="*/ 59378 w 101435"/>
                      <a:gd name="connsiteY16" fmla="*/ 59015 h 130206"/>
                      <a:gd name="connsiteX17" fmla="*/ 15232 w 101435"/>
                      <a:gd name="connsiteY17" fmla="*/ 113681 h 130206"/>
                      <a:gd name="connsiteX18" fmla="*/ 15232 w 101435"/>
                      <a:gd name="connsiteY18" fmla="*/ 67470 h 130206"/>
                      <a:gd name="connsiteX19" fmla="*/ 37389 w 101435"/>
                      <a:gd name="connsiteY19" fmla="*/ 67470 h 130206"/>
                      <a:gd name="connsiteX20" fmla="*/ 56616 w 101435"/>
                      <a:gd name="connsiteY20" fmla="*/ 73358 h 130206"/>
                      <a:gd name="connsiteX21" fmla="*/ 63118 w 101435"/>
                      <a:gd name="connsiteY21" fmla="*/ 90659 h 130206"/>
                      <a:gd name="connsiteX22" fmla="*/ 56616 w 101435"/>
                      <a:gd name="connsiteY22" fmla="*/ 107877 h 130206"/>
                      <a:gd name="connsiteX23" fmla="*/ 37389 w 101435"/>
                      <a:gd name="connsiteY23" fmla="*/ 113681 h 130206"/>
                      <a:gd name="connsiteX24" fmla="*/ 15232 w 101435"/>
                      <a:gd name="connsiteY24" fmla="*/ 113681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378" y="59015"/>
                        </a:moveTo>
                        <a:cubicBezTo>
                          <a:pt x="63155" y="57731"/>
                          <a:pt x="66829" y="54996"/>
                          <a:pt x="70401" y="50811"/>
                        </a:cubicBezTo>
                        <a:cubicBezTo>
                          <a:pt x="73973" y="46625"/>
                          <a:pt x="77563" y="40867"/>
                          <a:pt x="81172" y="33537"/>
                        </a:cubicBezTo>
                        <a:lnTo>
                          <a:pt x="99059" y="-2042"/>
                        </a:lnTo>
                        <a:lnTo>
                          <a:pt x="80112" y="-2042"/>
                        </a:lnTo>
                        <a:lnTo>
                          <a:pt x="63480" y="31361"/>
                        </a:lnTo>
                        <a:cubicBezTo>
                          <a:pt x="59164" y="40086"/>
                          <a:pt x="54988" y="45871"/>
                          <a:pt x="50951" y="48718"/>
                        </a:cubicBezTo>
                        <a:cubicBezTo>
                          <a:pt x="46914" y="51564"/>
                          <a:pt x="41407" y="52987"/>
                          <a:pt x="34431" y="52987"/>
                        </a:cubicBezTo>
                        <a:lnTo>
                          <a:pt x="15232" y="52987"/>
                        </a:lnTo>
                        <a:lnTo>
                          <a:pt x="15232" y="-2042"/>
                        </a:lnTo>
                        <a:lnTo>
                          <a:pt x="-2376" y="-2042"/>
                        </a:lnTo>
                        <a:lnTo>
                          <a:pt x="-2376" y="128164"/>
                        </a:lnTo>
                        <a:lnTo>
                          <a:pt x="37389" y="128164"/>
                        </a:lnTo>
                        <a:cubicBezTo>
                          <a:pt x="52272" y="128164"/>
                          <a:pt x="63378" y="125048"/>
                          <a:pt x="70708" y="118816"/>
                        </a:cubicBezTo>
                        <a:cubicBezTo>
                          <a:pt x="78038" y="112602"/>
                          <a:pt x="81702" y="103217"/>
                          <a:pt x="81702" y="90659"/>
                        </a:cubicBezTo>
                        <a:cubicBezTo>
                          <a:pt x="81702" y="82455"/>
                          <a:pt x="79796" y="75646"/>
                          <a:pt x="75982" y="70233"/>
                        </a:cubicBezTo>
                        <a:cubicBezTo>
                          <a:pt x="72168" y="64838"/>
                          <a:pt x="66634" y="61098"/>
                          <a:pt x="59378" y="59015"/>
                        </a:cubicBezTo>
                        <a:close/>
                        <a:moveTo>
                          <a:pt x="15232" y="113681"/>
                        </a:moveTo>
                        <a:lnTo>
                          <a:pt x="15232" y="67470"/>
                        </a:lnTo>
                        <a:lnTo>
                          <a:pt x="37389" y="67470"/>
                        </a:lnTo>
                        <a:cubicBezTo>
                          <a:pt x="45872" y="67470"/>
                          <a:pt x="52281" y="69433"/>
                          <a:pt x="56616" y="73358"/>
                        </a:cubicBezTo>
                        <a:cubicBezTo>
                          <a:pt x="60950" y="77283"/>
                          <a:pt x="63118" y="83051"/>
                          <a:pt x="63118" y="90659"/>
                        </a:cubicBezTo>
                        <a:cubicBezTo>
                          <a:pt x="63118" y="98268"/>
                          <a:pt x="60950" y="104007"/>
                          <a:pt x="56616" y="107877"/>
                        </a:cubicBezTo>
                        <a:cubicBezTo>
                          <a:pt x="52281" y="111746"/>
                          <a:pt x="45872" y="113681"/>
                          <a:pt x="37389" y="113681"/>
                        </a:cubicBezTo>
                        <a:lnTo>
                          <a:pt x="15232" y="1136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任意多边形: 形状 412">
                    <a:extLst>
                      <a:ext uri="{FF2B5EF4-FFF2-40B4-BE49-F238E27FC236}">
                        <a16:creationId xmlns:a16="http://schemas.microsoft.com/office/drawing/2014/main" id="{562F592C-AB04-AB0A-0869-EDF88DFA198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-665731" y="3369079"/>
                    <a:ext cx="89827" cy="135089"/>
                  </a:xfrm>
                  <a:custGeom>
                    <a:avLst/>
                    <a:gdLst>
                      <a:gd name="connsiteX0" fmla="*/ 6428 w 89827"/>
                      <a:gd name="connsiteY0" fmla="*/ 3198 h 135089"/>
                      <a:gd name="connsiteX1" fmla="*/ 6428 w 89827"/>
                      <a:gd name="connsiteY1" fmla="*/ 19244 h 135089"/>
                      <a:gd name="connsiteX2" fmla="*/ 19851 w 89827"/>
                      <a:gd name="connsiteY2" fmla="*/ 14444 h 135089"/>
                      <a:gd name="connsiteX3" fmla="*/ 33217 w 89827"/>
                      <a:gd name="connsiteY3" fmla="*/ 12798 h 135089"/>
                      <a:gd name="connsiteX4" fmla="*/ 59839 w 89827"/>
                      <a:gd name="connsiteY4" fmla="*/ 24518 h 135089"/>
                      <a:gd name="connsiteX5" fmla="*/ 70359 w 89827"/>
                      <a:gd name="connsiteY5" fmla="*/ 60153 h 135089"/>
                      <a:gd name="connsiteX6" fmla="*/ 57523 w 89827"/>
                      <a:gd name="connsiteY6" fmla="*/ 48628 h 135089"/>
                      <a:gd name="connsiteX7" fmla="*/ 40361 w 89827"/>
                      <a:gd name="connsiteY7" fmla="*/ 44610 h 135089"/>
                      <a:gd name="connsiteX8" fmla="*/ 9442 w 89827"/>
                      <a:gd name="connsiteY8" fmla="*/ 56414 h 135089"/>
                      <a:gd name="connsiteX9" fmla="*/ -1943 w 89827"/>
                      <a:gd name="connsiteY9" fmla="*/ 88756 h 135089"/>
                      <a:gd name="connsiteX10" fmla="*/ 9917 w 89827"/>
                      <a:gd name="connsiteY10" fmla="*/ 120903 h 135089"/>
                      <a:gd name="connsiteX11" fmla="*/ 41477 w 89827"/>
                      <a:gd name="connsiteY11" fmla="*/ 133042 h 135089"/>
                      <a:gd name="connsiteX12" fmla="*/ 75968 w 89827"/>
                      <a:gd name="connsiteY12" fmla="*/ 115712 h 135089"/>
                      <a:gd name="connsiteX13" fmla="*/ 87884 w 89827"/>
                      <a:gd name="connsiteY13" fmla="*/ 65455 h 135089"/>
                      <a:gd name="connsiteX14" fmla="*/ 73262 w 89827"/>
                      <a:gd name="connsiteY14" fmla="*/ 16314 h 135089"/>
                      <a:gd name="connsiteX15" fmla="*/ 33999 w 89827"/>
                      <a:gd name="connsiteY15" fmla="*/ -2048 h 135089"/>
                      <a:gd name="connsiteX16" fmla="*/ 20548 w 89827"/>
                      <a:gd name="connsiteY16" fmla="*/ -736 h 135089"/>
                      <a:gd name="connsiteX17" fmla="*/ 6428 w 89827"/>
                      <a:gd name="connsiteY17" fmla="*/ 3198 h 135089"/>
                      <a:gd name="connsiteX18" fmla="*/ 41477 w 89827"/>
                      <a:gd name="connsiteY18" fmla="*/ 58395 h 135089"/>
                      <a:gd name="connsiteX19" fmla="*/ 60258 w 89827"/>
                      <a:gd name="connsiteY19" fmla="*/ 66488 h 135089"/>
                      <a:gd name="connsiteX20" fmla="*/ 67206 w 89827"/>
                      <a:gd name="connsiteY20" fmla="*/ 88756 h 135089"/>
                      <a:gd name="connsiteX21" fmla="*/ 60258 w 89827"/>
                      <a:gd name="connsiteY21" fmla="*/ 110941 h 135089"/>
                      <a:gd name="connsiteX22" fmla="*/ 41477 w 89827"/>
                      <a:gd name="connsiteY22" fmla="*/ 119089 h 135089"/>
                      <a:gd name="connsiteX23" fmla="*/ 22697 w 89827"/>
                      <a:gd name="connsiteY23" fmla="*/ 110941 h 135089"/>
                      <a:gd name="connsiteX24" fmla="*/ 15777 w 89827"/>
                      <a:gd name="connsiteY24" fmla="*/ 88756 h 135089"/>
                      <a:gd name="connsiteX25" fmla="*/ 22697 w 89827"/>
                      <a:gd name="connsiteY25" fmla="*/ 66488 h 135089"/>
                      <a:gd name="connsiteX26" fmla="*/ 41477 w 89827"/>
                      <a:gd name="connsiteY26" fmla="*/ 58395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9827" h="135089">
                        <a:moveTo>
                          <a:pt x="6428" y="3198"/>
                        </a:moveTo>
                        <a:lnTo>
                          <a:pt x="6428" y="19244"/>
                        </a:lnTo>
                        <a:cubicBezTo>
                          <a:pt x="10856" y="17142"/>
                          <a:pt x="15330" y="15542"/>
                          <a:pt x="19851" y="14444"/>
                        </a:cubicBezTo>
                        <a:cubicBezTo>
                          <a:pt x="24390" y="13347"/>
                          <a:pt x="28846" y="12798"/>
                          <a:pt x="33217" y="12798"/>
                        </a:cubicBezTo>
                        <a:cubicBezTo>
                          <a:pt x="44845" y="12798"/>
                          <a:pt x="53719" y="16705"/>
                          <a:pt x="59839" y="24518"/>
                        </a:cubicBezTo>
                        <a:cubicBezTo>
                          <a:pt x="65978" y="32331"/>
                          <a:pt x="69485" y="44210"/>
                          <a:pt x="70359" y="60153"/>
                        </a:cubicBezTo>
                        <a:cubicBezTo>
                          <a:pt x="66992" y="55149"/>
                          <a:pt x="62713" y="51307"/>
                          <a:pt x="57523" y="48628"/>
                        </a:cubicBezTo>
                        <a:cubicBezTo>
                          <a:pt x="52351" y="45949"/>
                          <a:pt x="46631" y="44610"/>
                          <a:pt x="40361" y="44610"/>
                        </a:cubicBezTo>
                        <a:cubicBezTo>
                          <a:pt x="27339" y="44610"/>
                          <a:pt x="17032" y="48544"/>
                          <a:pt x="9442" y="56414"/>
                        </a:cubicBezTo>
                        <a:cubicBezTo>
                          <a:pt x="1852" y="64302"/>
                          <a:pt x="-1943" y="75082"/>
                          <a:pt x="-1943" y="88756"/>
                        </a:cubicBezTo>
                        <a:cubicBezTo>
                          <a:pt x="-1943" y="102113"/>
                          <a:pt x="2010" y="112829"/>
                          <a:pt x="9917" y="120903"/>
                        </a:cubicBezTo>
                        <a:cubicBezTo>
                          <a:pt x="17823" y="128995"/>
                          <a:pt x="28343" y="133042"/>
                          <a:pt x="41477" y="133042"/>
                        </a:cubicBezTo>
                        <a:cubicBezTo>
                          <a:pt x="56546" y="133042"/>
                          <a:pt x="68043" y="127265"/>
                          <a:pt x="75968" y="115712"/>
                        </a:cubicBezTo>
                        <a:cubicBezTo>
                          <a:pt x="83912" y="104178"/>
                          <a:pt x="87884" y="87426"/>
                          <a:pt x="87884" y="65455"/>
                        </a:cubicBezTo>
                        <a:cubicBezTo>
                          <a:pt x="87884" y="44935"/>
                          <a:pt x="83010" y="28555"/>
                          <a:pt x="73262" y="16314"/>
                        </a:cubicBezTo>
                        <a:cubicBezTo>
                          <a:pt x="63532" y="4073"/>
                          <a:pt x="50444" y="-2048"/>
                          <a:pt x="33999" y="-2048"/>
                        </a:cubicBezTo>
                        <a:cubicBezTo>
                          <a:pt x="29571" y="-2048"/>
                          <a:pt x="25088" y="-1611"/>
                          <a:pt x="20548" y="-736"/>
                        </a:cubicBezTo>
                        <a:cubicBezTo>
                          <a:pt x="16028" y="138"/>
                          <a:pt x="11321" y="1450"/>
                          <a:pt x="6428" y="3198"/>
                        </a:cubicBezTo>
                        <a:close/>
                        <a:moveTo>
                          <a:pt x="41477" y="58395"/>
                        </a:moveTo>
                        <a:cubicBezTo>
                          <a:pt x="49384" y="58395"/>
                          <a:pt x="55644" y="61092"/>
                          <a:pt x="60258" y="66488"/>
                        </a:cubicBezTo>
                        <a:cubicBezTo>
                          <a:pt x="64890" y="71901"/>
                          <a:pt x="67206" y="79324"/>
                          <a:pt x="67206" y="88756"/>
                        </a:cubicBezTo>
                        <a:cubicBezTo>
                          <a:pt x="67206" y="98113"/>
                          <a:pt x="64890" y="105508"/>
                          <a:pt x="60258" y="110941"/>
                        </a:cubicBezTo>
                        <a:cubicBezTo>
                          <a:pt x="55644" y="116373"/>
                          <a:pt x="49384" y="119089"/>
                          <a:pt x="41477" y="119089"/>
                        </a:cubicBezTo>
                        <a:cubicBezTo>
                          <a:pt x="33571" y="119089"/>
                          <a:pt x="27311" y="116373"/>
                          <a:pt x="22697" y="110941"/>
                        </a:cubicBezTo>
                        <a:cubicBezTo>
                          <a:pt x="18084" y="105508"/>
                          <a:pt x="15777" y="98113"/>
                          <a:pt x="15777" y="88756"/>
                        </a:cubicBezTo>
                        <a:cubicBezTo>
                          <a:pt x="15777" y="79324"/>
                          <a:pt x="18084" y="71901"/>
                          <a:pt x="22697" y="66488"/>
                        </a:cubicBezTo>
                        <a:cubicBezTo>
                          <a:pt x="27311" y="61092"/>
                          <a:pt x="33571" y="58395"/>
                          <a:pt x="41477" y="583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任意多边形: 形状 413">
                    <a:extLst>
                      <a:ext uri="{FF2B5EF4-FFF2-40B4-BE49-F238E27FC236}">
                        <a16:creationId xmlns:a16="http://schemas.microsoft.com/office/drawing/2014/main" id="{ACB119A4-0A7F-4381-C464-4E7BA5AF350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-661768" y="3256876"/>
                    <a:ext cx="84246" cy="132745"/>
                  </a:xfrm>
                  <a:custGeom>
                    <a:avLst/>
                    <a:gdLst>
                      <a:gd name="connsiteX0" fmla="*/ 3563 w 84246"/>
                      <a:gd name="connsiteY0" fmla="*/ 130730 h 132745"/>
                      <a:gd name="connsiteX1" fmla="*/ 72713 w 84246"/>
                      <a:gd name="connsiteY1" fmla="*/ 130730 h 132745"/>
                      <a:gd name="connsiteX2" fmla="*/ 72713 w 84246"/>
                      <a:gd name="connsiteY2" fmla="*/ 115884 h 132745"/>
                      <a:gd name="connsiteX3" fmla="*/ 19693 w 84246"/>
                      <a:gd name="connsiteY3" fmla="*/ 115884 h 132745"/>
                      <a:gd name="connsiteX4" fmla="*/ 19693 w 84246"/>
                      <a:gd name="connsiteY4" fmla="*/ 83989 h 132745"/>
                      <a:gd name="connsiteX5" fmla="*/ 27339 w 84246"/>
                      <a:gd name="connsiteY5" fmla="*/ 85942 h 132745"/>
                      <a:gd name="connsiteX6" fmla="*/ 35040 w 84246"/>
                      <a:gd name="connsiteY6" fmla="*/ 86584 h 132745"/>
                      <a:gd name="connsiteX7" fmla="*/ 69559 w 84246"/>
                      <a:gd name="connsiteY7" fmla="*/ 74640 h 132745"/>
                      <a:gd name="connsiteX8" fmla="*/ 82312 w 84246"/>
                      <a:gd name="connsiteY8" fmla="*/ 42298 h 132745"/>
                      <a:gd name="connsiteX9" fmla="*/ 69224 w 84246"/>
                      <a:gd name="connsiteY9" fmla="*/ 9621 h 132745"/>
                      <a:gd name="connsiteX10" fmla="*/ 32334 w 84246"/>
                      <a:gd name="connsiteY10" fmla="*/ -2015 h 132745"/>
                      <a:gd name="connsiteX11" fmla="*/ 15618 w 84246"/>
                      <a:gd name="connsiteY11" fmla="*/ -620 h 132745"/>
                      <a:gd name="connsiteX12" fmla="*/ -1934 w 84246"/>
                      <a:gd name="connsiteY12" fmla="*/ 3566 h 132745"/>
                      <a:gd name="connsiteX13" fmla="*/ -1934 w 84246"/>
                      <a:gd name="connsiteY13" fmla="*/ 21286 h 132745"/>
                      <a:gd name="connsiteX14" fmla="*/ 14279 w 84246"/>
                      <a:gd name="connsiteY14" fmla="*/ 14923 h 132745"/>
                      <a:gd name="connsiteX15" fmla="*/ 31971 w 84246"/>
                      <a:gd name="connsiteY15" fmla="*/ 12830 h 132745"/>
                      <a:gd name="connsiteX16" fmla="*/ 55858 w 84246"/>
                      <a:gd name="connsiteY16" fmla="*/ 20755 h 132745"/>
                      <a:gd name="connsiteX17" fmla="*/ 64676 w 84246"/>
                      <a:gd name="connsiteY17" fmla="*/ 42298 h 132745"/>
                      <a:gd name="connsiteX18" fmla="*/ 55858 w 84246"/>
                      <a:gd name="connsiteY18" fmla="*/ 63813 h 132745"/>
                      <a:gd name="connsiteX19" fmla="*/ 31971 w 84246"/>
                      <a:gd name="connsiteY19" fmla="*/ 71766 h 132745"/>
                      <a:gd name="connsiteX20" fmla="*/ 17879 w 84246"/>
                      <a:gd name="connsiteY20" fmla="*/ 70203 h 132745"/>
                      <a:gd name="connsiteX21" fmla="*/ 3563 w 84246"/>
                      <a:gd name="connsiteY21" fmla="*/ 65320 h 132745"/>
                      <a:gd name="connsiteX22" fmla="*/ 3563 w 84246"/>
                      <a:gd name="connsiteY22" fmla="*/ 130730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4246" h="132745">
                        <a:moveTo>
                          <a:pt x="3563" y="130730"/>
                        </a:moveTo>
                        <a:lnTo>
                          <a:pt x="72713" y="130730"/>
                        </a:lnTo>
                        <a:lnTo>
                          <a:pt x="72713" y="115884"/>
                        </a:lnTo>
                        <a:lnTo>
                          <a:pt x="19693" y="115884"/>
                        </a:lnTo>
                        <a:lnTo>
                          <a:pt x="19693" y="83989"/>
                        </a:lnTo>
                        <a:cubicBezTo>
                          <a:pt x="22241" y="84863"/>
                          <a:pt x="24790" y="85514"/>
                          <a:pt x="27339" y="85942"/>
                        </a:cubicBezTo>
                        <a:cubicBezTo>
                          <a:pt x="29906" y="86370"/>
                          <a:pt x="32473" y="86584"/>
                          <a:pt x="35040" y="86584"/>
                        </a:cubicBezTo>
                        <a:cubicBezTo>
                          <a:pt x="49570" y="86584"/>
                          <a:pt x="61076" y="82603"/>
                          <a:pt x="69559" y="74640"/>
                        </a:cubicBezTo>
                        <a:cubicBezTo>
                          <a:pt x="78061" y="66678"/>
                          <a:pt x="82312" y="55897"/>
                          <a:pt x="82312" y="42298"/>
                        </a:cubicBezTo>
                        <a:cubicBezTo>
                          <a:pt x="82312" y="28290"/>
                          <a:pt x="77949" y="17397"/>
                          <a:pt x="69224" y="9621"/>
                        </a:cubicBezTo>
                        <a:cubicBezTo>
                          <a:pt x="60499" y="1863"/>
                          <a:pt x="48202" y="-2015"/>
                          <a:pt x="32334" y="-2015"/>
                        </a:cubicBezTo>
                        <a:cubicBezTo>
                          <a:pt x="26864" y="-2015"/>
                          <a:pt x="21292" y="-1550"/>
                          <a:pt x="15618" y="-620"/>
                        </a:cubicBezTo>
                        <a:cubicBezTo>
                          <a:pt x="9963" y="310"/>
                          <a:pt x="4112" y="1705"/>
                          <a:pt x="-1934" y="3566"/>
                        </a:cubicBezTo>
                        <a:lnTo>
                          <a:pt x="-1934" y="21286"/>
                        </a:lnTo>
                        <a:cubicBezTo>
                          <a:pt x="3294" y="18439"/>
                          <a:pt x="8698" y="16318"/>
                          <a:pt x="14279" y="14923"/>
                        </a:cubicBezTo>
                        <a:cubicBezTo>
                          <a:pt x="19860" y="13528"/>
                          <a:pt x="25757" y="12830"/>
                          <a:pt x="31971" y="12830"/>
                        </a:cubicBezTo>
                        <a:cubicBezTo>
                          <a:pt x="42035" y="12830"/>
                          <a:pt x="49998" y="15472"/>
                          <a:pt x="55858" y="20755"/>
                        </a:cubicBezTo>
                        <a:cubicBezTo>
                          <a:pt x="61736" y="26039"/>
                          <a:pt x="64676" y="33220"/>
                          <a:pt x="64676" y="42298"/>
                        </a:cubicBezTo>
                        <a:cubicBezTo>
                          <a:pt x="64676" y="51358"/>
                          <a:pt x="61736" y="58530"/>
                          <a:pt x="55858" y="63813"/>
                        </a:cubicBezTo>
                        <a:cubicBezTo>
                          <a:pt x="49998" y="69115"/>
                          <a:pt x="42035" y="71766"/>
                          <a:pt x="31971" y="71766"/>
                        </a:cubicBezTo>
                        <a:cubicBezTo>
                          <a:pt x="27264" y="71766"/>
                          <a:pt x="22567" y="71245"/>
                          <a:pt x="17879" y="70203"/>
                        </a:cubicBezTo>
                        <a:cubicBezTo>
                          <a:pt x="13209" y="69162"/>
                          <a:pt x="8437" y="67534"/>
                          <a:pt x="3563" y="65320"/>
                        </a:cubicBezTo>
                        <a:lnTo>
                          <a:pt x="3563" y="1307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5" name="图形 304">
                <a:extLst>
                  <a:ext uri="{FF2B5EF4-FFF2-40B4-BE49-F238E27FC236}">
                    <a16:creationId xmlns:a16="http://schemas.microsoft.com/office/drawing/2014/main" id="{6AE18EC0-BB35-B762-B3ED-D64EF6C3C3B8}"/>
                  </a:ext>
                </a:extLst>
              </p:cNvPr>
              <p:cNvGrpSpPr/>
              <p:nvPr/>
            </p:nvGrpSpPr>
            <p:grpSpPr>
              <a:xfrm>
                <a:off x="166223" y="3514659"/>
                <a:ext cx="7319096" cy="1151332"/>
                <a:chOff x="166223" y="3514659"/>
                <a:chExt cx="7319096" cy="1151332"/>
              </a:xfrm>
            </p:grpSpPr>
            <p:sp>
              <p:nvSpPr>
                <p:cNvPr id="416" name="任意多边形: 形状 415">
                  <a:extLst>
                    <a:ext uri="{FF2B5EF4-FFF2-40B4-BE49-F238E27FC236}">
                      <a16:creationId xmlns:a16="http://schemas.microsoft.com/office/drawing/2014/main" id="{17394D22-F8C9-F9B8-C131-1B695C32A750}"/>
                    </a:ext>
                  </a:extLst>
                </p:cNvPr>
                <p:cNvSpPr/>
                <p:nvPr/>
              </p:nvSpPr>
              <p:spPr>
                <a:xfrm>
                  <a:off x="201942" y="3550378"/>
                  <a:ext cx="7247658" cy="1079894"/>
                </a:xfrm>
                <a:custGeom>
                  <a:avLst/>
                  <a:gdLst>
                    <a:gd name="connsiteX0" fmla="*/ 0 w 7247658"/>
                    <a:gd name="connsiteY0" fmla="*/ 1079895 h 1079894"/>
                    <a:gd name="connsiteX1" fmla="*/ 805295 w 7247658"/>
                    <a:gd name="connsiteY1" fmla="*/ 876590 h 1079894"/>
                    <a:gd name="connsiteX2" fmla="*/ 1610591 w 7247658"/>
                    <a:gd name="connsiteY2" fmla="*/ 495062 h 1079894"/>
                    <a:gd name="connsiteX3" fmla="*/ 2415886 w 7247658"/>
                    <a:gd name="connsiteY3" fmla="*/ 172941 h 1079894"/>
                    <a:gd name="connsiteX4" fmla="*/ 3221182 w 7247658"/>
                    <a:gd name="connsiteY4" fmla="*/ 104293 h 1079894"/>
                    <a:gd name="connsiteX5" fmla="*/ 4026477 w 7247658"/>
                    <a:gd name="connsiteY5" fmla="*/ 52806 h 1079894"/>
                    <a:gd name="connsiteX6" fmla="*/ 4831773 w 7247658"/>
                    <a:gd name="connsiteY6" fmla="*/ 43565 h 1079894"/>
                    <a:gd name="connsiteX7" fmla="*/ 5637069 w 7247658"/>
                    <a:gd name="connsiteY7" fmla="*/ 0 h 1079894"/>
                    <a:gd name="connsiteX8" fmla="*/ 6442364 w 7247658"/>
                    <a:gd name="connsiteY8" fmla="*/ 23763 h 1079894"/>
                    <a:gd name="connsiteX9" fmla="*/ 7247659 w 7247658"/>
                    <a:gd name="connsiteY9" fmla="*/ 60727 h 107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47658" h="1079894">
                      <a:moveTo>
                        <a:pt x="0" y="1079895"/>
                      </a:moveTo>
                      <a:lnTo>
                        <a:pt x="805295" y="876590"/>
                      </a:lnTo>
                      <a:lnTo>
                        <a:pt x="1610591" y="495062"/>
                      </a:lnTo>
                      <a:lnTo>
                        <a:pt x="2415886" y="172941"/>
                      </a:lnTo>
                      <a:lnTo>
                        <a:pt x="3221182" y="104293"/>
                      </a:lnTo>
                      <a:lnTo>
                        <a:pt x="4026477" y="52806"/>
                      </a:lnTo>
                      <a:lnTo>
                        <a:pt x="4831773" y="43565"/>
                      </a:lnTo>
                      <a:lnTo>
                        <a:pt x="5637069" y="0"/>
                      </a:lnTo>
                      <a:lnTo>
                        <a:pt x="6442364" y="23763"/>
                      </a:lnTo>
                      <a:lnTo>
                        <a:pt x="7247659" y="60727"/>
                      </a:lnTo>
                    </a:path>
                  </a:pathLst>
                </a:custGeom>
                <a:noFill/>
                <a:ln w="17859" cap="sq">
                  <a:solidFill>
                    <a:srgbClr val="FFD7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7" name="图形 304">
                  <a:extLst>
                    <a:ext uri="{FF2B5EF4-FFF2-40B4-BE49-F238E27FC236}">
                      <a16:creationId xmlns:a16="http://schemas.microsoft.com/office/drawing/2014/main" id="{A8A4B34C-69CD-EBA0-FEAA-49B1FCF6FB3C}"/>
                    </a:ext>
                  </a:extLst>
                </p:cNvPr>
                <p:cNvGrpSpPr/>
                <p:nvPr/>
              </p:nvGrpSpPr>
              <p:grpSpPr>
                <a:xfrm>
                  <a:off x="166223" y="3514659"/>
                  <a:ext cx="7319096" cy="1151332"/>
                  <a:chOff x="166223" y="3514659"/>
                  <a:chExt cx="7319096" cy="1151332"/>
                </a:xfrm>
              </p:grpSpPr>
              <p:sp>
                <p:nvSpPr>
                  <p:cNvPr id="418" name="任意多边形: 形状 417">
                    <a:extLst>
                      <a:ext uri="{FF2B5EF4-FFF2-40B4-BE49-F238E27FC236}">
                        <a16:creationId xmlns:a16="http://schemas.microsoft.com/office/drawing/2014/main" id="{FBD4DC76-A9FE-943C-4CF8-B01447178851}"/>
                      </a:ext>
                    </a:extLst>
                  </p:cNvPr>
                  <p:cNvSpPr/>
                  <p:nvPr/>
                </p:nvSpPr>
                <p:spPr>
                  <a:xfrm>
                    <a:off x="166223" y="4594554"/>
                    <a:ext cx="71437" cy="71437"/>
                  </a:xfrm>
                  <a:custGeom>
                    <a:avLst/>
                    <a:gdLst>
                      <a:gd name="connsiteX0" fmla="*/ 35857 w 71437"/>
                      <a:gd name="connsiteY0" fmla="*/ 71819 h 71437"/>
                      <a:gd name="connsiteX1" fmla="*/ 61114 w 71437"/>
                      <a:gd name="connsiteY1" fmla="*/ 61358 h 71437"/>
                      <a:gd name="connsiteX2" fmla="*/ 71576 w 71437"/>
                      <a:gd name="connsiteY2" fmla="*/ 36101 h 71437"/>
                      <a:gd name="connsiteX3" fmla="*/ 61114 w 71437"/>
                      <a:gd name="connsiteY3" fmla="*/ 10844 h 71437"/>
                      <a:gd name="connsiteX4" fmla="*/ 35857 w 71437"/>
                      <a:gd name="connsiteY4" fmla="*/ 382 h 71437"/>
                      <a:gd name="connsiteX5" fmla="*/ 10600 w 71437"/>
                      <a:gd name="connsiteY5" fmla="*/ 10844 h 71437"/>
                      <a:gd name="connsiteX6" fmla="*/ 138 w 71437"/>
                      <a:gd name="connsiteY6" fmla="*/ 36101 h 71437"/>
                      <a:gd name="connsiteX7" fmla="*/ 10600 w 71437"/>
                      <a:gd name="connsiteY7" fmla="*/ 61358 h 71437"/>
                      <a:gd name="connsiteX8" fmla="*/ 35857 w 71437"/>
                      <a:gd name="connsiteY8" fmla="*/ 71819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857" y="71819"/>
                        </a:moveTo>
                        <a:cubicBezTo>
                          <a:pt x="45330" y="71819"/>
                          <a:pt x="54416" y="68056"/>
                          <a:pt x="61114" y="61358"/>
                        </a:cubicBezTo>
                        <a:cubicBezTo>
                          <a:pt x="67812" y="54659"/>
                          <a:pt x="71576" y="45573"/>
                          <a:pt x="71576" y="36101"/>
                        </a:cubicBezTo>
                        <a:cubicBezTo>
                          <a:pt x="71576" y="26628"/>
                          <a:pt x="67812" y="17542"/>
                          <a:pt x="61114" y="10844"/>
                        </a:cubicBezTo>
                        <a:cubicBezTo>
                          <a:pt x="54416" y="4145"/>
                          <a:pt x="45330" y="382"/>
                          <a:pt x="35857" y="382"/>
                        </a:cubicBezTo>
                        <a:cubicBezTo>
                          <a:pt x="26384" y="382"/>
                          <a:pt x="17298" y="4145"/>
                          <a:pt x="10600" y="10844"/>
                        </a:cubicBezTo>
                        <a:cubicBezTo>
                          <a:pt x="3902" y="17542"/>
                          <a:pt x="138" y="26628"/>
                          <a:pt x="138" y="36101"/>
                        </a:cubicBezTo>
                        <a:cubicBezTo>
                          <a:pt x="138" y="45573"/>
                          <a:pt x="3902" y="54659"/>
                          <a:pt x="10600" y="61358"/>
                        </a:cubicBezTo>
                        <a:cubicBezTo>
                          <a:pt x="17298" y="68056"/>
                          <a:pt x="26384" y="71819"/>
                          <a:pt x="35857" y="71819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任意多边形: 形状 418">
                    <a:extLst>
                      <a:ext uri="{FF2B5EF4-FFF2-40B4-BE49-F238E27FC236}">
                        <a16:creationId xmlns:a16="http://schemas.microsoft.com/office/drawing/2014/main" id="{D63F9892-40C3-2DF2-AFED-659059BDECEC}"/>
                      </a:ext>
                    </a:extLst>
                  </p:cNvPr>
                  <p:cNvSpPr/>
                  <p:nvPr/>
                </p:nvSpPr>
                <p:spPr>
                  <a:xfrm>
                    <a:off x="971518" y="4391249"/>
                    <a:ext cx="71437" cy="71437"/>
                  </a:xfrm>
                  <a:custGeom>
                    <a:avLst/>
                    <a:gdLst>
                      <a:gd name="connsiteX0" fmla="*/ 35925 w 71437"/>
                      <a:gd name="connsiteY0" fmla="*/ 71802 h 71437"/>
                      <a:gd name="connsiteX1" fmla="*/ 61182 w 71437"/>
                      <a:gd name="connsiteY1" fmla="*/ 61341 h 71437"/>
                      <a:gd name="connsiteX2" fmla="*/ 71644 w 71437"/>
                      <a:gd name="connsiteY2" fmla="*/ 36084 h 71437"/>
                      <a:gd name="connsiteX3" fmla="*/ 61182 w 71437"/>
                      <a:gd name="connsiteY3" fmla="*/ 10827 h 71437"/>
                      <a:gd name="connsiteX4" fmla="*/ 35925 w 71437"/>
                      <a:gd name="connsiteY4" fmla="*/ 365 h 71437"/>
                      <a:gd name="connsiteX5" fmla="*/ 10668 w 71437"/>
                      <a:gd name="connsiteY5" fmla="*/ 10827 h 71437"/>
                      <a:gd name="connsiteX6" fmla="*/ 206 w 71437"/>
                      <a:gd name="connsiteY6" fmla="*/ 36084 h 71437"/>
                      <a:gd name="connsiteX7" fmla="*/ 10668 w 71437"/>
                      <a:gd name="connsiteY7" fmla="*/ 61341 h 71437"/>
                      <a:gd name="connsiteX8" fmla="*/ 35925 w 71437"/>
                      <a:gd name="connsiteY8" fmla="*/ 71802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925" y="71802"/>
                        </a:moveTo>
                        <a:cubicBezTo>
                          <a:pt x="45398" y="71802"/>
                          <a:pt x="54484" y="68039"/>
                          <a:pt x="61182" y="61341"/>
                        </a:cubicBezTo>
                        <a:cubicBezTo>
                          <a:pt x="67880" y="54642"/>
                          <a:pt x="71644" y="45556"/>
                          <a:pt x="71644" y="36084"/>
                        </a:cubicBezTo>
                        <a:cubicBezTo>
                          <a:pt x="71644" y="26611"/>
                          <a:pt x="67880" y="17525"/>
                          <a:pt x="61182" y="10827"/>
                        </a:cubicBezTo>
                        <a:cubicBezTo>
                          <a:pt x="54484" y="4128"/>
                          <a:pt x="45398" y="365"/>
                          <a:pt x="35925" y="365"/>
                        </a:cubicBezTo>
                        <a:cubicBezTo>
                          <a:pt x="26452" y="365"/>
                          <a:pt x="17366" y="4128"/>
                          <a:pt x="10668" y="10827"/>
                        </a:cubicBezTo>
                        <a:cubicBezTo>
                          <a:pt x="3970" y="17525"/>
                          <a:pt x="206" y="26611"/>
                          <a:pt x="206" y="36084"/>
                        </a:cubicBezTo>
                        <a:cubicBezTo>
                          <a:pt x="206" y="45556"/>
                          <a:pt x="3970" y="54642"/>
                          <a:pt x="10668" y="61341"/>
                        </a:cubicBezTo>
                        <a:cubicBezTo>
                          <a:pt x="17366" y="68039"/>
                          <a:pt x="26452" y="71802"/>
                          <a:pt x="35925" y="71802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任意多边形: 形状 419">
                    <a:extLst>
                      <a:ext uri="{FF2B5EF4-FFF2-40B4-BE49-F238E27FC236}">
                        <a16:creationId xmlns:a16="http://schemas.microsoft.com/office/drawing/2014/main" id="{D14FE648-9326-75EC-EACE-C5BAD513CB98}"/>
                      </a:ext>
                    </a:extLst>
                  </p:cNvPr>
                  <p:cNvSpPr/>
                  <p:nvPr/>
                </p:nvSpPr>
                <p:spPr>
                  <a:xfrm>
                    <a:off x="1776814" y="4009721"/>
                    <a:ext cx="71437" cy="71437"/>
                  </a:xfrm>
                  <a:custGeom>
                    <a:avLst/>
                    <a:gdLst>
                      <a:gd name="connsiteX0" fmla="*/ 35992 w 71437"/>
                      <a:gd name="connsiteY0" fmla="*/ 71770 h 71437"/>
                      <a:gd name="connsiteX1" fmla="*/ 61249 w 71437"/>
                      <a:gd name="connsiteY1" fmla="*/ 61309 h 71437"/>
                      <a:gd name="connsiteX2" fmla="*/ 71711 w 71437"/>
                      <a:gd name="connsiteY2" fmla="*/ 36052 h 71437"/>
                      <a:gd name="connsiteX3" fmla="*/ 61249 w 71437"/>
                      <a:gd name="connsiteY3" fmla="*/ 10795 h 71437"/>
                      <a:gd name="connsiteX4" fmla="*/ 35992 w 71437"/>
                      <a:gd name="connsiteY4" fmla="*/ 333 h 71437"/>
                      <a:gd name="connsiteX5" fmla="*/ 10735 w 71437"/>
                      <a:gd name="connsiteY5" fmla="*/ 10795 h 71437"/>
                      <a:gd name="connsiteX6" fmla="*/ 274 w 71437"/>
                      <a:gd name="connsiteY6" fmla="*/ 36052 h 71437"/>
                      <a:gd name="connsiteX7" fmla="*/ 10735 w 71437"/>
                      <a:gd name="connsiteY7" fmla="*/ 61309 h 71437"/>
                      <a:gd name="connsiteX8" fmla="*/ 35992 w 71437"/>
                      <a:gd name="connsiteY8" fmla="*/ 71770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992" y="71770"/>
                        </a:moveTo>
                        <a:cubicBezTo>
                          <a:pt x="45465" y="71770"/>
                          <a:pt x="54551" y="68007"/>
                          <a:pt x="61249" y="61309"/>
                        </a:cubicBezTo>
                        <a:cubicBezTo>
                          <a:pt x="67948" y="54610"/>
                          <a:pt x="71711" y="45524"/>
                          <a:pt x="71711" y="36052"/>
                        </a:cubicBezTo>
                        <a:cubicBezTo>
                          <a:pt x="71711" y="26579"/>
                          <a:pt x="67948" y="17493"/>
                          <a:pt x="61249" y="10795"/>
                        </a:cubicBezTo>
                        <a:cubicBezTo>
                          <a:pt x="54551" y="4096"/>
                          <a:pt x="45465" y="333"/>
                          <a:pt x="35992" y="333"/>
                        </a:cubicBezTo>
                        <a:cubicBezTo>
                          <a:pt x="26520" y="333"/>
                          <a:pt x="17434" y="4096"/>
                          <a:pt x="10735" y="10795"/>
                        </a:cubicBezTo>
                        <a:cubicBezTo>
                          <a:pt x="4037" y="17493"/>
                          <a:pt x="274" y="26579"/>
                          <a:pt x="274" y="36052"/>
                        </a:cubicBezTo>
                        <a:cubicBezTo>
                          <a:pt x="274" y="45524"/>
                          <a:pt x="4037" y="54610"/>
                          <a:pt x="10735" y="61309"/>
                        </a:cubicBezTo>
                        <a:cubicBezTo>
                          <a:pt x="17434" y="68007"/>
                          <a:pt x="26520" y="71770"/>
                          <a:pt x="35992" y="71770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任意多边形: 形状 420">
                    <a:extLst>
                      <a:ext uri="{FF2B5EF4-FFF2-40B4-BE49-F238E27FC236}">
                        <a16:creationId xmlns:a16="http://schemas.microsoft.com/office/drawing/2014/main" id="{B4B79E6E-FF1B-8553-3F2D-49A3C6742120}"/>
                      </a:ext>
                    </a:extLst>
                  </p:cNvPr>
                  <p:cNvSpPr/>
                  <p:nvPr/>
                </p:nvSpPr>
                <p:spPr>
                  <a:xfrm>
                    <a:off x="2582109" y="3687601"/>
                    <a:ext cx="71437" cy="71437"/>
                  </a:xfrm>
                  <a:custGeom>
                    <a:avLst/>
                    <a:gdLst>
                      <a:gd name="connsiteX0" fmla="*/ 36060 w 71437"/>
                      <a:gd name="connsiteY0" fmla="*/ 71743 h 71437"/>
                      <a:gd name="connsiteX1" fmla="*/ 61317 w 71437"/>
                      <a:gd name="connsiteY1" fmla="*/ 61281 h 71437"/>
                      <a:gd name="connsiteX2" fmla="*/ 71779 w 71437"/>
                      <a:gd name="connsiteY2" fmla="*/ 36024 h 71437"/>
                      <a:gd name="connsiteX3" fmla="*/ 61317 w 71437"/>
                      <a:gd name="connsiteY3" fmla="*/ 10768 h 71437"/>
                      <a:gd name="connsiteX4" fmla="*/ 36060 w 71437"/>
                      <a:gd name="connsiteY4" fmla="*/ 306 h 71437"/>
                      <a:gd name="connsiteX5" fmla="*/ 10803 w 71437"/>
                      <a:gd name="connsiteY5" fmla="*/ 10768 h 71437"/>
                      <a:gd name="connsiteX6" fmla="*/ 341 w 71437"/>
                      <a:gd name="connsiteY6" fmla="*/ 36024 h 71437"/>
                      <a:gd name="connsiteX7" fmla="*/ 10803 w 71437"/>
                      <a:gd name="connsiteY7" fmla="*/ 61281 h 71437"/>
                      <a:gd name="connsiteX8" fmla="*/ 36060 w 71437"/>
                      <a:gd name="connsiteY8" fmla="*/ 71743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060" y="71743"/>
                        </a:moveTo>
                        <a:cubicBezTo>
                          <a:pt x="45533" y="71743"/>
                          <a:pt x="54619" y="67980"/>
                          <a:pt x="61317" y="61281"/>
                        </a:cubicBezTo>
                        <a:cubicBezTo>
                          <a:pt x="68015" y="54583"/>
                          <a:pt x="71779" y="45497"/>
                          <a:pt x="71779" y="36024"/>
                        </a:cubicBezTo>
                        <a:cubicBezTo>
                          <a:pt x="71779" y="26552"/>
                          <a:pt x="68015" y="17466"/>
                          <a:pt x="61317" y="10768"/>
                        </a:cubicBezTo>
                        <a:cubicBezTo>
                          <a:pt x="54619" y="4069"/>
                          <a:pt x="45533" y="306"/>
                          <a:pt x="36060" y="306"/>
                        </a:cubicBezTo>
                        <a:cubicBezTo>
                          <a:pt x="26587" y="306"/>
                          <a:pt x="17501" y="4069"/>
                          <a:pt x="10803" y="10768"/>
                        </a:cubicBezTo>
                        <a:cubicBezTo>
                          <a:pt x="4105" y="17466"/>
                          <a:pt x="341" y="26552"/>
                          <a:pt x="341" y="36024"/>
                        </a:cubicBezTo>
                        <a:cubicBezTo>
                          <a:pt x="341" y="45497"/>
                          <a:pt x="4105" y="54583"/>
                          <a:pt x="10803" y="61281"/>
                        </a:cubicBezTo>
                        <a:cubicBezTo>
                          <a:pt x="17501" y="67980"/>
                          <a:pt x="26587" y="71743"/>
                          <a:pt x="36060" y="71743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任意多边形: 形状 421">
                    <a:extLst>
                      <a:ext uri="{FF2B5EF4-FFF2-40B4-BE49-F238E27FC236}">
                        <a16:creationId xmlns:a16="http://schemas.microsoft.com/office/drawing/2014/main" id="{9EEFC55A-C849-65A7-BF1A-C649701B029E}"/>
                      </a:ext>
                    </a:extLst>
                  </p:cNvPr>
                  <p:cNvSpPr/>
                  <p:nvPr/>
                </p:nvSpPr>
                <p:spPr>
                  <a:xfrm>
                    <a:off x="3387405" y="3618952"/>
                    <a:ext cx="71437" cy="71437"/>
                  </a:xfrm>
                  <a:custGeom>
                    <a:avLst/>
                    <a:gdLst>
                      <a:gd name="connsiteX0" fmla="*/ 36128 w 71437"/>
                      <a:gd name="connsiteY0" fmla="*/ 71737 h 71437"/>
                      <a:gd name="connsiteX1" fmla="*/ 61385 w 71437"/>
                      <a:gd name="connsiteY1" fmla="*/ 61276 h 71437"/>
                      <a:gd name="connsiteX2" fmla="*/ 71846 w 71437"/>
                      <a:gd name="connsiteY2" fmla="*/ 36019 h 71437"/>
                      <a:gd name="connsiteX3" fmla="*/ 61385 w 71437"/>
                      <a:gd name="connsiteY3" fmla="*/ 10762 h 71437"/>
                      <a:gd name="connsiteX4" fmla="*/ 36128 w 71437"/>
                      <a:gd name="connsiteY4" fmla="*/ 300 h 71437"/>
                      <a:gd name="connsiteX5" fmla="*/ 10871 w 71437"/>
                      <a:gd name="connsiteY5" fmla="*/ 10762 h 71437"/>
                      <a:gd name="connsiteX6" fmla="*/ 409 w 71437"/>
                      <a:gd name="connsiteY6" fmla="*/ 36019 h 71437"/>
                      <a:gd name="connsiteX7" fmla="*/ 10871 w 71437"/>
                      <a:gd name="connsiteY7" fmla="*/ 61276 h 71437"/>
                      <a:gd name="connsiteX8" fmla="*/ 36128 w 71437"/>
                      <a:gd name="connsiteY8" fmla="*/ 717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128" y="71737"/>
                        </a:moveTo>
                        <a:cubicBezTo>
                          <a:pt x="45600" y="71737"/>
                          <a:pt x="54686" y="67974"/>
                          <a:pt x="61385" y="61276"/>
                        </a:cubicBezTo>
                        <a:cubicBezTo>
                          <a:pt x="68083" y="54577"/>
                          <a:pt x="71846" y="45491"/>
                          <a:pt x="71846" y="36019"/>
                        </a:cubicBezTo>
                        <a:cubicBezTo>
                          <a:pt x="71846" y="26546"/>
                          <a:pt x="68083" y="17460"/>
                          <a:pt x="61385" y="10762"/>
                        </a:cubicBezTo>
                        <a:cubicBezTo>
                          <a:pt x="54686" y="4064"/>
                          <a:pt x="45600" y="300"/>
                          <a:pt x="36128" y="300"/>
                        </a:cubicBezTo>
                        <a:cubicBezTo>
                          <a:pt x="26655" y="300"/>
                          <a:pt x="17569" y="4064"/>
                          <a:pt x="10871" y="10762"/>
                        </a:cubicBezTo>
                        <a:cubicBezTo>
                          <a:pt x="4173" y="17460"/>
                          <a:pt x="409" y="26546"/>
                          <a:pt x="409" y="36019"/>
                        </a:cubicBezTo>
                        <a:cubicBezTo>
                          <a:pt x="409" y="45491"/>
                          <a:pt x="4173" y="54577"/>
                          <a:pt x="10871" y="61276"/>
                        </a:cubicBezTo>
                        <a:cubicBezTo>
                          <a:pt x="17569" y="67974"/>
                          <a:pt x="26655" y="71737"/>
                          <a:pt x="36128" y="71737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任意多边形: 形状 422">
                    <a:extLst>
                      <a:ext uri="{FF2B5EF4-FFF2-40B4-BE49-F238E27FC236}">
                        <a16:creationId xmlns:a16="http://schemas.microsoft.com/office/drawing/2014/main" id="{740C64FF-F748-ABAA-B348-AA7A78BEBC93}"/>
                      </a:ext>
                    </a:extLst>
                  </p:cNvPr>
                  <p:cNvSpPr/>
                  <p:nvPr/>
                </p:nvSpPr>
                <p:spPr>
                  <a:xfrm>
                    <a:off x="4192700" y="3567466"/>
                    <a:ext cx="71437" cy="71437"/>
                  </a:xfrm>
                  <a:custGeom>
                    <a:avLst/>
                    <a:gdLst>
                      <a:gd name="connsiteX0" fmla="*/ 36195 w 71437"/>
                      <a:gd name="connsiteY0" fmla="*/ 71733 h 71437"/>
                      <a:gd name="connsiteX1" fmla="*/ 61452 w 71437"/>
                      <a:gd name="connsiteY1" fmla="*/ 61271 h 71437"/>
                      <a:gd name="connsiteX2" fmla="*/ 71914 w 71437"/>
                      <a:gd name="connsiteY2" fmla="*/ 36014 h 71437"/>
                      <a:gd name="connsiteX3" fmla="*/ 61452 w 71437"/>
                      <a:gd name="connsiteY3" fmla="*/ 10757 h 71437"/>
                      <a:gd name="connsiteX4" fmla="*/ 36195 w 71437"/>
                      <a:gd name="connsiteY4" fmla="*/ 296 h 71437"/>
                      <a:gd name="connsiteX5" fmla="*/ 10938 w 71437"/>
                      <a:gd name="connsiteY5" fmla="*/ 10757 h 71437"/>
                      <a:gd name="connsiteX6" fmla="*/ 477 w 71437"/>
                      <a:gd name="connsiteY6" fmla="*/ 36014 h 71437"/>
                      <a:gd name="connsiteX7" fmla="*/ 10938 w 71437"/>
                      <a:gd name="connsiteY7" fmla="*/ 61271 h 71437"/>
                      <a:gd name="connsiteX8" fmla="*/ 36195 w 71437"/>
                      <a:gd name="connsiteY8" fmla="*/ 71733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195" y="71733"/>
                        </a:moveTo>
                        <a:cubicBezTo>
                          <a:pt x="45668" y="71733"/>
                          <a:pt x="54754" y="67970"/>
                          <a:pt x="61452" y="61271"/>
                        </a:cubicBezTo>
                        <a:cubicBezTo>
                          <a:pt x="68151" y="54573"/>
                          <a:pt x="71914" y="45487"/>
                          <a:pt x="71914" y="36014"/>
                        </a:cubicBezTo>
                        <a:cubicBezTo>
                          <a:pt x="71914" y="26542"/>
                          <a:pt x="68151" y="17456"/>
                          <a:pt x="61452" y="10757"/>
                        </a:cubicBezTo>
                        <a:cubicBezTo>
                          <a:pt x="54754" y="4059"/>
                          <a:pt x="45668" y="296"/>
                          <a:pt x="36195" y="296"/>
                        </a:cubicBezTo>
                        <a:cubicBezTo>
                          <a:pt x="26723" y="296"/>
                          <a:pt x="17637" y="4059"/>
                          <a:pt x="10938" y="10757"/>
                        </a:cubicBezTo>
                        <a:cubicBezTo>
                          <a:pt x="4240" y="17456"/>
                          <a:pt x="477" y="26542"/>
                          <a:pt x="477" y="36014"/>
                        </a:cubicBezTo>
                        <a:cubicBezTo>
                          <a:pt x="477" y="45487"/>
                          <a:pt x="4240" y="54573"/>
                          <a:pt x="10938" y="61271"/>
                        </a:cubicBezTo>
                        <a:cubicBezTo>
                          <a:pt x="17637" y="67970"/>
                          <a:pt x="26723" y="71733"/>
                          <a:pt x="36195" y="71733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任意多边形: 形状 423">
                    <a:extLst>
                      <a:ext uri="{FF2B5EF4-FFF2-40B4-BE49-F238E27FC236}">
                        <a16:creationId xmlns:a16="http://schemas.microsoft.com/office/drawing/2014/main" id="{51618CA7-CB5A-DEFD-75A8-EB91E031FD7F}"/>
                      </a:ext>
                    </a:extLst>
                  </p:cNvPr>
                  <p:cNvSpPr/>
                  <p:nvPr/>
                </p:nvSpPr>
                <p:spPr>
                  <a:xfrm>
                    <a:off x="4997995" y="3558225"/>
                    <a:ext cx="71437" cy="71437"/>
                  </a:xfrm>
                  <a:custGeom>
                    <a:avLst/>
                    <a:gdLst>
                      <a:gd name="connsiteX0" fmla="*/ 36263 w 71437"/>
                      <a:gd name="connsiteY0" fmla="*/ 71732 h 71437"/>
                      <a:gd name="connsiteX1" fmla="*/ 61520 w 71437"/>
                      <a:gd name="connsiteY1" fmla="*/ 61271 h 71437"/>
                      <a:gd name="connsiteX2" fmla="*/ 71982 w 71437"/>
                      <a:gd name="connsiteY2" fmla="*/ 36014 h 71437"/>
                      <a:gd name="connsiteX3" fmla="*/ 61520 w 71437"/>
                      <a:gd name="connsiteY3" fmla="*/ 10757 h 71437"/>
                      <a:gd name="connsiteX4" fmla="*/ 36263 w 71437"/>
                      <a:gd name="connsiteY4" fmla="*/ 295 h 71437"/>
                      <a:gd name="connsiteX5" fmla="*/ 11006 w 71437"/>
                      <a:gd name="connsiteY5" fmla="*/ 10757 h 71437"/>
                      <a:gd name="connsiteX6" fmla="*/ 544 w 71437"/>
                      <a:gd name="connsiteY6" fmla="*/ 36014 h 71437"/>
                      <a:gd name="connsiteX7" fmla="*/ 11006 w 71437"/>
                      <a:gd name="connsiteY7" fmla="*/ 61271 h 71437"/>
                      <a:gd name="connsiteX8" fmla="*/ 36263 w 71437"/>
                      <a:gd name="connsiteY8" fmla="*/ 71732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263" y="71732"/>
                        </a:moveTo>
                        <a:cubicBezTo>
                          <a:pt x="45736" y="71732"/>
                          <a:pt x="54822" y="67969"/>
                          <a:pt x="61520" y="61271"/>
                        </a:cubicBezTo>
                        <a:cubicBezTo>
                          <a:pt x="68218" y="54572"/>
                          <a:pt x="71982" y="45486"/>
                          <a:pt x="71982" y="36014"/>
                        </a:cubicBezTo>
                        <a:cubicBezTo>
                          <a:pt x="71982" y="26541"/>
                          <a:pt x="68218" y="17455"/>
                          <a:pt x="61520" y="10757"/>
                        </a:cubicBezTo>
                        <a:cubicBezTo>
                          <a:pt x="54822" y="4058"/>
                          <a:pt x="45736" y="295"/>
                          <a:pt x="36263" y="295"/>
                        </a:cubicBezTo>
                        <a:cubicBezTo>
                          <a:pt x="26790" y="295"/>
                          <a:pt x="17704" y="4058"/>
                          <a:pt x="11006" y="10757"/>
                        </a:cubicBezTo>
                        <a:cubicBezTo>
                          <a:pt x="4308" y="17455"/>
                          <a:pt x="544" y="26541"/>
                          <a:pt x="544" y="36014"/>
                        </a:cubicBezTo>
                        <a:cubicBezTo>
                          <a:pt x="544" y="45486"/>
                          <a:pt x="4308" y="54572"/>
                          <a:pt x="11006" y="61271"/>
                        </a:cubicBezTo>
                        <a:cubicBezTo>
                          <a:pt x="17704" y="67969"/>
                          <a:pt x="26790" y="71732"/>
                          <a:pt x="36263" y="71732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任意多边形: 形状 424">
                    <a:extLst>
                      <a:ext uri="{FF2B5EF4-FFF2-40B4-BE49-F238E27FC236}">
                        <a16:creationId xmlns:a16="http://schemas.microsoft.com/office/drawing/2014/main" id="{53493032-37CA-E704-C482-BA2A76A327B9}"/>
                      </a:ext>
                    </a:extLst>
                  </p:cNvPr>
                  <p:cNvSpPr/>
                  <p:nvPr/>
                </p:nvSpPr>
                <p:spPr>
                  <a:xfrm>
                    <a:off x="5803291" y="3514659"/>
                    <a:ext cx="71437" cy="71437"/>
                  </a:xfrm>
                  <a:custGeom>
                    <a:avLst/>
                    <a:gdLst>
                      <a:gd name="connsiteX0" fmla="*/ 36331 w 71437"/>
                      <a:gd name="connsiteY0" fmla="*/ 71729 h 71437"/>
                      <a:gd name="connsiteX1" fmla="*/ 61588 w 71437"/>
                      <a:gd name="connsiteY1" fmla="*/ 61267 h 71437"/>
                      <a:gd name="connsiteX2" fmla="*/ 72049 w 71437"/>
                      <a:gd name="connsiteY2" fmla="*/ 36010 h 71437"/>
                      <a:gd name="connsiteX3" fmla="*/ 61588 w 71437"/>
                      <a:gd name="connsiteY3" fmla="*/ 10753 h 71437"/>
                      <a:gd name="connsiteX4" fmla="*/ 36331 w 71437"/>
                      <a:gd name="connsiteY4" fmla="*/ 291 h 71437"/>
                      <a:gd name="connsiteX5" fmla="*/ 11074 w 71437"/>
                      <a:gd name="connsiteY5" fmla="*/ 10753 h 71437"/>
                      <a:gd name="connsiteX6" fmla="*/ 612 w 71437"/>
                      <a:gd name="connsiteY6" fmla="*/ 36010 h 71437"/>
                      <a:gd name="connsiteX7" fmla="*/ 11074 w 71437"/>
                      <a:gd name="connsiteY7" fmla="*/ 61267 h 71437"/>
                      <a:gd name="connsiteX8" fmla="*/ 36331 w 71437"/>
                      <a:gd name="connsiteY8" fmla="*/ 71729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331" y="71729"/>
                        </a:moveTo>
                        <a:cubicBezTo>
                          <a:pt x="45803" y="71729"/>
                          <a:pt x="54889" y="67965"/>
                          <a:pt x="61588" y="61267"/>
                        </a:cubicBezTo>
                        <a:cubicBezTo>
                          <a:pt x="68286" y="54569"/>
                          <a:pt x="72049" y="45483"/>
                          <a:pt x="72049" y="36010"/>
                        </a:cubicBezTo>
                        <a:cubicBezTo>
                          <a:pt x="72049" y="26537"/>
                          <a:pt x="68286" y="17451"/>
                          <a:pt x="61588" y="10753"/>
                        </a:cubicBezTo>
                        <a:cubicBezTo>
                          <a:pt x="54889" y="4055"/>
                          <a:pt x="45803" y="291"/>
                          <a:pt x="36331" y="291"/>
                        </a:cubicBezTo>
                        <a:cubicBezTo>
                          <a:pt x="26858" y="291"/>
                          <a:pt x="17772" y="4055"/>
                          <a:pt x="11074" y="10753"/>
                        </a:cubicBezTo>
                        <a:cubicBezTo>
                          <a:pt x="4375" y="17451"/>
                          <a:pt x="612" y="26537"/>
                          <a:pt x="612" y="36010"/>
                        </a:cubicBezTo>
                        <a:cubicBezTo>
                          <a:pt x="612" y="45483"/>
                          <a:pt x="4375" y="54569"/>
                          <a:pt x="11074" y="61267"/>
                        </a:cubicBezTo>
                        <a:cubicBezTo>
                          <a:pt x="17772" y="67965"/>
                          <a:pt x="26858" y="71729"/>
                          <a:pt x="36331" y="71729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任意多边形: 形状 425">
                    <a:extLst>
                      <a:ext uri="{FF2B5EF4-FFF2-40B4-BE49-F238E27FC236}">
                        <a16:creationId xmlns:a16="http://schemas.microsoft.com/office/drawing/2014/main" id="{5FBAB4B7-3030-2558-CF18-6BAEED7DF61A}"/>
                      </a:ext>
                    </a:extLst>
                  </p:cNvPr>
                  <p:cNvSpPr/>
                  <p:nvPr/>
                </p:nvSpPr>
                <p:spPr>
                  <a:xfrm>
                    <a:off x="6608586" y="3538422"/>
                    <a:ext cx="71437" cy="71437"/>
                  </a:xfrm>
                  <a:custGeom>
                    <a:avLst/>
                    <a:gdLst>
                      <a:gd name="connsiteX0" fmla="*/ 36398 w 71437"/>
                      <a:gd name="connsiteY0" fmla="*/ 71731 h 71437"/>
                      <a:gd name="connsiteX1" fmla="*/ 61655 w 71437"/>
                      <a:gd name="connsiteY1" fmla="*/ 61269 h 71437"/>
                      <a:gd name="connsiteX2" fmla="*/ 72117 w 71437"/>
                      <a:gd name="connsiteY2" fmla="*/ 36012 h 71437"/>
                      <a:gd name="connsiteX3" fmla="*/ 61655 w 71437"/>
                      <a:gd name="connsiteY3" fmla="*/ 10755 h 71437"/>
                      <a:gd name="connsiteX4" fmla="*/ 36398 w 71437"/>
                      <a:gd name="connsiteY4" fmla="*/ 293 h 71437"/>
                      <a:gd name="connsiteX5" fmla="*/ 11141 w 71437"/>
                      <a:gd name="connsiteY5" fmla="*/ 10755 h 71437"/>
                      <a:gd name="connsiteX6" fmla="*/ 680 w 71437"/>
                      <a:gd name="connsiteY6" fmla="*/ 36012 h 71437"/>
                      <a:gd name="connsiteX7" fmla="*/ 11141 w 71437"/>
                      <a:gd name="connsiteY7" fmla="*/ 61269 h 71437"/>
                      <a:gd name="connsiteX8" fmla="*/ 36398 w 71437"/>
                      <a:gd name="connsiteY8" fmla="*/ 71731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398" y="71731"/>
                        </a:moveTo>
                        <a:cubicBezTo>
                          <a:pt x="45871" y="71731"/>
                          <a:pt x="54957" y="67967"/>
                          <a:pt x="61655" y="61269"/>
                        </a:cubicBezTo>
                        <a:cubicBezTo>
                          <a:pt x="68353" y="54571"/>
                          <a:pt x="72117" y="45485"/>
                          <a:pt x="72117" y="36012"/>
                        </a:cubicBezTo>
                        <a:cubicBezTo>
                          <a:pt x="72117" y="26539"/>
                          <a:pt x="68353" y="17453"/>
                          <a:pt x="61655" y="10755"/>
                        </a:cubicBezTo>
                        <a:cubicBezTo>
                          <a:pt x="54957" y="4057"/>
                          <a:pt x="45871" y="293"/>
                          <a:pt x="36398" y="293"/>
                        </a:cubicBezTo>
                        <a:cubicBezTo>
                          <a:pt x="26926" y="293"/>
                          <a:pt x="17840" y="4057"/>
                          <a:pt x="11141" y="10755"/>
                        </a:cubicBezTo>
                        <a:cubicBezTo>
                          <a:pt x="4443" y="17453"/>
                          <a:pt x="680" y="26539"/>
                          <a:pt x="680" y="36012"/>
                        </a:cubicBezTo>
                        <a:cubicBezTo>
                          <a:pt x="680" y="45485"/>
                          <a:pt x="4443" y="54571"/>
                          <a:pt x="11141" y="61269"/>
                        </a:cubicBezTo>
                        <a:cubicBezTo>
                          <a:pt x="17840" y="67967"/>
                          <a:pt x="26926" y="71731"/>
                          <a:pt x="36398" y="71731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任意多边形: 形状 426">
                    <a:extLst>
                      <a:ext uri="{FF2B5EF4-FFF2-40B4-BE49-F238E27FC236}">
                        <a16:creationId xmlns:a16="http://schemas.microsoft.com/office/drawing/2014/main" id="{36D3D135-C432-0AB8-144C-F9BC60ED2B8D}"/>
                      </a:ext>
                    </a:extLst>
                  </p:cNvPr>
                  <p:cNvSpPr/>
                  <p:nvPr/>
                </p:nvSpPr>
                <p:spPr>
                  <a:xfrm>
                    <a:off x="7413882" y="3575387"/>
                    <a:ext cx="71437" cy="71437"/>
                  </a:xfrm>
                  <a:custGeom>
                    <a:avLst/>
                    <a:gdLst>
                      <a:gd name="connsiteX0" fmla="*/ 36466 w 71437"/>
                      <a:gd name="connsiteY0" fmla="*/ 71734 h 71437"/>
                      <a:gd name="connsiteX1" fmla="*/ 61723 w 71437"/>
                      <a:gd name="connsiteY1" fmla="*/ 61272 h 71437"/>
                      <a:gd name="connsiteX2" fmla="*/ 72185 w 71437"/>
                      <a:gd name="connsiteY2" fmla="*/ 36015 h 71437"/>
                      <a:gd name="connsiteX3" fmla="*/ 61723 w 71437"/>
                      <a:gd name="connsiteY3" fmla="*/ 10758 h 71437"/>
                      <a:gd name="connsiteX4" fmla="*/ 36466 w 71437"/>
                      <a:gd name="connsiteY4" fmla="*/ 296 h 71437"/>
                      <a:gd name="connsiteX5" fmla="*/ 11209 w 71437"/>
                      <a:gd name="connsiteY5" fmla="*/ 10758 h 71437"/>
                      <a:gd name="connsiteX6" fmla="*/ 747 w 71437"/>
                      <a:gd name="connsiteY6" fmla="*/ 36015 h 71437"/>
                      <a:gd name="connsiteX7" fmla="*/ 11209 w 71437"/>
                      <a:gd name="connsiteY7" fmla="*/ 61272 h 71437"/>
                      <a:gd name="connsiteX8" fmla="*/ 36466 w 71437"/>
                      <a:gd name="connsiteY8" fmla="*/ 71734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466" y="71734"/>
                        </a:moveTo>
                        <a:cubicBezTo>
                          <a:pt x="45939" y="71734"/>
                          <a:pt x="55025" y="67970"/>
                          <a:pt x="61723" y="61272"/>
                        </a:cubicBezTo>
                        <a:cubicBezTo>
                          <a:pt x="68421" y="54574"/>
                          <a:pt x="72185" y="45488"/>
                          <a:pt x="72185" y="36015"/>
                        </a:cubicBezTo>
                        <a:cubicBezTo>
                          <a:pt x="72185" y="26542"/>
                          <a:pt x="68421" y="17456"/>
                          <a:pt x="61723" y="10758"/>
                        </a:cubicBezTo>
                        <a:cubicBezTo>
                          <a:pt x="55025" y="4060"/>
                          <a:pt x="45939" y="296"/>
                          <a:pt x="36466" y="296"/>
                        </a:cubicBezTo>
                        <a:cubicBezTo>
                          <a:pt x="26993" y="296"/>
                          <a:pt x="17907" y="4060"/>
                          <a:pt x="11209" y="10758"/>
                        </a:cubicBezTo>
                        <a:cubicBezTo>
                          <a:pt x="4511" y="17456"/>
                          <a:pt x="747" y="26542"/>
                          <a:pt x="747" y="36015"/>
                        </a:cubicBezTo>
                        <a:cubicBezTo>
                          <a:pt x="747" y="45488"/>
                          <a:pt x="4511" y="54574"/>
                          <a:pt x="11209" y="61272"/>
                        </a:cubicBezTo>
                        <a:cubicBezTo>
                          <a:pt x="17907" y="67970"/>
                          <a:pt x="26993" y="71734"/>
                          <a:pt x="36466" y="71734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8" name="图形 304">
                <a:extLst>
                  <a:ext uri="{FF2B5EF4-FFF2-40B4-BE49-F238E27FC236}">
                    <a16:creationId xmlns:a16="http://schemas.microsoft.com/office/drawing/2014/main" id="{CCC57106-0DC0-769A-8C06-B4C63E112FAC}"/>
                  </a:ext>
                </a:extLst>
              </p:cNvPr>
              <p:cNvGrpSpPr/>
              <p:nvPr/>
            </p:nvGrpSpPr>
            <p:grpSpPr>
              <a:xfrm>
                <a:off x="167971" y="1266418"/>
                <a:ext cx="7315600" cy="1419105"/>
                <a:chOff x="167971" y="1266418"/>
                <a:chExt cx="7315600" cy="1419105"/>
              </a:xfrm>
            </p:grpSpPr>
            <p:sp>
              <p:nvSpPr>
                <p:cNvPr id="429" name="任意多边形: 形状 428">
                  <a:extLst>
                    <a:ext uri="{FF2B5EF4-FFF2-40B4-BE49-F238E27FC236}">
                      <a16:creationId xmlns:a16="http://schemas.microsoft.com/office/drawing/2014/main" id="{D5291313-708B-CB7A-12F2-6958B657844C}"/>
                    </a:ext>
                  </a:extLst>
                </p:cNvPr>
                <p:cNvSpPr/>
                <p:nvPr/>
              </p:nvSpPr>
              <p:spPr>
                <a:xfrm>
                  <a:off x="201942" y="1302137"/>
                  <a:ext cx="7247658" cy="1354489"/>
                </a:xfrm>
                <a:custGeom>
                  <a:avLst/>
                  <a:gdLst>
                    <a:gd name="connsiteX0" fmla="*/ 0 w 7247658"/>
                    <a:gd name="connsiteY0" fmla="*/ 0 h 1354489"/>
                    <a:gd name="connsiteX1" fmla="*/ 805295 w 7247658"/>
                    <a:gd name="connsiteY1" fmla="*/ 1287161 h 1354489"/>
                    <a:gd name="connsiteX2" fmla="*/ 1610591 w 7247658"/>
                    <a:gd name="connsiteY2" fmla="*/ 1354489 h 1354489"/>
                    <a:gd name="connsiteX3" fmla="*/ 2415886 w 7247658"/>
                    <a:gd name="connsiteY3" fmla="*/ 1101018 h 1354489"/>
                    <a:gd name="connsiteX4" fmla="*/ 3221182 w 7247658"/>
                    <a:gd name="connsiteY4" fmla="*/ 711569 h 1354489"/>
                    <a:gd name="connsiteX5" fmla="*/ 4026477 w 7247658"/>
                    <a:gd name="connsiteY5" fmla="*/ 790779 h 1354489"/>
                    <a:gd name="connsiteX6" fmla="*/ 4831773 w 7247658"/>
                    <a:gd name="connsiteY6" fmla="*/ 529386 h 1354489"/>
                    <a:gd name="connsiteX7" fmla="*/ 5637069 w 7247658"/>
                    <a:gd name="connsiteY7" fmla="*/ 348524 h 1354489"/>
                    <a:gd name="connsiteX8" fmla="*/ 6442364 w 7247658"/>
                    <a:gd name="connsiteY8" fmla="*/ 196705 h 1354489"/>
                    <a:gd name="connsiteX9" fmla="*/ 7247659 w 7247658"/>
                    <a:gd name="connsiteY9" fmla="*/ 132016 h 1354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47658" h="1354489">
                      <a:moveTo>
                        <a:pt x="0" y="0"/>
                      </a:moveTo>
                      <a:lnTo>
                        <a:pt x="805295" y="1287161"/>
                      </a:lnTo>
                      <a:lnTo>
                        <a:pt x="1610591" y="1354489"/>
                      </a:lnTo>
                      <a:lnTo>
                        <a:pt x="2415886" y="1101018"/>
                      </a:lnTo>
                      <a:lnTo>
                        <a:pt x="3221182" y="711569"/>
                      </a:lnTo>
                      <a:lnTo>
                        <a:pt x="4026477" y="790779"/>
                      </a:lnTo>
                      <a:lnTo>
                        <a:pt x="4831773" y="529386"/>
                      </a:lnTo>
                      <a:lnTo>
                        <a:pt x="5637069" y="348524"/>
                      </a:lnTo>
                      <a:lnTo>
                        <a:pt x="6442364" y="196705"/>
                      </a:lnTo>
                      <a:lnTo>
                        <a:pt x="7247659" y="132016"/>
                      </a:lnTo>
                    </a:path>
                  </a:pathLst>
                </a:custGeom>
                <a:noFill/>
                <a:ln w="17859" cap="sq">
                  <a:solidFill>
                    <a:srgbClr val="FF8C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0" name="图形 304">
                  <a:extLst>
                    <a:ext uri="{FF2B5EF4-FFF2-40B4-BE49-F238E27FC236}">
                      <a16:creationId xmlns:a16="http://schemas.microsoft.com/office/drawing/2014/main" id="{0358F1AA-8A65-480F-752B-831DC54606C3}"/>
                    </a:ext>
                  </a:extLst>
                </p:cNvPr>
                <p:cNvGrpSpPr/>
                <p:nvPr/>
              </p:nvGrpSpPr>
              <p:grpSpPr>
                <a:xfrm>
                  <a:off x="167971" y="1266418"/>
                  <a:ext cx="7315600" cy="1419105"/>
                  <a:chOff x="167971" y="1266418"/>
                  <a:chExt cx="7315600" cy="1419105"/>
                </a:xfrm>
              </p:grpSpPr>
              <p:sp>
                <p:nvSpPr>
                  <p:cNvPr id="431" name="任意多边形: 形状 430">
                    <a:extLst>
                      <a:ext uri="{FF2B5EF4-FFF2-40B4-BE49-F238E27FC236}">
                        <a16:creationId xmlns:a16="http://schemas.microsoft.com/office/drawing/2014/main" id="{42CBF5D4-642B-7017-1029-54CFF56711B7}"/>
                      </a:ext>
                    </a:extLst>
                  </p:cNvPr>
                  <p:cNvSpPr/>
                  <p:nvPr/>
                </p:nvSpPr>
                <p:spPr>
                  <a:xfrm>
                    <a:off x="167971" y="1266418"/>
                    <a:ext cx="67941" cy="64615"/>
                  </a:xfrm>
                  <a:custGeom>
                    <a:avLst/>
                    <a:gdLst>
                      <a:gd name="connsiteX0" fmla="*/ 34109 w 67941"/>
                      <a:gd name="connsiteY0" fmla="*/ 102 h 64615"/>
                      <a:gd name="connsiteX1" fmla="*/ 26090 w 67941"/>
                      <a:gd name="connsiteY1" fmla="*/ 24783 h 64615"/>
                      <a:gd name="connsiteX2" fmla="*/ 138 w 67941"/>
                      <a:gd name="connsiteY2" fmla="*/ 24783 h 64615"/>
                      <a:gd name="connsiteX3" fmla="*/ 21133 w 67941"/>
                      <a:gd name="connsiteY3" fmla="*/ 40037 h 64615"/>
                      <a:gd name="connsiteX4" fmla="*/ 13114 w 67941"/>
                      <a:gd name="connsiteY4" fmla="*/ 64718 h 64615"/>
                      <a:gd name="connsiteX5" fmla="*/ 34109 w 67941"/>
                      <a:gd name="connsiteY5" fmla="*/ 49464 h 64615"/>
                      <a:gd name="connsiteX6" fmla="*/ 55104 w 67941"/>
                      <a:gd name="connsiteY6" fmla="*/ 64718 h 64615"/>
                      <a:gd name="connsiteX7" fmla="*/ 47085 w 67941"/>
                      <a:gd name="connsiteY7" fmla="*/ 40037 h 64615"/>
                      <a:gd name="connsiteX8" fmla="*/ 68080 w 67941"/>
                      <a:gd name="connsiteY8" fmla="*/ 24783 h 64615"/>
                      <a:gd name="connsiteX9" fmla="*/ 42128 w 67941"/>
                      <a:gd name="connsiteY9" fmla="*/ 24783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109" y="102"/>
                        </a:moveTo>
                        <a:lnTo>
                          <a:pt x="26090" y="24783"/>
                        </a:lnTo>
                        <a:lnTo>
                          <a:pt x="138" y="24783"/>
                        </a:lnTo>
                        <a:lnTo>
                          <a:pt x="21133" y="40037"/>
                        </a:lnTo>
                        <a:lnTo>
                          <a:pt x="13114" y="64718"/>
                        </a:lnTo>
                        <a:lnTo>
                          <a:pt x="34109" y="49464"/>
                        </a:lnTo>
                        <a:lnTo>
                          <a:pt x="55104" y="64718"/>
                        </a:lnTo>
                        <a:lnTo>
                          <a:pt x="47085" y="40037"/>
                        </a:lnTo>
                        <a:lnTo>
                          <a:pt x="68080" y="24783"/>
                        </a:lnTo>
                        <a:lnTo>
                          <a:pt x="42128" y="24783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任意多边形: 形状 431">
                    <a:extLst>
                      <a:ext uri="{FF2B5EF4-FFF2-40B4-BE49-F238E27FC236}">
                        <a16:creationId xmlns:a16="http://schemas.microsoft.com/office/drawing/2014/main" id="{51FD3E74-C8C7-ACF2-9349-003FBA2C8B0B}"/>
                      </a:ext>
                    </a:extLst>
                  </p:cNvPr>
                  <p:cNvSpPr/>
                  <p:nvPr/>
                </p:nvSpPr>
                <p:spPr>
                  <a:xfrm>
                    <a:off x="973266" y="2553579"/>
                    <a:ext cx="67941" cy="64615"/>
                  </a:xfrm>
                  <a:custGeom>
                    <a:avLst/>
                    <a:gdLst>
                      <a:gd name="connsiteX0" fmla="*/ 34177 w 67941"/>
                      <a:gd name="connsiteY0" fmla="*/ 210 h 64615"/>
                      <a:gd name="connsiteX1" fmla="*/ 26157 w 67941"/>
                      <a:gd name="connsiteY1" fmla="*/ 24892 h 64615"/>
                      <a:gd name="connsiteX2" fmla="*/ 206 w 67941"/>
                      <a:gd name="connsiteY2" fmla="*/ 24892 h 64615"/>
                      <a:gd name="connsiteX3" fmla="*/ 21201 w 67941"/>
                      <a:gd name="connsiteY3" fmla="*/ 40145 h 64615"/>
                      <a:gd name="connsiteX4" fmla="*/ 13182 w 67941"/>
                      <a:gd name="connsiteY4" fmla="*/ 64826 h 64615"/>
                      <a:gd name="connsiteX5" fmla="*/ 34177 w 67941"/>
                      <a:gd name="connsiteY5" fmla="*/ 49573 h 64615"/>
                      <a:gd name="connsiteX6" fmla="*/ 55172 w 67941"/>
                      <a:gd name="connsiteY6" fmla="*/ 64826 h 64615"/>
                      <a:gd name="connsiteX7" fmla="*/ 47152 w 67941"/>
                      <a:gd name="connsiteY7" fmla="*/ 40145 h 64615"/>
                      <a:gd name="connsiteX8" fmla="*/ 68147 w 67941"/>
                      <a:gd name="connsiteY8" fmla="*/ 24892 h 64615"/>
                      <a:gd name="connsiteX9" fmla="*/ 42196 w 67941"/>
                      <a:gd name="connsiteY9" fmla="*/ 24892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177" y="210"/>
                        </a:moveTo>
                        <a:lnTo>
                          <a:pt x="26157" y="24892"/>
                        </a:lnTo>
                        <a:lnTo>
                          <a:pt x="206" y="24892"/>
                        </a:lnTo>
                        <a:lnTo>
                          <a:pt x="21201" y="40145"/>
                        </a:lnTo>
                        <a:lnTo>
                          <a:pt x="13182" y="64826"/>
                        </a:lnTo>
                        <a:lnTo>
                          <a:pt x="34177" y="49573"/>
                        </a:lnTo>
                        <a:lnTo>
                          <a:pt x="55172" y="64826"/>
                        </a:lnTo>
                        <a:lnTo>
                          <a:pt x="47152" y="40145"/>
                        </a:lnTo>
                        <a:lnTo>
                          <a:pt x="68147" y="24892"/>
                        </a:lnTo>
                        <a:lnTo>
                          <a:pt x="42196" y="24892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任意多边形: 形状 432">
                    <a:extLst>
                      <a:ext uri="{FF2B5EF4-FFF2-40B4-BE49-F238E27FC236}">
                        <a16:creationId xmlns:a16="http://schemas.microsoft.com/office/drawing/2014/main" id="{D168EC2E-33E0-DAD9-2130-0F15C71B4309}"/>
                      </a:ext>
                    </a:extLst>
                  </p:cNvPr>
                  <p:cNvSpPr/>
                  <p:nvPr/>
                </p:nvSpPr>
                <p:spPr>
                  <a:xfrm>
                    <a:off x="1778562" y="2620908"/>
                    <a:ext cx="67941" cy="64615"/>
                  </a:xfrm>
                  <a:custGeom>
                    <a:avLst/>
                    <a:gdLst>
                      <a:gd name="connsiteX0" fmla="*/ 34244 w 67941"/>
                      <a:gd name="connsiteY0" fmla="*/ 216 h 64615"/>
                      <a:gd name="connsiteX1" fmla="*/ 26225 w 67941"/>
                      <a:gd name="connsiteY1" fmla="*/ 24897 h 64615"/>
                      <a:gd name="connsiteX2" fmla="*/ 274 w 67941"/>
                      <a:gd name="connsiteY2" fmla="*/ 24897 h 64615"/>
                      <a:gd name="connsiteX3" fmla="*/ 21269 w 67941"/>
                      <a:gd name="connsiteY3" fmla="*/ 40151 h 64615"/>
                      <a:gd name="connsiteX4" fmla="*/ 13249 w 67941"/>
                      <a:gd name="connsiteY4" fmla="*/ 64832 h 64615"/>
                      <a:gd name="connsiteX5" fmla="*/ 34244 w 67941"/>
                      <a:gd name="connsiteY5" fmla="*/ 49578 h 64615"/>
                      <a:gd name="connsiteX6" fmla="*/ 55239 w 67941"/>
                      <a:gd name="connsiteY6" fmla="*/ 64832 h 64615"/>
                      <a:gd name="connsiteX7" fmla="*/ 47220 w 67941"/>
                      <a:gd name="connsiteY7" fmla="*/ 40151 h 64615"/>
                      <a:gd name="connsiteX8" fmla="*/ 68215 w 67941"/>
                      <a:gd name="connsiteY8" fmla="*/ 24897 h 64615"/>
                      <a:gd name="connsiteX9" fmla="*/ 42264 w 67941"/>
                      <a:gd name="connsiteY9" fmla="*/ 24897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244" y="216"/>
                        </a:moveTo>
                        <a:lnTo>
                          <a:pt x="26225" y="24897"/>
                        </a:lnTo>
                        <a:lnTo>
                          <a:pt x="274" y="24897"/>
                        </a:lnTo>
                        <a:lnTo>
                          <a:pt x="21269" y="40151"/>
                        </a:lnTo>
                        <a:lnTo>
                          <a:pt x="13249" y="64832"/>
                        </a:lnTo>
                        <a:lnTo>
                          <a:pt x="34244" y="49578"/>
                        </a:lnTo>
                        <a:lnTo>
                          <a:pt x="55239" y="64832"/>
                        </a:lnTo>
                        <a:lnTo>
                          <a:pt x="47220" y="40151"/>
                        </a:lnTo>
                        <a:lnTo>
                          <a:pt x="68215" y="24897"/>
                        </a:lnTo>
                        <a:lnTo>
                          <a:pt x="42264" y="24897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任意多边形: 形状 433">
                    <a:extLst>
                      <a:ext uri="{FF2B5EF4-FFF2-40B4-BE49-F238E27FC236}">
                        <a16:creationId xmlns:a16="http://schemas.microsoft.com/office/drawing/2014/main" id="{83FFE6E1-B037-A90C-276C-453734BC6EA3}"/>
                      </a:ext>
                    </a:extLst>
                  </p:cNvPr>
                  <p:cNvSpPr/>
                  <p:nvPr/>
                </p:nvSpPr>
                <p:spPr>
                  <a:xfrm>
                    <a:off x="2583857" y="2367436"/>
                    <a:ext cx="67941" cy="64615"/>
                  </a:xfrm>
                  <a:custGeom>
                    <a:avLst/>
                    <a:gdLst>
                      <a:gd name="connsiteX0" fmla="*/ 34312 w 67941"/>
                      <a:gd name="connsiteY0" fmla="*/ 195 h 64615"/>
                      <a:gd name="connsiteX1" fmla="*/ 26293 w 67941"/>
                      <a:gd name="connsiteY1" fmla="*/ 24876 h 64615"/>
                      <a:gd name="connsiteX2" fmla="*/ 341 w 67941"/>
                      <a:gd name="connsiteY2" fmla="*/ 24876 h 64615"/>
                      <a:gd name="connsiteX3" fmla="*/ 21336 w 67941"/>
                      <a:gd name="connsiteY3" fmla="*/ 40130 h 64615"/>
                      <a:gd name="connsiteX4" fmla="*/ 13317 w 67941"/>
                      <a:gd name="connsiteY4" fmla="*/ 64811 h 64615"/>
                      <a:gd name="connsiteX5" fmla="*/ 34312 w 67941"/>
                      <a:gd name="connsiteY5" fmla="*/ 49557 h 64615"/>
                      <a:gd name="connsiteX6" fmla="*/ 55307 w 67941"/>
                      <a:gd name="connsiteY6" fmla="*/ 64811 h 64615"/>
                      <a:gd name="connsiteX7" fmla="*/ 47287 w 67941"/>
                      <a:gd name="connsiteY7" fmla="*/ 40130 h 64615"/>
                      <a:gd name="connsiteX8" fmla="*/ 68282 w 67941"/>
                      <a:gd name="connsiteY8" fmla="*/ 24876 h 64615"/>
                      <a:gd name="connsiteX9" fmla="*/ 42331 w 67941"/>
                      <a:gd name="connsiteY9" fmla="*/ 24876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312" y="195"/>
                        </a:moveTo>
                        <a:lnTo>
                          <a:pt x="26293" y="24876"/>
                        </a:lnTo>
                        <a:lnTo>
                          <a:pt x="341" y="24876"/>
                        </a:lnTo>
                        <a:lnTo>
                          <a:pt x="21336" y="40130"/>
                        </a:lnTo>
                        <a:lnTo>
                          <a:pt x="13317" y="64811"/>
                        </a:lnTo>
                        <a:lnTo>
                          <a:pt x="34312" y="49557"/>
                        </a:lnTo>
                        <a:lnTo>
                          <a:pt x="55307" y="64811"/>
                        </a:lnTo>
                        <a:lnTo>
                          <a:pt x="47287" y="40130"/>
                        </a:lnTo>
                        <a:lnTo>
                          <a:pt x="68282" y="24876"/>
                        </a:lnTo>
                        <a:lnTo>
                          <a:pt x="42331" y="24876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任意多边形: 形状 434">
                    <a:extLst>
                      <a:ext uri="{FF2B5EF4-FFF2-40B4-BE49-F238E27FC236}">
                        <a16:creationId xmlns:a16="http://schemas.microsoft.com/office/drawing/2014/main" id="{EA44D5CD-4551-09BC-0FB8-8868067C5DDF}"/>
                      </a:ext>
                    </a:extLst>
                  </p:cNvPr>
                  <p:cNvSpPr/>
                  <p:nvPr/>
                </p:nvSpPr>
                <p:spPr>
                  <a:xfrm>
                    <a:off x="3389153" y="1977987"/>
                    <a:ext cx="67941" cy="64615"/>
                  </a:xfrm>
                  <a:custGeom>
                    <a:avLst/>
                    <a:gdLst>
                      <a:gd name="connsiteX0" fmla="*/ 34380 w 67941"/>
                      <a:gd name="connsiteY0" fmla="*/ 162 h 64615"/>
                      <a:gd name="connsiteX1" fmla="*/ 26360 w 67941"/>
                      <a:gd name="connsiteY1" fmla="*/ 24843 h 64615"/>
                      <a:gd name="connsiteX2" fmla="*/ 409 w 67941"/>
                      <a:gd name="connsiteY2" fmla="*/ 24843 h 64615"/>
                      <a:gd name="connsiteX3" fmla="*/ 21404 w 67941"/>
                      <a:gd name="connsiteY3" fmla="*/ 40097 h 64615"/>
                      <a:gd name="connsiteX4" fmla="*/ 13385 w 67941"/>
                      <a:gd name="connsiteY4" fmla="*/ 64778 h 64615"/>
                      <a:gd name="connsiteX5" fmla="*/ 34380 w 67941"/>
                      <a:gd name="connsiteY5" fmla="*/ 49524 h 64615"/>
                      <a:gd name="connsiteX6" fmla="*/ 55374 w 67941"/>
                      <a:gd name="connsiteY6" fmla="*/ 64778 h 64615"/>
                      <a:gd name="connsiteX7" fmla="*/ 47355 w 67941"/>
                      <a:gd name="connsiteY7" fmla="*/ 40097 h 64615"/>
                      <a:gd name="connsiteX8" fmla="*/ 68350 w 67941"/>
                      <a:gd name="connsiteY8" fmla="*/ 24843 h 64615"/>
                      <a:gd name="connsiteX9" fmla="*/ 42399 w 67941"/>
                      <a:gd name="connsiteY9" fmla="*/ 24843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380" y="162"/>
                        </a:moveTo>
                        <a:lnTo>
                          <a:pt x="26360" y="24843"/>
                        </a:lnTo>
                        <a:lnTo>
                          <a:pt x="409" y="24843"/>
                        </a:lnTo>
                        <a:lnTo>
                          <a:pt x="21404" y="40097"/>
                        </a:lnTo>
                        <a:lnTo>
                          <a:pt x="13385" y="64778"/>
                        </a:lnTo>
                        <a:lnTo>
                          <a:pt x="34380" y="49524"/>
                        </a:lnTo>
                        <a:lnTo>
                          <a:pt x="55374" y="64778"/>
                        </a:lnTo>
                        <a:lnTo>
                          <a:pt x="47355" y="40097"/>
                        </a:lnTo>
                        <a:lnTo>
                          <a:pt x="68350" y="24843"/>
                        </a:lnTo>
                        <a:lnTo>
                          <a:pt x="42399" y="24843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任意多边形: 形状 435">
                    <a:extLst>
                      <a:ext uri="{FF2B5EF4-FFF2-40B4-BE49-F238E27FC236}">
                        <a16:creationId xmlns:a16="http://schemas.microsoft.com/office/drawing/2014/main" id="{5747DEEB-1463-95F0-DB87-B6FDFB50E564}"/>
                      </a:ext>
                    </a:extLst>
                  </p:cNvPr>
                  <p:cNvSpPr/>
                  <p:nvPr/>
                </p:nvSpPr>
                <p:spPr>
                  <a:xfrm>
                    <a:off x="4194448" y="2057197"/>
                    <a:ext cx="67941" cy="64615"/>
                  </a:xfrm>
                  <a:custGeom>
                    <a:avLst/>
                    <a:gdLst>
                      <a:gd name="connsiteX0" fmla="*/ 34447 w 67941"/>
                      <a:gd name="connsiteY0" fmla="*/ 169 h 64615"/>
                      <a:gd name="connsiteX1" fmla="*/ 26428 w 67941"/>
                      <a:gd name="connsiteY1" fmla="*/ 24850 h 64615"/>
                      <a:gd name="connsiteX2" fmla="*/ 477 w 67941"/>
                      <a:gd name="connsiteY2" fmla="*/ 24850 h 64615"/>
                      <a:gd name="connsiteX3" fmla="*/ 21472 w 67941"/>
                      <a:gd name="connsiteY3" fmla="*/ 40104 h 64615"/>
                      <a:gd name="connsiteX4" fmla="*/ 13452 w 67941"/>
                      <a:gd name="connsiteY4" fmla="*/ 64785 h 64615"/>
                      <a:gd name="connsiteX5" fmla="*/ 34447 w 67941"/>
                      <a:gd name="connsiteY5" fmla="*/ 49531 h 64615"/>
                      <a:gd name="connsiteX6" fmla="*/ 55442 w 67941"/>
                      <a:gd name="connsiteY6" fmla="*/ 64785 h 64615"/>
                      <a:gd name="connsiteX7" fmla="*/ 47423 w 67941"/>
                      <a:gd name="connsiteY7" fmla="*/ 40104 h 64615"/>
                      <a:gd name="connsiteX8" fmla="*/ 68418 w 67941"/>
                      <a:gd name="connsiteY8" fmla="*/ 24850 h 64615"/>
                      <a:gd name="connsiteX9" fmla="*/ 42467 w 67941"/>
                      <a:gd name="connsiteY9" fmla="*/ 24850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447" y="169"/>
                        </a:moveTo>
                        <a:lnTo>
                          <a:pt x="26428" y="24850"/>
                        </a:lnTo>
                        <a:lnTo>
                          <a:pt x="477" y="24850"/>
                        </a:lnTo>
                        <a:lnTo>
                          <a:pt x="21472" y="40104"/>
                        </a:lnTo>
                        <a:lnTo>
                          <a:pt x="13452" y="64785"/>
                        </a:lnTo>
                        <a:lnTo>
                          <a:pt x="34447" y="49531"/>
                        </a:lnTo>
                        <a:lnTo>
                          <a:pt x="55442" y="64785"/>
                        </a:lnTo>
                        <a:lnTo>
                          <a:pt x="47423" y="40104"/>
                        </a:lnTo>
                        <a:lnTo>
                          <a:pt x="68418" y="24850"/>
                        </a:lnTo>
                        <a:lnTo>
                          <a:pt x="42467" y="24850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任意多边形: 形状 436">
                    <a:extLst>
                      <a:ext uri="{FF2B5EF4-FFF2-40B4-BE49-F238E27FC236}">
                        <a16:creationId xmlns:a16="http://schemas.microsoft.com/office/drawing/2014/main" id="{2EFF7D6A-C973-7309-4E2C-3B4AA6F14258}"/>
                      </a:ext>
                    </a:extLst>
                  </p:cNvPr>
                  <p:cNvSpPr/>
                  <p:nvPr/>
                </p:nvSpPr>
                <p:spPr>
                  <a:xfrm>
                    <a:off x="4999744" y="1795804"/>
                    <a:ext cx="67941" cy="64615"/>
                  </a:xfrm>
                  <a:custGeom>
                    <a:avLst/>
                    <a:gdLst>
                      <a:gd name="connsiteX0" fmla="*/ 34515 w 67941"/>
                      <a:gd name="connsiteY0" fmla="*/ 147 h 64615"/>
                      <a:gd name="connsiteX1" fmla="*/ 26495 w 67941"/>
                      <a:gd name="connsiteY1" fmla="*/ 24828 h 64615"/>
                      <a:gd name="connsiteX2" fmla="*/ 544 w 67941"/>
                      <a:gd name="connsiteY2" fmla="*/ 24828 h 64615"/>
                      <a:gd name="connsiteX3" fmla="*/ 21539 w 67941"/>
                      <a:gd name="connsiteY3" fmla="*/ 40082 h 64615"/>
                      <a:gd name="connsiteX4" fmla="*/ 13520 w 67941"/>
                      <a:gd name="connsiteY4" fmla="*/ 64763 h 64615"/>
                      <a:gd name="connsiteX5" fmla="*/ 34515 w 67941"/>
                      <a:gd name="connsiteY5" fmla="*/ 49509 h 64615"/>
                      <a:gd name="connsiteX6" fmla="*/ 55510 w 67941"/>
                      <a:gd name="connsiteY6" fmla="*/ 64763 h 64615"/>
                      <a:gd name="connsiteX7" fmla="*/ 47490 w 67941"/>
                      <a:gd name="connsiteY7" fmla="*/ 40082 h 64615"/>
                      <a:gd name="connsiteX8" fmla="*/ 68485 w 67941"/>
                      <a:gd name="connsiteY8" fmla="*/ 24828 h 64615"/>
                      <a:gd name="connsiteX9" fmla="*/ 42534 w 67941"/>
                      <a:gd name="connsiteY9" fmla="*/ 24828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515" y="147"/>
                        </a:moveTo>
                        <a:lnTo>
                          <a:pt x="26495" y="24828"/>
                        </a:lnTo>
                        <a:lnTo>
                          <a:pt x="544" y="24828"/>
                        </a:lnTo>
                        <a:lnTo>
                          <a:pt x="21539" y="40082"/>
                        </a:lnTo>
                        <a:lnTo>
                          <a:pt x="13520" y="64763"/>
                        </a:lnTo>
                        <a:lnTo>
                          <a:pt x="34515" y="49509"/>
                        </a:lnTo>
                        <a:lnTo>
                          <a:pt x="55510" y="64763"/>
                        </a:lnTo>
                        <a:lnTo>
                          <a:pt x="47490" y="40082"/>
                        </a:lnTo>
                        <a:lnTo>
                          <a:pt x="68485" y="24828"/>
                        </a:lnTo>
                        <a:lnTo>
                          <a:pt x="42534" y="24828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任意多边形: 形状 437">
                    <a:extLst>
                      <a:ext uri="{FF2B5EF4-FFF2-40B4-BE49-F238E27FC236}">
                        <a16:creationId xmlns:a16="http://schemas.microsoft.com/office/drawing/2014/main" id="{21773FCB-47BC-FACD-24AA-37C9F2A18EE3}"/>
                      </a:ext>
                    </a:extLst>
                  </p:cNvPr>
                  <p:cNvSpPr/>
                  <p:nvPr/>
                </p:nvSpPr>
                <p:spPr>
                  <a:xfrm>
                    <a:off x="5805039" y="1614942"/>
                    <a:ext cx="67941" cy="64615"/>
                  </a:xfrm>
                  <a:custGeom>
                    <a:avLst/>
                    <a:gdLst>
                      <a:gd name="connsiteX0" fmla="*/ 34582 w 67941"/>
                      <a:gd name="connsiteY0" fmla="*/ 132 h 64615"/>
                      <a:gd name="connsiteX1" fmla="*/ 26563 w 67941"/>
                      <a:gd name="connsiteY1" fmla="*/ 24813 h 64615"/>
                      <a:gd name="connsiteX2" fmla="*/ 612 w 67941"/>
                      <a:gd name="connsiteY2" fmla="*/ 24813 h 64615"/>
                      <a:gd name="connsiteX3" fmla="*/ 21607 w 67941"/>
                      <a:gd name="connsiteY3" fmla="*/ 40066 h 64615"/>
                      <a:gd name="connsiteX4" fmla="*/ 13587 w 67941"/>
                      <a:gd name="connsiteY4" fmla="*/ 64747 h 64615"/>
                      <a:gd name="connsiteX5" fmla="*/ 34582 w 67941"/>
                      <a:gd name="connsiteY5" fmla="*/ 49494 h 64615"/>
                      <a:gd name="connsiteX6" fmla="*/ 55577 w 67941"/>
                      <a:gd name="connsiteY6" fmla="*/ 64747 h 64615"/>
                      <a:gd name="connsiteX7" fmla="*/ 47558 w 67941"/>
                      <a:gd name="connsiteY7" fmla="*/ 40066 h 64615"/>
                      <a:gd name="connsiteX8" fmla="*/ 68553 w 67941"/>
                      <a:gd name="connsiteY8" fmla="*/ 24813 h 64615"/>
                      <a:gd name="connsiteX9" fmla="*/ 42602 w 67941"/>
                      <a:gd name="connsiteY9" fmla="*/ 24813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582" y="132"/>
                        </a:moveTo>
                        <a:lnTo>
                          <a:pt x="26563" y="24813"/>
                        </a:lnTo>
                        <a:lnTo>
                          <a:pt x="612" y="24813"/>
                        </a:lnTo>
                        <a:lnTo>
                          <a:pt x="21607" y="40066"/>
                        </a:lnTo>
                        <a:lnTo>
                          <a:pt x="13587" y="64747"/>
                        </a:lnTo>
                        <a:lnTo>
                          <a:pt x="34582" y="49494"/>
                        </a:lnTo>
                        <a:lnTo>
                          <a:pt x="55577" y="64747"/>
                        </a:lnTo>
                        <a:lnTo>
                          <a:pt x="47558" y="40066"/>
                        </a:lnTo>
                        <a:lnTo>
                          <a:pt x="68553" y="24813"/>
                        </a:lnTo>
                        <a:lnTo>
                          <a:pt x="42602" y="24813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任意多边形: 形状 438">
                    <a:extLst>
                      <a:ext uri="{FF2B5EF4-FFF2-40B4-BE49-F238E27FC236}">
                        <a16:creationId xmlns:a16="http://schemas.microsoft.com/office/drawing/2014/main" id="{C46F5D63-C598-FDE0-D913-8B68BAD07AC7}"/>
                      </a:ext>
                    </a:extLst>
                  </p:cNvPr>
                  <p:cNvSpPr/>
                  <p:nvPr/>
                </p:nvSpPr>
                <p:spPr>
                  <a:xfrm>
                    <a:off x="6610335" y="1463123"/>
                    <a:ext cx="67941" cy="64615"/>
                  </a:xfrm>
                  <a:custGeom>
                    <a:avLst/>
                    <a:gdLst>
                      <a:gd name="connsiteX0" fmla="*/ 34650 w 67941"/>
                      <a:gd name="connsiteY0" fmla="*/ 119 h 64615"/>
                      <a:gd name="connsiteX1" fmla="*/ 26631 w 67941"/>
                      <a:gd name="connsiteY1" fmla="*/ 24800 h 64615"/>
                      <a:gd name="connsiteX2" fmla="*/ 680 w 67941"/>
                      <a:gd name="connsiteY2" fmla="*/ 24800 h 64615"/>
                      <a:gd name="connsiteX3" fmla="*/ 21674 w 67941"/>
                      <a:gd name="connsiteY3" fmla="*/ 40054 h 64615"/>
                      <a:gd name="connsiteX4" fmla="*/ 13655 w 67941"/>
                      <a:gd name="connsiteY4" fmla="*/ 64735 h 64615"/>
                      <a:gd name="connsiteX5" fmla="*/ 34650 w 67941"/>
                      <a:gd name="connsiteY5" fmla="*/ 49481 h 64615"/>
                      <a:gd name="connsiteX6" fmla="*/ 55645 w 67941"/>
                      <a:gd name="connsiteY6" fmla="*/ 64735 h 64615"/>
                      <a:gd name="connsiteX7" fmla="*/ 47626 w 67941"/>
                      <a:gd name="connsiteY7" fmla="*/ 40054 h 64615"/>
                      <a:gd name="connsiteX8" fmla="*/ 68621 w 67941"/>
                      <a:gd name="connsiteY8" fmla="*/ 24800 h 64615"/>
                      <a:gd name="connsiteX9" fmla="*/ 42669 w 67941"/>
                      <a:gd name="connsiteY9" fmla="*/ 24800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650" y="119"/>
                        </a:moveTo>
                        <a:lnTo>
                          <a:pt x="26631" y="24800"/>
                        </a:lnTo>
                        <a:lnTo>
                          <a:pt x="680" y="24800"/>
                        </a:lnTo>
                        <a:lnTo>
                          <a:pt x="21674" y="40054"/>
                        </a:lnTo>
                        <a:lnTo>
                          <a:pt x="13655" y="64735"/>
                        </a:lnTo>
                        <a:lnTo>
                          <a:pt x="34650" y="49481"/>
                        </a:lnTo>
                        <a:lnTo>
                          <a:pt x="55645" y="64735"/>
                        </a:lnTo>
                        <a:lnTo>
                          <a:pt x="47626" y="40054"/>
                        </a:lnTo>
                        <a:lnTo>
                          <a:pt x="68621" y="24800"/>
                        </a:lnTo>
                        <a:lnTo>
                          <a:pt x="42669" y="24800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任意多边形: 形状 439">
                    <a:extLst>
                      <a:ext uri="{FF2B5EF4-FFF2-40B4-BE49-F238E27FC236}">
                        <a16:creationId xmlns:a16="http://schemas.microsoft.com/office/drawing/2014/main" id="{27946ED7-2DCE-5148-B3F8-91F9603194ED}"/>
                      </a:ext>
                    </a:extLst>
                  </p:cNvPr>
                  <p:cNvSpPr/>
                  <p:nvPr/>
                </p:nvSpPr>
                <p:spPr>
                  <a:xfrm>
                    <a:off x="7415630" y="1398435"/>
                    <a:ext cx="67941" cy="64615"/>
                  </a:xfrm>
                  <a:custGeom>
                    <a:avLst/>
                    <a:gdLst>
                      <a:gd name="connsiteX0" fmla="*/ 34718 w 67941"/>
                      <a:gd name="connsiteY0" fmla="*/ 113 h 64615"/>
                      <a:gd name="connsiteX1" fmla="*/ 26698 w 67941"/>
                      <a:gd name="connsiteY1" fmla="*/ 24795 h 64615"/>
                      <a:gd name="connsiteX2" fmla="*/ 747 w 67941"/>
                      <a:gd name="connsiteY2" fmla="*/ 24795 h 64615"/>
                      <a:gd name="connsiteX3" fmla="*/ 21742 w 67941"/>
                      <a:gd name="connsiteY3" fmla="*/ 40048 h 64615"/>
                      <a:gd name="connsiteX4" fmla="*/ 13723 w 67941"/>
                      <a:gd name="connsiteY4" fmla="*/ 64729 h 64615"/>
                      <a:gd name="connsiteX5" fmla="*/ 34718 w 67941"/>
                      <a:gd name="connsiteY5" fmla="*/ 49476 h 64615"/>
                      <a:gd name="connsiteX6" fmla="*/ 55713 w 67941"/>
                      <a:gd name="connsiteY6" fmla="*/ 64729 h 64615"/>
                      <a:gd name="connsiteX7" fmla="*/ 47693 w 67941"/>
                      <a:gd name="connsiteY7" fmla="*/ 40048 h 64615"/>
                      <a:gd name="connsiteX8" fmla="*/ 68688 w 67941"/>
                      <a:gd name="connsiteY8" fmla="*/ 24795 h 64615"/>
                      <a:gd name="connsiteX9" fmla="*/ 42737 w 67941"/>
                      <a:gd name="connsiteY9" fmla="*/ 24795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718" y="113"/>
                        </a:moveTo>
                        <a:lnTo>
                          <a:pt x="26698" y="24795"/>
                        </a:lnTo>
                        <a:lnTo>
                          <a:pt x="747" y="24795"/>
                        </a:lnTo>
                        <a:lnTo>
                          <a:pt x="21742" y="40048"/>
                        </a:lnTo>
                        <a:lnTo>
                          <a:pt x="13723" y="64729"/>
                        </a:lnTo>
                        <a:lnTo>
                          <a:pt x="34718" y="49476"/>
                        </a:lnTo>
                        <a:lnTo>
                          <a:pt x="55713" y="64729"/>
                        </a:lnTo>
                        <a:lnTo>
                          <a:pt x="47693" y="40048"/>
                        </a:lnTo>
                        <a:lnTo>
                          <a:pt x="68688" y="24795"/>
                        </a:lnTo>
                        <a:lnTo>
                          <a:pt x="42737" y="24795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DDAA4028-04CB-8F1B-980D-532F0C789137}"/>
                  </a:ext>
                </a:extLst>
              </p:cNvPr>
              <p:cNvSpPr/>
              <p:nvPr/>
            </p:nvSpPr>
            <p:spPr>
              <a:xfrm>
                <a:off x="-160441" y="906088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: 形状 441">
                <a:extLst>
                  <a:ext uri="{FF2B5EF4-FFF2-40B4-BE49-F238E27FC236}">
                    <a16:creationId xmlns:a16="http://schemas.microsoft.com/office/drawing/2014/main" id="{463E728C-0048-43AF-2F12-40F26828657D}"/>
                  </a:ext>
                </a:extLst>
              </p:cNvPr>
              <p:cNvSpPr/>
              <p:nvPr/>
            </p:nvSpPr>
            <p:spPr>
              <a:xfrm>
                <a:off x="7811983" y="906088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1DADF8DA-05AD-9A51-1C10-6692517504F4}"/>
                  </a:ext>
                </a:extLst>
              </p:cNvPr>
              <p:cNvSpPr/>
              <p:nvPr/>
            </p:nvSpPr>
            <p:spPr>
              <a:xfrm>
                <a:off x="-160441" y="6186748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D837D1A3-4014-6EDA-EF05-745713561C1C}"/>
                  </a:ext>
                </a:extLst>
              </p:cNvPr>
              <p:cNvSpPr/>
              <p:nvPr/>
            </p:nvSpPr>
            <p:spPr>
              <a:xfrm>
                <a:off x="-160441" y="906088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45" name="图形 304">
                <a:extLst>
                  <a:ext uri="{FF2B5EF4-FFF2-40B4-BE49-F238E27FC236}">
                    <a16:creationId xmlns:a16="http://schemas.microsoft.com/office/drawing/2014/main" id="{AA0F05BB-68A8-D124-54ED-292A248DEA60}"/>
                  </a:ext>
                </a:extLst>
              </p:cNvPr>
              <p:cNvGrpSpPr/>
              <p:nvPr/>
            </p:nvGrpSpPr>
            <p:grpSpPr>
              <a:xfrm>
                <a:off x="-34080" y="4633426"/>
                <a:ext cx="479105" cy="135089"/>
                <a:chOff x="-34080" y="4633426"/>
                <a:chExt cx="479105" cy="135089"/>
              </a:xfrm>
              <a:solidFill>
                <a:srgbClr val="000000"/>
              </a:solidFill>
            </p:grpSpPr>
            <p:sp>
              <p:nvSpPr>
                <p:cNvPr id="446" name="任意多边形: 形状 445">
                  <a:extLst>
                    <a:ext uri="{FF2B5EF4-FFF2-40B4-BE49-F238E27FC236}">
                      <a16:creationId xmlns:a16="http://schemas.microsoft.com/office/drawing/2014/main" id="{D600E102-D5CA-383E-A6C8-48821237BB09}"/>
                    </a:ext>
                  </a:extLst>
                </p:cNvPr>
                <p:cNvSpPr/>
                <p:nvPr/>
              </p:nvSpPr>
              <p:spPr>
                <a:xfrm flipV="1">
                  <a:off x="-34080" y="4635770"/>
                  <a:ext cx="77520" cy="130206"/>
                </a:xfrm>
                <a:custGeom>
                  <a:avLst/>
                  <a:gdLst>
                    <a:gd name="connsiteX0" fmla="*/ 569 w 77520"/>
                    <a:gd name="connsiteY0" fmla="*/ 12873 h 130206"/>
                    <a:gd name="connsiteX1" fmla="*/ 29340 w 77520"/>
                    <a:gd name="connsiteY1" fmla="*/ 12873 h 130206"/>
                    <a:gd name="connsiteX2" fmla="*/ 29340 w 77520"/>
                    <a:gd name="connsiteY2" fmla="*/ 112215 h 130206"/>
                    <a:gd name="connsiteX3" fmla="*/ -1970 w 77520"/>
                    <a:gd name="connsiteY3" fmla="*/ 105937 h 130206"/>
                    <a:gd name="connsiteX4" fmla="*/ -1970 w 77520"/>
                    <a:gd name="connsiteY4" fmla="*/ 121982 h 130206"/>
                    <a:gd name="connsiteX5" fmla="*/ 29172 w 77520"/>
                    <a:gd name="connsiteY5" fmla="*/ 128261 h 130206"/>
                    <a:gd name="connsiteX6" fmla="*/ 46780 w 77520"/>
                    <a:gd name="connsiteY6" fmla="*/ 128261 h 130206"/>
                    <a:gd name="connsiteX7" fmla="*/ 46780 w 77520"/>
                    <a:gd name="connsiteY7" fmla="*/ 12873 h 130206"/>
                    <a:gd name="connsiteX8" fmla="*/ 75551 w 77520"/>
                    <a:gd name="connsiteY8" fmla="*/ 12873 h 130206"/>
                    <a:gd name="connsiteX9" fmla="*/ 75551 w 77520"/>
                    <a:gd name="connsiteY9" fmla="*/ -1945 h 130206"/>
                    <a:gd name="connsiteX10" fmla="*/ 569 w 77520"/>
                    <a:gd name="connsiteY10" fmla="*/ -1945 h 130206"/>
                    <a:gd name="connsiteX11" fmla="*/ 569 w 77520"/>
                    <a:gd name="connsiteY11" fmla="*/ 12873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569" y="12873"/>
                      </a:moveTo>
                      <a:lnTo>
                        <a:pt x="29340" y="12873"/>
                      </a:lnTo>
                      <a:lnTo>
                        <a:pt x="29340" y="112215"/>
                      </a:lnTo>
                      <a:lnTo>
                        <a:pt x="-1970" y="105937"/>
                      </a:lnTo>
                      <a:lnTo>
                        <a:pt x="-1970" y="121982"/>
                      </a:lnTo>
                      <a:lnTo>
                        <a:pt x="29172" y="128261"/>
                      </a:lnTo>
                      <a:lnTo>
                        <a:pt x="46780" y="128261"/>
                      </a:lnTo>
                      <a:lnTo>
                        <a:pt x="46780" y="12873"/>
                      </a:lnTo>
                      <a:lnTo>
                        <a:pt x="75551" y="12873"/>
                      </a:lnTo>
                      <a:lnTo>
                        <a:pt x="75551" y="-1945"/>
                      </a:lnTo>
                      <a:lnTo>
                        <a:pt x="569" y="-1945"/>
                      </a:lnTo>
                      <a:lnTo>
                        <a:pt x="569" y="128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7" name="任意多边形: 形状 446">
                  <a:extLst>
                    <a:ext uri="{FF2B5EF4-FFF2-40B4-BE49-F238E27FC236}">
                      <a16:creationId xmlns:a16="http://schemas.microsoft.com/office/drawing/2014/main" id="{5ADF9447-04AA-A02A-FE71-4DB4BB0DD364}"/>
                    </a:ext>
                  </a:extLst>
                </p:cNvPr>
                <p:cNvSpPr/>
                <p:nvPr/>
              </p:nvSpPr>
              <p:spPr>
                <a:xfrm flipV="1">
                  <a:off x="79545" y="4635770"/>
                  <a:ext cx="77520" cy="130206"/>
                </a:xfrm>
                <a:custGeom>
                  <a:avLst/>
                  <a:gdLst>
                    <a:gd name="connsiteX0" fmla="*/ 579 w 77520"/>
                    <a:gd name="connsiteY0" fmla="*/ 12873 h 130206"/>
                    <a:gd name="connsiteX1" fmla="*/ 29349 w 77520"/>
                    <a:gd name="connsiteY1" fmla="*/ 12873 h 130206"/>
                    <a:gd name="connsiteX2" fmla="*/ 29349 w 77520"/>
                    <a:gd name="connsiteY2" fmla="*/ 112215 h 130206"/>
                    <a:gd name="connsiteX3" fmla="*/ -1961 w 77520"/>
                    <a:gd name="connsiteY3" fmla="*/ 105937 h 130206"/>
                    <a:gd name="connsiteX4" fmla="*/ -1961 w 77520"/>
                    <a:gd name="connsiteY4" fmla="*/ 121982 h 130206"/>
                    <a:gd name="connsiteX5" fmla="*/ 29182 w 77520"/>
                    <a:gd name="connsiteY5" fmla="*/ 128261 h 130206"/>
                    <a:gd name="connsiteX6" fmla="*/ 46790 w 77520"/>
                    <a:gd name="connsiteY6" fmla="*/ 128261 h 130206"/>
                    <a:gd name="connsiteX7" fmla="*/ 46790 w 77520"/>
                    <a:gd name="connsiteY7" fmla="*/ 12873 h 130206"/>
                    <a:gd name="connsiteX8" fmla="*/ 75560 w 77520"/>
                    <a:gd name="connsiteY8" fmla="*/ 12873 h 130206"/>
                    <a:gd name="connsiteX9" fmla="*/ 75560 w 77520"/>
                    <a:gd name="connsiteY9" fmla="*/ -1945 h 130206"/>
                    <a:gd name="connsiteX10" fmla="*/ 579 w 77520"/>
                    <a:gd name="connsiteY10" fmla="*/ -1945 h 130206"/>
                    <a:gd name="connsiteX11" fmla="*/ 579 w 77520"/>
                    <a:gd name="connsiteY11" fmla="*/ 12873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579" y="12873"/>
                      </a:moveTo>
                      <a:lnTo>
                        <a:pt x="29349" y="12873"/>
                      </a:lnTo>
                      <a:lnTo>
                        <a:pt x="29349" y="112215"/>
                      </a:lnTo>
                      <a:lnTo>
                        <a:pt x="-1961" y="105937"/>
                      </a:lnTo>
                      <a:lnTo>
                        <a:pt x="-1961" y="121982"/>
                      </a:lnTo>
                      <a:lnTo>
                        <a:pt x="29182" y="128261"/>
                      </a:lnTo>
                      <a:lnTo>
                        <a:pt x="46790" y="128261"/>
                      </a:lnTo>
                      <a:lnTo>
                        <a:pt x="46790" y="12873"/>
                      </a:lnTo>
                      <a:lnTo>
                        <a:pt x="75560" y="12873"/>
                      </a:lnTo>
                      <a:lnTo>
                        <a:pt x="75560" y="-1945"/>
                      </a:lnTo>
                      <a:lnTo>
                        <a:pt x="579" y="-1945"/>
                      </a:lnTo>
                      <a:lnTo>
                        <a:pt x="579" y="128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8" name="任意多边形: 形状 447">
                  <a:extLst>
                    <a:ext uri="{FF2B5EF4-FFF2-40B4-BE49-F238E27FC236}">
                      <a16:creationId xmlns:a16="http://schemas.microsoft.com/office/drawing/2014/main" id="{9EB1C0E7-A890-08C6-7741-D9C573FAD266}"/>
                    </a:ext>
                  </a:extLst>
                </p:cNvPr>
                <p:cNvSpPr/>
                <p:nvPr/>
              </p:nvSpPr>
              <p:spPr>
                <a:xfrm flipV="1">
                  <a:off x="192642" y="4743820"/>
                  <a:ext cx="18417" cy="22156"/>
                </a:xfrm>
                <a:custGeom>
                  <a:avLst/>
                  <a:gdLst>
                    <a:gd name="connsiteX0" fmla="*/ -876 w 18417"/>
                    <a:gd name="connsiteY0" fmla="*/ 22152 h 22156"/>
                    <a:gd name="connsiteX1" fmla="*/ 17542 w 18417"/>
                    <a:gd name="connsiteY1" fmla="*/ 22152 h 22156"/>
                    <a:gd name="connsiteX2" fmla="*/ 17542 w 18417"/>
                    <a:gd name="connsiteY2" fmla="*/ -5 h 22156"/>
                    <a:gd name="connsiteX3" fmla="*/ -876 w 18417"/>
                    <a:gd name="connsiteY3" fmla="*/ -5 h 22156"/>
                    <a:gd name="connsiteX4" fmla="*/ -876 w 18417"/>
                    <a:gd name="connsiteY4" fmla="*/ 22152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76" y="22152"/>
                      </a:moveTo>
                      <a:lnTo>
                        <a:pt x="17542" y="22152"/>
                      </a:lnTo>
                      <a:lnTo>
                        <a:pt x="17542" y="-5"/>
                      </a:lnTo>
                      <a:lnTo>
                        <a:pt x="-876" y="-5"/>
                      </a:lnTo>
                      <a:lnTo>
                        <a:pt x="-876" y="221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9" name="任意多边形: 形状 448">
                  <a:extLst>
                    <a:ext uri="{FF2B5EF4-FFF2-40B4-BE49-F238E27FC236}">
                      <a16:creationId xmlns:a16="http://schemas.microsoft.com/office/drawing/2014/main" id="{1B10F4BD-1C7B-E945-3CBE-1FA77D7CA4C3}"/>
                    </a:ext>
                  </a:extLst>
                </p:cNvPr>
                <p:cNvSpPr/>
                <p:nvPr/>
              </p:nvSpPr>
              <p:spPr>
                <a:xfrm flipV="1">
                  <a:off x="244975" y="4635770"/>
                  <a:ext cx="83715" cy="130206"/>
                </a:xfrm>
                <a:custGeom>
                  <a:avLst/>
                  <a:gdLst>
                    <a:gd name="connsiteX0" fmla="*/ -1879 w 83715"/>
                    <a:gd name="connsiteY0" fmla="*/ 128261 h 130206"/>
                    <a:gd name="connsiteX1" fmla="*/ 81836 w 83715"/>
                    <a:gd name="connsiteY1" fmla="*/ 128261 h 130206"/>
                    <a:gd name="connsiteX2" fmla="*/ 81836 w 83715"/>
                    <a:gd name="connsiteY2" fmla="*/ 120754 h 130206"/>
                    <a:gd name="connsiteX3" fmla="*/ 34565 w 83715"/>
                    <a:gd name="connsiteY3" fmla="*/ -1945 h 130206"/>
                    <a:gd name="connsiteX4" fmla="*/ 16175 w 83715"/>
                    <a:gd name="connsiteY4" fmla="*/ -1945 h 130206"/>
                    <a:gd name="connsiteX5" fmla="*/ 60656 w 83715"/>
                    <a:gd name="connsiteY5" fmla="*/ 113415 h 130206"/>
                    <a:gd name="connsiteX6" fmla="*/ -1879 w 83715"/>
                    <a:gd name="connsiteY6" fmla="*/ 113415 h 130206"/>
                    <a:gd name="connsiteX7" fmla="*/ -1879 w 83715"/>
                    <a:gd name="connsiteY7" fmla="*/ 128261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879" y="128261"/>
                      </a:moveTo>
                      <a:lnTo>
                        <a:pt x="81836" y="128261"/>
                      </a:lnTo>
                      <a:lnTo>
                        <a:pt x="81836" y="120754"/>
                      </a:lnTo>
                      <a:lnTo>
                        <a:pt x="34565" y="-1945"/>
                      </a:lnTo>
                      <a:lnTo>
                        <a:pt x="16175" y="-1945"/>
                      </a:lnTo>
                      <a:lnTo>
                        <a:pt x="60656" y="113415"/>
                      </a:lnTo>
                      <a:lnTo>
                        <a:pt x="-1879" y="113415"/>
                      </a:lnTo>
                      <a:lnTo>
                        <a:pt x="-1879" y="1282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0" name="任意多边形: 形状 449">
                  <a:extLst>
                    <a:ext uri="{FF2B5EF4-FFF2-40B4-BE49-F238E27FC236}">
                      <a16:creationId xmlns:a16="http://schemas.microsoft.com/office/drawing/2014/main" id="{918EDC20-31F7-3C56-A78C-AB9FDFC5FF04}"/>
                    </a:ext>
                  </a:extLst>
                </p:cNvPr>
                <p:cNvSpPr/>
                <p:nvPr/>
              </p:nvSpPr>
              <p:spPr>
                <a:xfrm flipV="1">
                  <a:off x="355197" y="4633426"/>
                  <a:ext cx="89827" cy="135089"/>
                </a:xfrm>
                <a:custGeom>
                  <a:avLst/>
                  <a:gdLst>
                    <a:gd name="connsiteX0" fmla="*/ 6514 w 89827"/>
                    <a:gd name="connsiteY0" fmla="*/ 3305 h 135089"/>
                    <a:gd name="connsiteX1" fmla="*/ 6514 w 89827"/>
                    <a:gd name="connsiteY1" fmla="*/ 19350 h 135089"/>
                    <a:gd name="connsiteX2" fmla="*/ 19937 w 89827"/>
                    <a:gd name="connsiteY2" fmla="*/ 14550 h 135089"/>
                    <a:gd name="connsiteX3" fmla="*/ 33303 w 89827"/>
                    <a:gd name="connsiteY3" fmla="*/ 12904 h 135089"/>
                    <a:gd name="connsiteX4" fmla="*/ 59925 w 89827"/>
                    <a:gd name="connsiteY4" fmla="*/ 24624 h 135089"/>
                    <a:gd name="connsiteX5" fmla="*/ 70445 w 89827"/>
                    <a:gd name="connsiteY5" fmla="*/ 60259 h 135089"/>
                    <a:gd name="connsiteX6" fmla="*/ 57609 w 89827"/>
                    <a:gd name="connsiteY6" fmla="*/ 48734 h 135089"/>
                    <a:gd name="connsiteX7" fmla="*/ 40447 w 89827"/>
                    <a:gd name="connsiteY7" fmla="*/ 44716 h 135089"/>
                    <a:gd name="connsiteX8" fmla="*/ 9528 w 89827"/>
                    <a:gd name="connsiteY8" fmla="*/ 56520 h 135089"/>
                    <a:gd name="connsiteX9" fmla="*/ -1857 w 89827"/>
                    <a:gd name="connsiteY9" fmla="*/ 88862 h 135089"/>
                    <a:gd name="connsiteX10" fmla="*/ 10002 w 89827"/>
                    <a:gd name="connsiteY10" fmla="*/ 121009 h 135089"/>
                    <a:gd name="connsiteX11" fmla="*/ 41563 w 89827"/>
                    <a:gd name="connsiteY11" fmla="*/ 133148 h 135089"/>
                    <a:gd name="connsiteX12" fmla="*/ 76054 w 89827"/>
                    <a:gd name="connsiteY12" fmla="*/ 115819 h 135089"/>
                    <a:gd name="connsiteX13" fmla="*/ 87970 w 89827"/>
                    <a:gd name="connsiteY13" fmla="*/ 65561 h 135089"/>
                    <a:gd name="connsiteX14" fmla="*/ 73347 w 89827"/>
                    <a:gd name="connsiteY14" fmla="*/ 16420 h 135089"/>
                    <a:gd name="connsiteX15" fmla="*/ 34085 w 89827"/>
                    <a:gd name="connsiteY15" fmla="*/ -1942 h 135089"/>
                    <a:gd name="connsiteX16" fmla="*/ 20634 w 89827"/>
                    <a:gd name="connsiteY16" fmla="*/ -630 h 135089"/>
                    <a:gd name="connsiteX17" fmla="*/ 6514 w 89827"/>
                    <a:gd name="connsiteY17" fmla="*/ 3305 h 135089"/>
                    <a:gd name="connsiteX18" fmla="*/ 41563 w 89827"/>
                    <a:gd name="connsiteY18" fmla="*/ 58501 h 135089"/>
                    <a:gd name="connsiteX19" fmla="*/ 60343 w 89827"/>
                    <a:gd name="connsiteY19" fmla="*/ 66594 h 135089"/>
                    <a:gd name="connsiteX20" fmla="*/ 67292 w 89827"/>
                    <a:gd name="connsiteY20" fmla="*/ 88862 h 135089"/>
                    <a:gd name="connsiteX21" fmla="*/ 60343 w 89827"/>
                    <a:gd name="connsiteY21" fmla="*/ 111047 h 135089"/>
                    <a:gd name="connsiteX22" fmla="*/ 41563 w 89827"/>
                    <a:gd name="connsiteY22" fmla="*/ 119195 h 135089"/>
                    <a:gd name="connsiteX23" fmla="*/ 22783 w 89827"/>
                    <a:gd name="connsiteY23" fmla="*/ 111047 h 135089"/>
                    <a:gd name="connsiteX24" fmla="*/ 15862 w 89827"/>
                    <a:gd name="connsiteY24" fmla="*/ 88862 h 135089"/>
                    <a:gd name="connsiteX25" fmla="*/ 22783 w 89827"/>
                    <a:gd name="connsiteY25" fmla="*/ 66594 h 135089"/>
                    <a:gd name="connsiteX26" fmla="*/ 41563 w 89827"/>
                    <a:gd name="connsiteY26" fmla="*/ 58501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514" y="3305"/>
                      </a:moveTo>
                      <a:lnTo>
                        <a:pt x="6514" y="19350"/>
                      </a:lnTo>
                      <a:cubicBezTo>
                        <a:pt x="10942" y="17248"/>
                        <a:pt x="15416" y="15648"/>
                        <a:pt x="19937" y="14550"/>
                      </a:cubicBezTo>
                      <a:cubicBezTo>
                        <a:pt x="24476" y="13453"/>
                        <a:pt x="28931" y="12904"/>
                        <a:pt x="33303" y="12904"/>
                      </a:cubicBezTo>
                      <a:cubicBezTo>
                        <a:pt x="44930" y="12904"/>
                        <a:pt x="53804" y="16811"/>
                        <a:pt x="59925" y="24624"/>
                      </a:cubicBezTo>
                      <a:cubicBezTo>
                        <a:pt x="66064" y="32438"/>
                        <a:pt x="69571" y="44316"/>
                        <a:pt x="70445" y="60259"/>
                      </a:cubicBezTo>
                      <a:cubicBezTo>
                        <a:pt x="67078" y="55255"/>
                        <a:pt x="62799" y="51413"/>
                        <a:pt x="57609" y="48734"/>
                      </a:cubicBezTo>
                      <a:cubicBezTo>
                        <a:pt x="52437" y="46055"/>
                        <a:pt x="46716" y="44716"/>
                        <a:pt x="40447" y="44716"/>
                      </a:cubicBezTo>
                      <a:cubicBezTo>
                        <a:pt x="27425" y="44716"/>
                        <a:pt x="17118" y="48651"/>
                        <a:pt x="9528" y="56520"/>
                      </a:cubicBezTo>
                      <a:cubicBezTo>
                        <a:pt x="1938" y="64408"/>
                        <a:pt x="-1857" y="75189"/>
                        <a:pt x="-1857" y="88862"/>
                      </a:cubicBezTo>
                      <a:cubicBezTo>
                        <a:pt x="-1857" y="102219"/>
                        <a:pt x="2096" y="112935"/>
                        <a:pt x="10002" y="121009"/>
                      </a:cubicBezTo>
                      <a:cubicBezTo>
                        <a:pt x="17909" y="129102"/>
                        <a:pt x="28429" y="133148"/>
                        <a:pt x="41563" y="133148"/>
                      </a:cubicBezTo>
                      <a:cubicBezTo>
                        <a:pt x="56632" y="133148"/>
                        <a:pt x="68129" y="127371"/>
                        <a:pt x="76054" y="115819"/>
                      </a:cubicBezTo>
                      <a:cubicBezTo>
                        <a:pt x="83998" y="104284"/>
                        <a:pt x="87970" y="87532"/>
                        <a:pt x="87970" y="65561"/>
                      </a:cubicBezTo>
                      <a:cubicBezTo>
                        <a:pt x="87970" y="45042"/>
                        <a:pt x="83096" y="28661"/>
                        <a:pt x="73347" y="16420"/>
                      </a:cubicBezTo>
                      <a:cubicBezTo>
                        <a:pt x="63618" y="4179"/>
                        <a:pt x="50530" y="-1942"/>
                        <a:pt x="34085" y="-1942"/>
                      </a:cubicBezTo>
                      <a:cubicBezTo>
                        <a:pt x="29657" y="-1942"/>
                        <a:pt x="25173" y="-1504"/>
                        <a:pt x="20634" y="-630"/>
                      </a:cubicBezTo>
                      <a:cubicBezTo>
                        <a:pt x="16114" y="244"/>
                        <a:pt x="11407" y="1556"/>
                        <a:pt x="6514" y="3305"/>
                      </a:cubicBezTo>
                      <a:close/>
                      <a:moveTo>
                        <a:pt x="41563" y="58501"/>
                      </a:moveTo>
                      <a:cubicBezTo>
                        <a:pt x="49470" y="58501"/>
                        <a:pt x="55730" y="61199"/>
                        <a:pt x="60343" y="66594"/>
                      </a:cubicBezTo>
                      <a:cubicBezTo>
                        <a:pt x="64976" y="72007"/>
                        <a:pt x="67292" y="79430"/>
                        <a:pt x="67292" y="88862"/>
                      </a:cubicBezTo>
                      <a:cubicBezTo>
                        <a:pt x="67292" y="98220"/>
                        <a:pt x="64976" y="105615"/>
                        <a:pt x="60343" y="111047"/>
                      </a:cubicBezTo>
                      <a:cubicBezTo>
                        <a:pt x="55730" y="116479"/>
                        <a:pt x="49470" y="119195"/>
                        <a:pt x="41563" y="119195"/>
                      </a:cubicBezTo>
                      <a:cubicBezTo>
                        <a:pt x="33657" y="119195"/>
                        <a:pt x="27397" y="116479"/>
                        <a:pt x="22783" y="111047"/>
                      </a:cubicBezTo>
                      <a:cubicBezTo>
                        <a:pt x="18169" y="105615"/>
                        <a:pt x="15862" y="98220"/>
                        <a:pt x="15862" y="88862"/>
                      </a:cubicBezTo>
                      <a:cubicBezTo>
                        <a:pt x="15862" y="79430"/>
                        <a:pt x="18169" y="72007"/>
                        <a:pt x="22783" y="66594"/>
                      </a:cubicBezTo>
                      <a:cubicBezTo>
                        <a:pt x="27397" y="61199"/>
                        <a:pt x="33657" y="58501"/>
                        <a:pt x="41563" y="585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" name="图形 304">
                <a:extLst>
                  <a:ext uri="{FF2B5EF4-FFF2-40B4-BE49-F238E27FC236}">
                    <a16:creationId xmlns:a16="http://schemas.microsoft.com/office/drawing/2014/main" id="{3A6E3D42-D04B-9E7E-7C54-E36C0F2AEF75}"/>
                  </a:ext>
                </a:extLst>
              </p:cNvPr>
              <p:cNvGrpSpPr/>
              <p:nvPr/>
            </p:nvGrpSpPr>
            <p:grpSpPr>
              <a:xfrm>
                <a:off x="771214" y="4430121"/>
                <a:ext cx="477347" cy="135089"/>
                <a:chOff x="771214" y="4430121"/>
                <a:chExt cx="477347" cy="135089"/>
              </a:xfrm>
              <a:solidFill>
                <a:srgbClr val="000000"/>
              </a:solidFill>
            </p:grpSpPr>
            <p:sp>
              <p:nvSpPr>
                <p:cNvPr id="452" name="任意多边形: 形状 451">
                  <a:extLst>
                    <a:ext uri="{FF2B5EF4-FFF2-40B4-BE49-F238E27FC236}">
                      <a16:creationId xmlns:a16="http://schemas.microsoft.com/office/drawing/2014/main" id="{221BD12B-99D4-30A3-B75B-EF9BAD86FF2D}"/>
                    </a:ext>
                  </a:extLst>
                </p:cNvPr>
                <p:cNvSpPr/>
                <p:nvPr/>
              </p:nvSpPr>
              <p:spPr>
                <a:xfrm flipV="1">
                  <a:off x="771214" y="4432465"/>
                  <a:ext cx="77520" cy="130206"/>
                </a:xfrm>
                <a:custGeom>
                  <a:avLst/>
                  <a:gdLst>
                    <a:gd name="connsiteX0" fmla="*/ 637 w 77520"/>
                    <a:gd name="connsiteY0" fmla="*/ 12855 h 130206"/>
                    <a:gd name="connsiteX1" fmla="*/ 29407 w 77520"/>
                    <a:gd name="connsiteY1" fmla="*/ 12855 h 130206"/>
                    <a:gd name="connsiteX2" fmla="*/ 29407 w 77520"/>
                    <a:gd name="connsiteY2" fmla="*/ 112198 h 130206"/>
                    <a:gd name="connsiteX3" fmla="*/ -1902 w 77520"/>
                    <a:gd name="connsiteY3" fmla="*/ 105920 h 130206"/>
                    <a:gd name="connsiteX4" fmla="*/ -1902 w 77520"/>
                    <a:gd name="connsiteY4" fmla="*/ 121965 h 130206"/>
                    <a:gd name="connsiteX5" fmla="*/ 29240 w 77520"/>
                    <a:gd name="connsiteY5" fmla="*/ 128244 h 130206"/>
                    <a:gd name="connsiteX6" fmla="*/ 46848 w 77520"/>
                    <a:gd name="connsiteY6" fmla="*/ 128244 h 130206"/>
                    <a:gd name="connsiteX7" fmla="*/ 46848 w 77520"/>
                    <a:gd name="connsiteY7" fmla="*/ 12855 h 130206"/>
                    <a:gd name="connsiteX8" fmla="*/ 75618 w 77520"/>
                    <a:gd name="connsiteY8" fmla="*/ 12855 h 130206"/>
                    <a:gd name="connsiteX9" fmla="*/ 75618 w 77520"/>
                    <a:gd name="connsiteY9" fmla="*/ -1962 h 130206"/>
                    <a:gd name="connsiteX10" fmla="*/ 637 w 77520"/>
                    <a:gd name="connsiteY10" fmla="*/ -1962 h 130206"/>
                    <a:gd name="connsiteX11" fmla="*/ 637 w 77520"/>
                    <a:gd name="connsiteY11" fmla="*/ 1285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637" y="12855"/>
                      </a:moveTo>
                      <a:lnTo>
                        <a:pt x="29407" y="12855"/>
                      </a:lnTo>
                      <a:lnTo>
                        <a:pt x="29407" y="112198"/>
                      </a:lnTo>
                      <a:lnTo>
                        <a:pt x="-1902" y="105920"/>
                      </a:lnTo>
                      <a:lnTo>
                        <a:pt x="-1902" y="121965"/>
                      </a:lnTo>
                      <a:lnTo>
                        <a:pt x="29240" y="128244"/>
                      </a:lnTo>
                      <a:lnTo>
                        <a:pt x="46848" y="128244"/>
                      </a:lnTo>
                      <a:lnTo>
                        <a:pt x="46848" y="12855"/>
                      </a:lnTo>
                      <a:lnTo>
                        <a:pt x="75618" y="12855"/>
                      </a:lnTo>
                      <a:lnTo>
                        <a:pt x="75618" y="-1962"/>
                      </a:lnTo>
                      <a:lnTo>
                        <a:pt x="637" y="-1962"/>
                      </a:lnTo>
                      <a:lnTo>
                        <a:pt x="637" y="128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3" name="任意多边形: 形状 452">
                  <a:extLst>
                    <a:ext uri="{FF2B5EF4-FFF2-40B4-BE49-F238E27FC236}">
                      <a16:creationId xmlns:a16="http://schemas.microsoft.com/office/drawing/2014/main" id="{387DD1B4-AE32-DF2B-43AA-0A630697864C}"/>
                    </a:ext>
                  </a:extLst>
                </p:cNvPr>
                <p:cNvSpPr/>
                <p:nvPr/>
              </p:nvSpPr>
              <p:spPr>
                <a:xfrm flipV="1">
                  <a:off x="878841" y="4430121"/>
                  <a:ext cx="85697" cy="135089"/>
                </a:xfrm>
                <a:custGeom>
                  <a:avLst/>
                  <a:gdLst>
                    <a:gd name="connsiteX0" fmla="*/ 57028 w 85697"/>
                    <a:gd name="connsiteY0" fmla="*/ 70790 h 135089"/>
                    <a:gd name="connsiteX1" fmla="*/ 76757 w 85697"/>
                    <a:gd name="connsiteY1" fmla="*/ 59517 h 135089"/>
                    <a:gd name="connsiteX2" fmla="*/ 83872 w 85697"/>
                    <a:gd name="connsiteY2" fmla="*/ 38420 h 135089"/>
                    <a:gd name="connsiteX3" fmla="*/ 70617 w 85697"/>
                    <a:gd name="connsiteY3" fmla="*/ 8589 h 135089"/>
                    <a:gd name="connsiteX4" fmla="*/ 32945 w 85697"/>
                    <a:gd name="connsiteY4" fmla="*/ -1959 h 135089"/>
                    <a:gd name="connsiteX5" fmla="*/ 16091 w 85697"/>
                    <a:gd name="connsiteY5" fmla="*/ -340 h 135089"/>
                    <a:gd name="connsiteX6" fmla="*/ -1825 w 85697"/>
                    <a:gd name="connsiteY6" fmla="*/ 4515 h 135089"/>
                    <a:gd name="connsiteX7" fmla="*/ -1825 w 85697"/>
                    <a:gd name="connsiteY7" fmla="*/ 21510 h 135089"/>
                    <a:gd name="connsiteX8" fmla="*/ 14193 w 85697"/>
                    <a:gd name="connsiteY8" fmla="*/ 15063 h 135089"/>
                    <a:gd name="connsiteX9" fmla="*/ 32443 w 85697"/>
                    <a:gd name="connsiteY9" fmla="*/ 12887 h 135089"/>
                    <a:gd name="connsiteX10" fmla="*/ 57669 w 85697"/>
                    <a:gd name="connsiteY10" fmla="*/ 19417 h 135089"/>
                    <a:gd name="connsiteX11" fmla="*/ 66348 w 85697"/>
                    <a:gd name="connsiteY11" fmla="*/ 38420 h 135089"/>
                    <a:gd name="connsiteX12" fmla="*/ 58283 w 85697"/>
                    <a:gd name="connsiteY12" fmla="*/ 56419 h 135089"/>
                    <a:gd name="connsiteX13" fmla="*/ 35848 w 85697"/>
                    <a:gd name="connsiteY13" fmla="*/ 62921 h 135089"/>
                    <a:gd name="connsiteX14" fmla="*/ 20667 w 85697"/>
                    <a:gd name="connsiteY14" fmla="*/ 62921 h 135089"/>
                    <a:gd name="connsiteX15" fmla="*/ 20667 w 85697"/>
                    <a:gd name="connsiteY15" fmla="*/ 77404 h 135089"/>
                    <a:gd name="connsiteX16" fmla="*/ 36545 w 85697"/>
                    <a:gd name="connsiteY16" fmla="*/ 77404 h 135089"/>
                    <a:gd name="connsiteX17" fmla="*/ 56414 w 85697"/>
                    <a:gd name="connsiteY17" fmla="*/ 82594 h 135089"/>
                    <a:gd name="connsiteX18" fmla="*/ 63306 w 85697"/>
                    <a:gd name="connsiteY18" fmla="*/ 97551 h 135089"/>
                    <a:gd name="connsiteX19" fmla="*/ 56190 w 85697"/>
                    <a:gd name="connsiteY19" fmla="*/ 112927 h 135089"/>
                    <a:gd name="connsiteX20" fmla="*/ 35848 w 85697"/>
                    <a:gd name="connsiteY20" fmla="*/ 118313 h 135089"/>
                    <a:gd name="connsiteX21" fmla="*/ 20304 w 85697"/>
                    <a:gd name="connsiteY21" fmla="*/ 116722 h 135089"/>
                    <a:gd name="connsiteX22" fmla="*/ 2082 w 85697"/>
                    <a:gd name="connsiteY22" fmla="*/ 111867 h 135089"/>
                    <a:gd name="connsiteX23" fmla="*/ 2082 w 85697"/>
                    <a:gd name="connsiteY23" fmla="*/ 127550 h 135089"/>
                    <a:gd name="connsiteX24" fmla="*/ 20890 w 85697"/>
                    <a:gd name="connsiteY24" fmla="*/ 131735 h 135089"/>
                    <a:gd name="connsiteX25" fmla="*/ 37410 w 85697"/>
                    <a:gd name="connsiteY25" fmla="*/ 133131 h 135089"/>
                    <a:gd name="connsiteX26" fmla="*/ 69139 w 85697"/>
                    <a:gd name="connsiteY26" fmla="*/ 124006 h 135089"/>
                    <a:gd name="connsiteX27" fmla="*/ 80831 w 85697"/>
                    <a:gd name="connsiteY27" fmla="*/ 99393 h 135089"/>
                    <a:gd name="connsiteX28" fmla="*/ 74636 w 85697"/>
                    <a:gd name="connsiteY28" fmla="*/ 81115 h 135089"/>
                    <a:gd name="connsiteX29" fmla="*/ 57028 w 85697"/>
                    <a:gd name="connsiteY29" fmla="*/ 7079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028" y="70790"/>
                      </a:moveTo>
                      <a:cubicBezTo>
                        <a:pt x="65455" y="68986"/>
                        <a:pt x="72031" y="65228"/>
                        <a:pt x="76757" y="59517"/>
                      </a:cubicBezTo>
                      <a:cubicBezTo>
                        <a:pt x="81501" y="53824"/>
                        <a:pt x="83872" y="46792"/>
                        <a:pt x="83872" y="38420"/>
                      </a:cubicBezTo>
                      <a:cubicBezTo>
                        <a:pt x="83872" y="25584"/>
                        <a:pt x="79454" y="15640"/>
                        <a:pt x="70617" y="8589"/>
                      </a:cubicBezTo>
                      <a:cubicBezTo>
                        <a:pt x="61781" y="1557"/>
                        <a:pt x="49223" y="-1959"/>
                        <a:pt x="32945" y="-1959"/>
                      </a:cubicBezTo>
                      <a:cubicBezTo>
                        <a:pt x="27495" y="-1959"/>
                        <a:pt x="21876" y="-1419"/>
                        <a:pt x="16091" y="-340"/>
                      </a:cubicBezTo>
                      <a:cubicBezTo>
                        <a:pt x="10305" y="739"/>
                        <a:pt x="4333" y="2357"/>
                        <a:pt x="-1825" y="4515"/>
                      </a:cubicBezTo>
                      <a:lnTo>
                        <a:pt x="-1825" y="21510"/>
                      </a:lnTo>
                      <a:cubicBezTo>
                        <a:pt x="3050" y="18663"/>
                        <a:pt x="8389" y="16515"/>
                        <a:pt x="14193" y="15063"/>
                      </a:cubicBezTo>
                      <a:cubicBezTo>
                        <a:pt x="20016" y="13612"/>
                        <a:pt x="26099" y="12887"/>
                        <a:pt x="32443" y="12887"/>
                      </a:cubicBezTo>
                      <a:cubicBezTo>
                        <a:pt x="43475" y="12887"/>
                        <a:pt x="51884" y="15063"/>
                        <a:pt x="57669" y="19417"/>
                      </a:cubicBezTo>
                      <a:cubicBezTo>
                        <a:pt x="63455" y="23770"/>
                        <a:pt x="66348" y="30104"/>
                        <a:pt x="66348" y="38420"/>
                      </a:cubicBezTo>
                      <a:cubicBezTo>
                        <a:pt x="66348" y="46103"/>
                        <a:pt x="63660" y="52103"/>
                        <a:pt x="58283" y="56419"/>
                      </a:cubicBezTo>
                      <a:cubicBezTo>
                        <a:pt x="52907" y="60754"/>
                        <a:pt x="45428" y="62921"/>
                        <a:pt x="35848" y="62921"/>
                      </a:cubicBezTo>
                      <a:lnTo>
                        <a:pt x="20667" y="62921"/>
                      </a:lnTo>
                      <a:lnTo>
                        <a:pt x="20667" y="77404"/>
                      </a:lnTo>
                      <a:lnTo>
                        <a:pt x="36545" y="77404"/>
                      </a:lnTo>
                      <a:cubicBezTo>
                        <a:pt x="45196" y="77404"/>
                        <a:pt x="51819" y="79134"/>
                        <a:pt x="56414" y="82594"/>
                      </a:cubicBezTo>
                      <a:cubicBezTo>
                        <a:pt x="61009" y="86055"/>
                        <a:pt x="63306" y="91040"/>
                        <a:pt x="63306" y="97551"/>
                      </a:cubicBezTo>
                      <a:cubicBezTo>
                        <a:pt x="63306" y="104230"/>
                        <a:pt x="60934" y="109355"/>
                        <a:pt x="56190" y="112927"/>
                      </a:cubicBezTo>
                      <a:cubicBezTo>
                        <a:pt x="51465" y="116518"/>
                        <a:pt x="44684" y="118313"/>
                        <a:pt x="35848" y="118313"/>
                      </a:cubicBezTo>
                      <a:cubicBezTo>
                        <a:pt x="31011" y="118313"/>
                        <a:pt x="25830" y="117783"/>
                        <a:pt x="20304" y="116722"/>
                      </a:cubicBezTo>
                      <a:cubicBezTo>
                        <a:pt x="14779" y="115681"/>
                        <a:pt x="8705" y="114062"/>
                        <a:pt x="2082" y="111867"/>
                      </a:cubicBezTo>
                      <a:lnTo>
                        <a:pt x="2082" y="127550"/>
                      </a:lnTo>
                      <a:cubicBezTo>
                        <a:pt x="8779" y="129410"/>
                        <a:pt x="15049" y="130805"/>
                        <a:pt x="20890" y="131735"/>
                      </a:cubicBezTo>
                      <a:cubicBezTo>
                        <a:pt x="26732" y="132666"/>
                        <a:pt x="32238" y="133131"/>
                        <a:pt x="37410" y="133131"/>
                      </a:cubicBezTo>
                      <a:cubicBezTo>
                        <a:pt x="50786" y="133131"/>
                        <a:pt x="61362" y="130089"/>
                        <a:pt x="69139" y="124006"/>
                      </a:cubicBezTo>
                      <a:cubicBezTo>
                        <a:pt x="76933" y="117941"/>
                        <a:pt x="80831" y="109737"/>
                        <a:pt x="80831" y="99393"/>
                      </a:cubicBezTo>
                      <a:cubicBezTo>
                        <a:pt x="80831" y="92175"/>
                        <a:pt x="78766" y="86082"/>
                        <a:pt x="74636" y="81115"/>
                      </a:cubicBezTo>
                      <a:cubicBezTo>
                        <a:pt x="70506" y="76148"/>
                        <a:pt x="64636" y="72706"/>
                        <a:pt x="57028" y="707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4" name="任意多边形: 形状 453">
                  <a:extLst>
                    <a:ext uri="{FF2B5EF4-FFF2-40B4-BE49-F238E27FC236}">
                      <a16:creationId xmlns:a16="http://schemas.microsoft.com/office/drawing/2014/main" id="{7D93E9E0-4EC4-7C68-8335-FD556FD597C2}"/>
                    </a:ext>
                  </a:extLst>
                </p:cNvPr>
                <p:cNvSpPr/>
                <p:nvPr/>
              </p:nvSpPr>
              <p:spPr>
                <a:xfrm flipV="1">
                  <a:off x="997937" y="4540514"/>
                  <a:ext cx="18417" cy="22156"/>
                </a:xfrm>
                <a:custGeom>
                  <a:avLst/>
                  <a:gdLst>
                    <a:gd name="connsiteX0" fmla="*/ -808 w 18417"/>
                    <a:gd name="connsiteY0" fmla="*/ 22135 h 22156"/>
                    <a:gd name="connsiteX1" fmla="*/ 17610 w 18417"/>
                    <a:gd name="connsiteY1" fmla="*/ 22135 h 22156"/>
                    <a:gd name="connsiteX2" fmla="*/ 17610 w 18417"/>
                    <a:gd name="connsiteY2" fmla="*/ -22 h 22156"/>
                    <a:gd name="connsiteX3" fmla="*/ -808 w 18417"/>
                    <a:gd name="connsiteY3" fmla="*/ -22 h 22156"/>
                    <a:gd name="connsiteX4" fmla="*/ -808 w 18417"/>
                    <a:gd name="connsiteY4" fmla="*/ 22135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08" y="22135"/>
                      </a:moveTo>
                      <a:lnTo>
                        <a:pt x="17610" y="22135"/>
                      </a:lnTo>
                      <a:lnTo>
                        <a:pt x="17610" y="-22"/>
                      </a:lnTo>
                      <a:lnTo>
                        <a:pt x="-808" y="-22"/>
                      </a:lnTo>
                      <a:lnTo>
                        <a:pt x="-808" y="22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5" name="任意多边形: 形状 454">
                  <a:extLst>
                    <a:ext uri="{FF2B5EF4-FFF2-40B4-BE49-F238E27FC236}">
                      <a16:creationId xmlns:a16="http://schemas.microsoft.com/office/drawing/2014/main" id="{74E3C052-C25A-C0A7-9918-8B0051138F06}"/>
                    </a:ext>
                  </a:extLst>
                </p:cNvPr>
                <p:cNvSpPr/>
                <p:nvPr/>
              </p:nvSpPr>
              <p:spPr>
                <a:xfrm flipV="1">
                  <a:off x="1049238" y="4430121"/>
                  <a:ext cx="85697" cy="135089"/>
                </a:xfrm>
                <a:custGeom>
                  <a:avLst/>
                  <a:gdLst>
                    <a:gd name="connsiteX0" fmla="*/ 57042 w 85697"/>
                    <a:gd name="connsiteY0" fmla="*/ 70790 h 135089"/>
                    <a:gd name="connsiteX1" fmla="*/ 76771 w 85697"/>
                    <a:gd name="connsiteY1" fmla="*/ 59517 h 135089"/>
                    <a:gd name="connsiteX2" fmla="*/ 83887 w 85697"/>
                    <a:gd name="connsiteY2" fmla="*/ 38420 h 135089"/>
                    <a:gd name="connsiteX3" fmla="*/ 70632 w 85697"/>
                    <a:gd name="connsiteY3" fmla="*/ 8589 h 135089"/>
                    <a:gd name="connsiteX4" fmla="*/ 32960 w 85697"/>
                    <a:gd name="connsiteY4" fmla="*/ -1959 h 135089"/>
                    <a:gd name="connsiteX5" fmla="*/ 16105 w 85697"/>
                    <a:gd name="connsiteY5" fmla="*/ -340 h 135089"/>
                    <a:gd name="connsiteX6" fmla="*/ -1810 w 85697"/>
                    <a:gd name="connsiteY6" fmla="*/ 4515 h 135089"/>
                    <a:gd name="connsiteX7" fmla="*/ -1810 w 85697"/>
                    <a:gd name="connsiteY7" fmla="*/ 21510 h 135089"/>
                    <a:gd name="connsiteX8" fmla="*/ 14207 w 85697"/>
                    <a:gd name="connsiteY8" fmla="*/ 15063 h 135089"/>
                    <a:gd name="connsiteX9" fmla="*/ 32457 w 85697"/>
                    <a:gd name="connsiteY9" fmla="*/ 12887 h 135089"/>
                    <a:gd name="connsiteX10" fmla="*/ 57684 w 85697"/>
                    <a:gd name="connsiteY10" fmla="*/ 19417 h 135089"/>
                    <a:gd name="connsiteX11" fmla="*/ 66362 w 85697"/>
                    <a:gd name="connsiteY11" fmla="*/ 38420 h 135089"/>
                    <a:gd name="connsiteX12" fmla="*/ 58298 w 85697"/>
                    <a:gd name="connsiteY12" fmla="*/ 56419 h 135089"/>
                    <a:gd name="connsiteX13" fmla="*/ 35862 w 85697"/>
                    <a:gd name="connsiteY13" fmla="*/ 62921 h 135089"/>
                    <a:gd name="connsiteX14" fmla="*/ 20681 w 85697"/>
                    <a:gd name="connsiteY14" fmla="*/ 62921 h 135089"/>
                    <a:gd name="connsiteX15" fmla="*/ 20681 w 85697"/>
                    <a:gd name="connsiteY15" fmla="*/ 77404 h 135089"/>
                    <a:gd name="connsiteX16" fmla="*/ 36559 w 85697"/>
                    <a:gd name="connsiteY16" fmla="*/ 77404 h 135089"/>
                    <a:gd name="connsiteX17" fmla="*/ 56428 w 85697"/>
                    <a:gd name="connsiteY17" fmla="*/ 82594 h 135089"/>
                    <a:gd name="connsiteX18" fmla="*/ 63321 w 85697"/>
                    <a:gd name="connsiteY18" fmla="*/ 97551 h 135089"/>
                    <a:gd name="connsiteX19" fmla="*/ 56205 w 85697"/>
                    <a:gd name="connsiteY19" fmla="*/ 112927 h 135089"/>
                    <a:gd name="connsiteX20" fmla="*/ 35862 w 85697"/>
                    <a:gd name="connsiteY20" fmla="*/ 118313 h 135089"/>
                    <a:gd name="connsiteX21" fmla="*/ 20319 w 85697"/>
                    <a:gd name="connsiteY21" fmla="*/ 116722 h 135089"/>
                    <a:gd name="connsiteX22" fmla="*/ 2096 w 85697"/>
                    <a:gd name="connsiteY22" fmla="*/ 111867 h 135089"/>
                    <a:gd name="connsiteX23" fmla="*/ 2096 w 85697"/>
                    <a:gd name="connsiteY23" fmla="*/ 127550 h 135089"/>
                    <a:gd name="connsiteX24" fmla="*/ 20905 w 85697"/>
                    <a:gd name="connsiteY24" fmla="*/ 131735 h 135089"/>
                    <a:gd name="connsiteX25" fmla="*/ 37425 w 85697"/>
                    <a:gd name="connsiteY25" fmla="*/ 133131 h 135089"/>
                    <a:gd name="connsiteX26" fmla="*/ 69153 w 85697"/>
                    <a:gd name="connsiteY26" fmla="*/ 124006 h 135089"/>
                    <a:gd name="connsiteX27" fmla="*/ 80845 w 85697"/>
                    <a:gd name="connsiteY27" fmla="*/ 99393 h 135089"/>
                    <a:gd name="connsiteX28" fmla="*/ 74650 w 85697"/>
                    <a:gd name="connsiteY28" fmla="*/ 81115 h 135089"/>
                    <a:gd name="connsiteX29" fmla="*/ 57042 w 85697"/>
                    <a:gd name="connsiteY29" fmla="*/ 7079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042" y="70790"/>
                      </a:moveTo>
                      <a:cubicBezTo>
                        <a:pt x="65469" y="68986"/>
                        <a:pt x="72046" y="65228"/>
                        <a:pt x="76771" y="59517"/>
                      </a:cubicBezTo>
                      <a:cubicBezTo>
                        <a:pt x="81515" y="53824"/>
                        <a:pt x="83887" y="46792"/>
                        <a:pt x="83887" y="38420"/>
                      </a:cubicBezTo>
                      <a:cubicBezTo>
                        <a:pt x="83887" y="25584"/>
                        <a:pt x="79468" y="15640"/>
                        <a:pt x="70632" y="8589"/>
                      </a:cubicBezTo>
                      <a:cubicBezTo>
                        <a:pt x="61795" y="1557"/>
                        <a:pt x="49238" y="-1959"/>
                        <a:pt x="32960" y="-1959"/>
                      </a:cubicBezTo>
                      <a:cubicBezTo>
                        <a:pt x="27509" y="-1959"/>
                        <a:pt x="21891" y="-1419"/>
                        <a:pt x="16105" y="-340"/>
                      </a:cubicBezTo>
                      <a:cubicBezTo>
                        <a:pt x="10319" y="739"/>
                        <a:pt x="4347" y="2357"/>
                        <a:pt x="-1810" y="4515"/>
                      </a:cubicBezTo>
                      <a:lnTo>
                        <a:pt x="-1810" y="21510"/>
                      </a:lnTo>
                      <a:cubicBezTo>
                        <a:pt x="3064" y="18663"/>
                        <a:pt x="8403" y="16515"/>
                        <a:pt x="14207" y="15063"/>
                      </a:cubicBezTo>
                      <a:cubicBezTo>
                        <a:pt x="20030" y="13612"/>
                        <a:pt x="26114" y="12887"/>
                        <a:pt x="32457" y="12887"/>
                      </a:cubicBezTo>
                      <a:cubicBezTo>
                        <a:pt x="43489" y="12887"/>
                        <a:pt x="51898" y="15063"/>
                        <a:pt x="57684" y="19417"/>
                      </a:cubicBezTo>
                      <a:cubicBezTo>
                        <a:pt x="63469" y="23770"/>
                        <a:pt x="66362" y="30104"/>
                        <a:pt x="66362" y="38420"/>
                      </a:cubicBezTo>
                      <a:cubicBezTo>
                        <a:pt x="66362" y="46103"/>
                        <a:pt x="63674" y="52103"/>
                        <a:pt x="58298" y="56419"/>
                      </a:cubicBezTo>
                      <a:cubicBezTo>
                        <a:pt x="52921" y="60754"/>
                        <a:pt x="45443" y="62921"/>
                        <a:pt x="35862" y="62921"/>
                      </a:cubicBezTo>
                      <a:lnTo>
                        <a:pt x="20681" y="62921"/>
                      </a:lnTo>
                      <a:lnTo>
                        <a:pt x="20681" y="77404"/>
                      </a:lnTo>
                      <a:lnTo>
                        <a:pt x="36559" y="77404"/>
                      </a:lnTo>
                      <a:cubicBezTo>
                        <a:pt x="45210" y="77404"/>
                        <a:pt x="51833" y="79134"/>
                        <a:pt x="56428" y="82594"/>
                      </a:cubicBezTo>
                      <a:cubicBezTo>
                        <a:pt x="61023" y="86055"/>
                        <a:pt x="63321" y="91040"/>
                        <a:pt x="63321" y="97551"/>
                      </a:cubicBezTo>
                      <a:cubicBezTo>
                        <a:pt x="63321" y="104230"/>
                        <a:pt x="60949" y="109355"/>
                        <a:pt x="56205" y="112927"/>
                      </a:cubicBezTo>
                      <a:cubicBezTo>
                        <a:pt x="51479" y="116518"/>
                        <a:pt x="44698" y="118313"/>
                        <a:pt x="35862" y="118313"/>
                      </a:cubicBezTo>
                      <a:cubicBezTo>
                        <a:pt x="31025" y="118313"/>
                        <a:pt x="25844" y="117783"/>
                        <a:pt x="20319" y="116722"/>
                      </a:cubicBezTo>
                      <a:cubicBezTo>
                        <a:pt x="14793" y="115681"/>
                        <a:pt x="8719" y="114062"/>
                        <a:pt x="2096" y="111867"/>
                      </a:cubicBezTo>
                      <a:lnTo>
                        <a:pt x="2096" y="127550"/>
                      </a:lnTo>
                      <a:cubicBezTo>
                        <a:pt x="8794" y="129410"/>
                        <a:pt x="15063" y="130805"/>
                        <a:pt x="20905" y="131735"/>
                      </a:cubicBezTo>
                      <a:cubicBezTo>
                        <a:pt x="26746" y="132666"/>
                        <a:pt x="32253" y="133131"/>
                        <a:pt x="37425" y="133131"/>
                      </a:cubicBezTo>
                      <a:cubicBezTo>
                        <a:pt x="50800" y="133131"/>
                        <a:pt x="61377" y="130089"/>
                        <a:pt x="69153" y="124006"/>
                      </a:cubicBezTo>
                      <a:cubicBezTo>
                        <a:pt x="76948" y="117941"/>
                        <a:pt x="80845" y="109737"/>
                        <a:pt x="80845" y="99393"/>
                      </a:cubicBezTo>
                      <a:cubicBezTo>
                        <a:pt x="80845" y="92175"/>
                        <a:pt x="78780" y="86082"/>
                        <a:pt x="74650" y="81115"/>
                      </a:cubicBezTo>
                      <a:cubicBezTo>
                        <a:pt x="70520" y="76148"/>
                        <a:pt x="64651" y="72706"/>
                        <a:pt x="57042" y="707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6" name="任意多边形: 形状 455">
                  <a:extLst>
                    <a:ext uri="{FF2B5EF4-FFF2-40B4-BE49-F238E27FC236}">
                      <a16:creationId xmlns:a16="http://schemas.microsoft.com/office/drawing/2014/main" id="{FE807EC2-B7C2-72A8-E2ED-BC7B52C58EBA}"/>
                    </a:ext>
                  </a:extLst>
                </p:cNvPr>
                <p:cNvSpPr/>
                <p:nvPr/>
              </p:nvSpPr>
              <p:spPr>
                <a:xfrm flipV="1">
                  <a:off x="1162865" y="4430121"/>
                  <a:ext cx="85697" cy="135089"/>
                </a:xfrm>
                <a:custGeom>
                  <a:avLst/>
                  <a:gdLst>
                    <a:gd name="connsiteX0" fmla="*/ 57051 w 85697"/>
                    <a:gd name="connsiteY0" fmla="*/ 70790 h 135089"/>
                    <a:gd name="connsiteX1" fmla="*/ 76780 w 85697"/>
                    <a:gd name="connsiteY1" fmla="*/ 59517 h 135089"/>
                    <a:gd name="connsiteX2" fmla="*/ 83896 w 85697"/>
                    <a:gd name="connsiteY2" fmla="*/ 38420 h 135089"/>
                    <a:gd name="connsiteX3" fmla="*/ 70641 w 85697"/>
                    <a:gd name="connsiteY3" fmla="*/ 8589 h 135089"/>
                    <a:gd name="connsiteX4" fmla="*/ 32969 w 85697"/>
                    <a:gd name="connsiteY4" fmla="*/ -1959 h 135089"/>
                    <a:gd name="connsiteX5" fmla="*/ 16114 w 85697"/>
                    <a:gd name="connsiteY5" fmla="*/ -340 h 135089"/>
                    <a:gd name="connsiteX6" fmla="*/ -1801 w 85697"/>
                    <a:gd name="connsiteY6" fmla="*/ 4515 h 135089"/>
                    <a:gd name="connsiteX7" fmla="*/ -1801 w 85697"/>
                    <a:gd name="connsiteY7" fmla="*/ 21510 h 135089"/>
                    <a:gd name="connsiteX8" fmla="*/ 14217 w 85697"/>
                    <a:gd name="connsiteY8" fmla="*/ 15063 h 135089"/>
                    <a:gd name="connsiteX9" fmla="*/ 32467 w 85697"/>
                    <a:gd name="connsiteY9" fmla="*/ 12887 h 135089"/>
                    <a:gd name="connsiteX10" fmla="*/ 57693 w 85697"/>
                    <a:gd name="connsiteY10" fmla="*/ 19417 h 135089"/>
                    <a:gd name="connsiteX11" fmla="*/ 66372 w 85697"/>
                    <a:gd name="connsiteY11" fmla="*/ 38420 h 135089"/>
                    <a:gd name="connsiteX12" fmla="*/ 58307 w 85697"/>
                    <a:gd name="connsiteY12" fmla="*/ 56419 h 135089"/>
                    <a:gd name="connsiteX13" fmla="*/ 35871 w 85697"/>
                    <a:gd name="connsiteY13" fmla="*/ 62921 h 135089"/>
                    <a:gd name="connsiteX14" fmla="*/ 20691 w 85697"/>
                    <a:gd name="connsiteY14" fmla="*/ 62921 h 135089"/>
                    <a:gd name="connsiteX15" fmla="*/ 20691 w 85697"/>
                    <a:gd name="connsiteY15" fmla="*/ 77404 h 135089"/>
                    <a:gd name="connsiteX16" fmla="*/ 36569 w 85697"/>
                    <a:gd name="connsiteY16" fmla="*/ 77404 h 135089"/>
                    <a:gd name="connsiteX17" fmla="*/ 56438 w 85697"/>
                    <a:gd name="connsiteY17" fmla="*/ 82594 h 135089"/>
                    <a:gd name="connsiteX18" fmla="*/ 63330 w 85697"/>
                    <a:gd name="connsiteY18" fmla="*/ 97551 h 135089"/>
                    <a:gd name="connsiteX19" fmla="*/ 56214 w 85697"/>
                    <a:gd name="connsiteY19" fmla="*/ 112927 h 135089"/>
                    <a:gd name="connsiteX20" fmla="*/ 35871 w 85697"/>
                    <a:gd name="connsiteY20" fmla="*/ 118313 h 135089"/>
                    <a:gd name="connsiteX21" fmla="*/ 20328 w 85697"/>
                    <a:gd name="connsiteY21" fmla="*/ 116722 h 135089"/>
                    <a:gd name="connsiteX22" fmla="*/ 2106 w 85697"/>
                    <a:gd name="connsiteY22" fmla="*/ 111867 h 135089"/>
                    <a:gd name="connsiteX23" fmla="*/ 2106 w 85697"/>
                    <a:gd name="connsiteY23" fmla="*/ 127550 h 135089"/>
                    <a:gd name="connsiteX24" fmla="*/ 20914 w 85697"/>
                    <a:gd name="connsiteY24" fmla="*/ 131735 h 135089"/>
                    <a:gd name="connsiteX25" fmla="*/ 37434 w 85697"/>
                    <a:gd name="connsiteY25" fmla="*/ 133131 h 135089"/>
                    <a:gd name="connsiteX26" fmla="*/ 69162 w 85697"/>
                    <a:gd name="connsiteY26" fmla="*/ 124006 h 135089"/>
                    <a:gd name="connsiteX27" fmla="*/ 80855 w 85697"/>
                    <a:gd name="connsiteY27" fmla="*/ 99393 h 135089"/>
                    <a:gd name="connsiteX28" fmla="*/ 74660 w 85697"/>
                    <a:gd name="connsiteY28" fmla="*/ 81115 h 135089"/>
                    <a:gd name="connsiteX29" fmla="*/ 57051 w 85697"/>
                    <a:gd name="connsiteY29" fmla="*/ 7079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051" y="70790"/>
                      </a:moveTo>
                      <a:cubicBezTo>
                        <a:pt x="65479" y="68986"/>
                        <a:pt x="72055" y="65228"/>
                        <a:pt x="76780" y="59517"/>
                      </a:cubicBezTo>
                      <a:cubicBezTo>
                        <a:pt x="81524" y="53824"/>
                        <a:pt x="83896" y="46792"/>
                        <a:pt x="83896" y="38420"/>
                      </a:cubicBezTo>
                      <a:cubicBezTo>
                        <a:pt x="83896" y="25584"/>
                        <a:pt x="79478" y="15640"/>
                        <a:pt x="70641" y="8589"/>
                      </a:cubicBezTo>
                      <a:cubicBezTo>
                        <a:pt x="61805" y="1557"/>
                        <a:pt x="49247" y="-1959"/>
                        <a:pt x="32969" y="-1959"/>
                      </a:cubicBezTo>
                      <a:cubicBezTo>
                        <a:pt x="27518" y="-1959"/>
                        <a:pt x="21900" y="-1419"/>
                        <a:pt x="16114" y="-340"/>
                      </a:cubicBezTo>
                      <a:cubicBezTo>
                        <a:pt x="10329" y="739"/>
                        <a:pt x="4357" y="2357"/>
                        <a:pt x="-1801" y="4515"/>
                      </a:cubicBezTo>
                      <a:lnTo>
                        <a:pt x="-1801" y="21510"/>
                      </a:lnTo>
                      <a:cubicBezTo>
                        <a:pt x="3073" y="18663"/>
                        <a:pt x="8413" y="16515"/>
                        <a:pt x="14217" y="15063"/>
                      </a:cubicBezTo>
                      <a:cubicBezTo>
                        <a:pt x="20040" y="13612"/>
                        <a:pt x="26123" y="12887"/>
                        <a:pt x="32467" y="12887"/>
                      </a:cubicBezTo>
                      <a:cubicBezTo>
                        <a:pt x="43499" y="12887"/>
                        <a:pt x="51908" y="15063"/>
                        <a:pt x="57693" y="19417"/>
                      </a:cubicBezTo>
                      <a:cubicBezTo>
                        <a:pt x="63479" y="23770"/>
                        <a:pt x="66372" y="30104"/>
                        <a:pt x="66372" y="38420"/>
                      </a:cubicBezTo>
                      <a:cubicBezTo>
                        <a:pt x="66372" y="46103"/>
                        <a:pt x="63684" y="52103"/>
                        <a:pt x="58307" y="56419"/>
                      </a:cubicBezTo>
                      <a:cubicBezTo>
                        <a:pt x="52931" y="60754"/>
                        <a:pt x="45452" y="62921"/>
                        <a:pt x="35871" y="62921"/>
                      </a:cubicBezTo>
                      <a:lnTo>
                        <a:pt x="20691" y="62921"/>
                      </a:lnTo>
                      <a:lnTo>
                        <a:pt x="20691" y="77404"/>
                      </a:lnTo>
                      <a:lnTo>
                        <a:pt x="36569" y="77404"/>
                      </a:lnTo>
                      <a:cubicBezTo>
                        <a:pt x="45220" y="77404"/>
                        <a:pt x="51842" y="79134"/>
                        <a:pt x="56438" y="82594"/>
                      </a:cubicBezTo>
                      <a:cubicBezTo>
                        <a:pt x="61033" y="86055"/>
                        <a:pt x="63330" y="91040"/>
                        <a:pt x="63330" y="97551"/>
                      </a:cubicBezTo>
                      <a:cubicBezTo>
                        <a:pt x="63330" y="104230"/>
                        <a:pt x="60958" y="109355"/>
                        <a:pt x="56214" y="112927"/>
                      </a:cubicBezTo>
                      <a:cubicBezTo>
                        <a:pt x="51489" y="116518"/>
                        <a:pt x="44708" y="118313"/>
                        <a:pt x="35871" y="118313"/>
                      </a:cubicBezTo>
                      <a:cubicBezTo>
                        <a:pt x="31034" y="118313"/>
                        <a:pt x="25853" y="117783"/>
                        <a:pt x="20328" y="116722"/>
                      </a:cubicBezTo>
                      <a:cubicBezTo>
                        <a:pt x="14803" y="115681"/>
                        <a:pt x="8729" y="114062"/>
                        <a:pt x="2106" y="111867"/>
                      </a:cubicBezTo>
                      <a:lnTo>
                        <a:pt x="2106" y="127550"/>
                      </a:lnTo>
                      <a:cubicBezTo>
                        <a:pt x="8803" y="129410"/>
                        <a:pt x="15073" y="130805"/>
                        <a:pt x="20914" y="131735"/>
                      </a:cubicBezTo>
                      <a:cubicBezTo>
                        <a:pt x="26756" y="132666"/>
                        <a:pt x="32262" y="133131"/>
                        <a:pt x="37434" y="133131"/>
                      </a:cubicBezTo>
                      <a:cubicBezTo>
                        <a:pt x="50810" y="133131"/>
                        <a:pt x="61386" y="130089"/>
                        <a:pt x="69162" y="124006"/>
                      </a:cubicBezTo>
                      <a:cubicBezTo>
                        <a:pt x="76957" y="117941"/>
                        <a:pt x="80855" y="109737"/>
                        <a:pt x="80855" y="99393"/>
                      </a:cubicBezTo>
                      <a:cubicBezTo>
                        <a:pt x="80855" y="92175"/>
                        <a:pt x="78790" y="86082"/>
                        <a:pt x="74660" y="81115"/>
                      </a:cubicBezTo>
                      <a:cubicBezTo>
                        <a:pt x="70530" y="76148"/>
                        <a:pt x="64660" y="72706"/>
                        <a:pt x="57051" y="707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7" name="图形 304">
                <a:extLst>
                  <a:ext uri="{FF2B5EF4-FFF2-40B4-BE49-F238E27FC236}">
                    <a16:creationId xmlns:a16="http://schemas.microsoft.com/office/drawing/2014/main" id="{79790DAC-D05B-3F64-ECA6-6E34586327E8}"/>
                  </a:ext>
                </a:extLst>
              </p:cNvPr>
              <p:cNvGrpSpPr/>
              <p:nvPr/>
            </p:nvGrpSpPr>
            <p:grpSpPr>
              <a:xfrm>
                <a:off x="1576510" y="4048593"/>
                <a:ext cx="473775" cy="135089"/>
                <a:chOff x="1576510" y="4048593"/>
                <a:chExt cx="473775" cy="135089"/>
              </a:xfrm>
              <a:solidFill>
                <a:srgbClr val="000000"/>
              </a:solidFill>
            </p:grpSpPr>
            <p:sp>
              <p:nvSpPr>
                <p:cNvPr id="458" name="任意多边形: 形状 457">
                  <a:extLst>
                    <a:ext uri="{FF2B5EF4-FFF2-40B4-BE49-F238E27FC236}">
                      <a16:creationId xmlns:a16="http://schemas.microsoft.com/office/drawing/2014/main" id="{AC29448D-7A35-EB9C-55C1-C27FE326DE60}"/>
                    </a:ext>
                  </a:extLst>
                </p:cNvPr>
                <p:cNvSpPr/>
                <p:nvPr/>
              </p:nvSpPr>
              <p:spPr>
                <a:xfrm flipV="1">
                  <a:off x="1576510" y="4050937"/>
                  <a:ext cx="77520" cy="130206"/>
                </a:xfrm>
                <a:custGeom>
                  <a:avLst/>
                  <a:gdLst>
                    <a:gd name="connsiteX0" fmla="*/ 705 w 77520"/>
                    <a:gd name="connsiteY0" fmla="*/ 12823 h 130206"/>
                    <a:gd name="connsiteX1" fmla="*/ 29475 w 77520"/>
                    <a:gd name="connsiteY1" fmla="*/ 12823 h 130206"/>
                    <a:gd name="connsiteX2" fmla="*/ 29475 w 77520"/>
                    <a:gd name="connsiteY2" fmla="*/ 112166 h 130206"/>
                    <a:gd name="connsiteX3" fmla="*/ -1835 w 77520"/>
                    <a:gd name="connsiteY3" fmla="*/ 105888 h 130206"/>
                    <a:gd name="connsiteX4" fmla="*/ -1835 w 77520"/>
                    <a:gd name="connsiteY4" fmla="*/ 121933 h 130206"/>
                    <a:gd name="connsiteX5" fmla="*/ 29307 w 77520"/>
                    <a:gd name="connsiteY5" fmla="*/ 128212 h 130206"/>
                    <a:gd name="connsiteX6" fmla="*/ 46916 w 77520"/>
                    <a:gd name="connsiteY6" fmla="*/ 128212 h 130206"/>
                    <a:gd name="connsiteX7" fmla="*/ 46916 w 77520"/>
                    <a:gd name="connsiteY7" fmla="*/ 12823 h 130206"/>
                    <a:gd name="connsiteX8" fmla="*/ 75686 w 77520"/>
                    <a:gd name="connsiteY8" fmla="*/ 12823 h 130206"/>
                    <a:gd name="connsiteX9" fmla="*/ 75686 w 77520"/>
                    <a:gd name="connsiteY9" fmla="*/ -1994 h 130206"/>
                    <a:gd name="connsiteX10" fmla="*/ 705 w 77520"/>
                    <a:gd name="connsiteY10" fmla="*/ -1994 h 130206"/>
                    <a:gd name="connsiteX11" fmla="*/ 705 w 77520"/>
                    <a:gd name="connsiteY11" fmla="*/ 12823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705" y="12823"/>
                      </a:moveTo>
                      <a:lnTo>
                        <a:pt x="29475" y="12823"/>
                      </a:lnTo>
                      <a:lnTo>
                        <a:pt x="29475" y="112166"/>
                      </a:lnTo>
                      <a:lnTo>
                        <a:pt x="-1835" y="105888"/>
                      </a:lnTo>
                      <a:lnTo>
                        <a:pt x="-1835" y="121933"/>
                      </a:lnTo>
                      <a:lnTo>
                        <a:pt x="29307" y="128212"/>
                      </a:lnTo>
                      <a:lnTo>
                        <a:pt x="46916" y="128212"/>
                      </a:lnTo>
                      <a:lnTo>
                        <a:pt x="46916" y="12823"/>
                      </a:lnTo>
                      <a:lnTo>
                        <a:pt x="75686" y="12823"/>
                      </a:lnTo>
                      <a:lnTo>
                        <a:pt x="75686" y="-1994"/>
                      </a:lnTo>
                      <a:lnTo>
                        <a:pt x="705" y="-1994"/>
                      </a:lnTo>
                      <a:lnTo>
                        <a:pt x="705" y="128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9" name="任意多边形: 形状 458">
                  <a:extLst>
                    <a:ext uri="{FF2B5EF4-FFF2-40B4-BE49-F238E27FC236}">
                      <a16:creationId xmlns:a16="http://schemas.microsoft.com/office/drawing/2014/main" id="{FEE05500-BA83-0741-739D-6AE9F237DC6E}"/>
                    </a:ext>
                  </a:extLst>
                </p:cNvPr>
                <p:cNvSpPr/>
                <p:nvPr/>
              </p:nvSpPr>
              <p:spPr>
                <a:xfrm flipV="1">
                  <a:off x="1682993" y="4048593"/>
                  <a:ext cx="89910" cy="135089"/>
                </a:xfrm>
                <a:custGeom>
                  <a:avLst/>
                  <a:gdLst>
                    <a:gd name="connsiteX0" fmla="*/ 44699 w 89910"/>
                    <a:gd name="connsiteY0" fmla="*/ 72656 h 135089"/>
                    <a:gd name="connsiteX1" fmla="*/ 25891 w 89910"/>
                    <a:gd name="connsiteY1" fmla="*/ 64535 h 135089"/>
                    <a:gd name="connsiteX2" fmla="*/ 18970 w 89910"/>
                    <a:gd name="connsiteY2" fmla="*/ 42323 h 135089"/>
                    <a:gd name="connsiteX3" fmla="*/ 25891 w 89910"/>
                    <a:gd name="connsiteY3" fmla="*/ 20110 h 135089"/>
                    <a:gd name="connsiteX4" fmla="*/ 44699 w 89910"/>
                    <a:gd name="connsiteY4" fmla="*/ 11962 h 135089"/>
                    <a:gd name="connsiteX5" fmla="*/ 63479 w 89910"/>
                    <a:gd name="connsiteY5" fmla="*/ 20110 h 135089"/>
                    <a:gd name="connsiteX6" fmla="*/ 70400 w 89910"/>
                    <a:gd name="connsiteY6" fmla="*/ 42323 h 135089"/>
                    <a:gd name="connsiteX7" fmla="*/ 63479 w 89910"/>
                    <a:gd name="connsiteY7" fmla="*/ 64535 h 135089"/>
                    <a:gd name="connsiteX8" fmla="*/ 44699 w 89910"/>
                    <a:gd name="connsiteY8" fmla="*/ 72656 h 135089"/>
                    <a:gd name="connsiteX9" fmla="*/ 79664 w 89910"/>
                    <a:gd name="connsiteY9" fmla="*/ 127880 h 135089"/>
                    <a:gd name="connsiteX10" fmla="*/ 79664 w 89910"/>
                    <a:gd name="connsiteY10" fmla="*/ 111835 h 135089"/>
                    <a:gd name="connsiteX11" fmla="*/ 66270 w 89910"/>
                    <a:gd name="connsiteY11" fmla="*/ 116607 h 135089"/>
                    <a:gd name="connsiteX12" fmla="*/ 52875 w 89910"/>
                    <a:gd name="connsiteY12" fmla="*/ 118281 h 135089"/>
                    <a:gd name="connsiteX13" fmla="*/ 26226 w 89910"/>
                    <a:gd name="connsiteY13" fmla="*/ 106505 h 135089"/>
                    <a:gd name="connsiteX14" fmla="*/ 15733 w 89910"/>
                    <a:gd name="connsiteY14" fmla="*/ 70926 h 135089"/>
                    <a:gd name="connsiteX15" fmla="*/ 28625 w 89910"/>
                    <a:gd name="connsiteY15" fmla="*/ 82562 h 135089"/>
                    <a:gd name="connsiteX16" fmla="*/ 45731 w 89910"/>
                    <a:gd name="connsiteY16" fmla="*/ 86608 h 135089"/>
                    <a:gd name="connsiteX17" fmla="*/ 76734 w 89910"/>
                    <a:gd name="connsiteY17" fmla="*/ 74693 h 135089"/>
                    <a:gd name="connsiteX18" fmla="*/ 88119 w 89910"/>
                    <a:gd name="connsiteY18" fmla="*/ 42323 h 135089"/>
                    <a:gd name="connsiteX19" fmla="*/ 76260 w 89910"/>
                    <a:gd name="connsiteY19" fmla="*/ 10120 h 135089"/>
                    <a:gd name="connsiteX20" fmla="*/ 44699 w 89910"/>
                    <a:gd name="connsiteY20" fmla="*/ -1991 h 135089"/>
                    <a:gd name="connsiteX21" fmla="*/ 10152 w 89910"/>
                    <a:gd name="connsiteY21" fmla="*/ 15311 h 135089"/>
                    <a:gd name="connsiteX22" fmla="*/ -1791 w 89910"/>
                    <a:gd name="connsiteY22" fmla="*/ 65512 h 135089"/>
                    <a:gd name="connsiteX23" fmla="*/ 12859 w 89910"/>
                    <a:gd name="connsiteY23" fmla="*/ 114737 h 135089"/>
                    <a:gd name="connsiteX24" fmla="*/ 52177 w 89910"/>
                    <a:gd name="connsiteY24" fmla="*/ 133099 h 135089"/>
                    <a:gd name="connsiteX25" fmla="*/ 65572 w 89910"/>
                    <a:gd name="connsiteY25" fmla="*/ 131787 h 135089"/>
                    <a:gd name="connsiteX26" fmla="*/ 79664 w 89910"/>
                    <a:gd name="connsiteY26" fmla="*/ 12788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699" y="72656"/>
                      </a:moveTo>
                      <a:cubicBezTo>
                        <a:pt x="36792" y="72656"/>
                        <a:pt x="30523" y="69949"/>
                        <a:pt x="25891" y="64535"/>
                      </a:cubicBezTo>
                      <a:cubicBezTo>
                        <a:pt x="21277" y="59140"/>
                        <a:pt x="18970" y="51736"/>
                        <a:pt x="18970" y="42323"/>
                      </a:cubicBezTo>
                      <a:cubicBezTo>
                        <a:pt x="18970" y="32965"/>
                        <a:pt x="21277" y="25561"/>
                        <a:pt x="25891" y="20110"/>
                      </a:cubicBezTo>
                      <a:cubicBezTo>
                        <a:pt x="30523" y="14678"/>
                        <a:pt x="36792" y="11962"/>
                        <a:pt x="44699" y="11962"/>
                      </a:cubicBezTo>
                      <a:cubicBezTo>
                        <a:pt x="52605" y="11962"/>
                        <a:pt x="58865" y="14678"/>
                        <a:pt x="63479" y="20110"/>
                      </a:cubicBezTo>
                      <a:cubicBezTo>
                        <a:pt x="68093" y="25561"/>
                        <a:pt x="70400" y="32965"/>
                        <a:pt x="70400" y="42323"/>
                      </a:cubicBezTo>
                      <a:cubicBezTo>
                        <a:pt x="70400" y="51736"/>
                        <a:pt x="68093" y="59140"/>
                        <a:pt x="63479" y="64535"/>
                      </a:cubicBezTo>
                      <a:cubicBezTo>
                        <a:pt x="58865" y="69949"/>
                        <a:pt x="52605" y="72656"/>
                        <a:pt x="44699" y="72656"/>
                      </a:cubicBezTo>
                      <a:close/>
                      <a:moveTo>
                        <a:pt x="79664" y="127880"/>
                      </a:moveTo>
                      <a:lnTo>
                        <a:pt x="79664" y="111835"/>
                      </a:lnTo>
                      <a:cubicBezTo>
                        <a:pt x="75236" y="113918"/>
                        <a:pt x="70772" y="115509"/>
                        <a:pt x="66270" y="116607"/>
                      </a:cubicBezTo>
                      <a:cubicBezTo>
                        <a:pt x="61768" y="117723"/>
                        <a:pt x="57303" y="118281"/>
                        <a:pt x="52875" y="118281"/>
                      </a:cubicBezTo>
                      <a:cubicBezTo>
                        <a:pt x="41248" y="118281"/>
                        <a:pt x="32365" y="114356"/>
                        <a:pt x="26226" y="106505"/>
                      </a:cubicBezTo>
                      <a:cubicBezTo>
                        <a:pt x="20105" y="98654"/>
                        <a:pt x="16607" y="86795"/>
                        <a:pt x="15733" y="70926"/>
                      </a:cubicBezTo>
                      <a:cubicBezTo>
                        <a:pt x="19156" y="75986"/>
                        <a:pt x="23454" y="79865"/>
                        <a:pt x="28625" y="82562"/>
                      </a:cubicBezTo>
                      <a:cubicBezTo>
                        <a:pt x="33816" y="85260"/>
                        <a:pt x="39518" y="86608"/>
                        <a:pt x="45731" y="86608"/>
                      </a:cubicBezTo>
                      <a:cubicBezTo>
                        <a:pt x="58810" y="86608"/>
                        <a:pt x="69144" y="82637"/>
                        <a:pt x="76734" y="74693"/>
                      </a:cubicBezTo>
                      <a:cubicBezTo>
                        <a:pt x="84324" y="66768"/>
                        <a:pt x="88119" y="55978"/>
                        <a:pt x="88119" y="42323"/>
                      </a:cubicBezTo>
                      <a:cubicBezTo>
                        <a:pt x="88119" y="28947"/>
                        <a:pt x="84166" y="18213"/>
                        <a:pt x="76260" y="10120"/>
                      </a:cubicBezTo>
                      <a:cubicBezTo>
                        <a:pt x="68353" y="2046"/>
                        <a:pt x="57833" y="-1991"/>
                        <a:pt x="44699" y="-1991"/>
                      </a:cubicBezTo>
                      <a:cubicBezTo>
                        <a:pt x="29630" y="-1991"/>
                        <a:pt x="18114" y="3776"/>
                        <a:pt x="10152" y="15311"/>
                      </a:cubicBezTo>
                      <a:cubicBezTo>
                        <a:pt x="2190" y="26863"/>
                        <a:pt x="-1791" y="43597"/>
                        <a:pt x="-1791" y="65512"/>
                      </a:cubicBezTo>
                      <a:cubicBezTo>
                        <a:pt x="-1791" y="86088"/>
                        <a:pt x="3092" y="102496"/>
                        <a:pt x="12859" y="114737"/>
                      </a:cubicBezTo>
                      <a:cubicBezTo>
                        <a:pt x="22626" y="126978"/>
                        <a:pt x="35732" y="133099"/>
                        <a:pt x="52177" y="133099"/>
                      </a:cubicBezTo>
                      <a:cubicBezTo>
                        <a:pt x="56605" y="133099"/>
                        <a:pt x="61070" y="132661"/>
                        <a:pt x="65572" y="131787"/>
                      </a:cubicBezTo>
                      <a:cubicBezTo>
                        <a:pt x="70074" y="130913"/>
                        <a:pt x="74771" y="129611"/>
                        <a:pt x="79664" y="1278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0" name="任意多边形: 形状 459">
                  <a:extLst>
                    <a:ext uri="{FF2B5EF4-FFF2-40B4-BE49-F238E27FC236}">
                      <a16:creationId xmlns:a16="http://schemas.microsoft.com/office/drawing/2014/main" id="{D0289262-6FAC-AFCB-8DEF-B0BA06CA3246}"/>
                    </a:ext>
                  </a:extLst>
                </p:cNvPr>
                <p:cNvSpPr/>
                <p:nvPr/>
              </p:nvSpPr>
              <p:spPr>
                <a:xfrm flipV="1">
                  <a:off x="1803233" y="4158986"/>
                  <a:ext cx="18417" cy="22156"/>
                </a:xfrm>
                <a:custGeom>
                  <a:avLst/>
                  <a:gdLst>
                    <a:gd name="connsiteX0" fmla="*/ -740 w 18417"/>
                    <a:gd name="connsiteY0" fmla="*/ 22103 h 22156"/>
                    <a:gd name="connsiteX1" fmla="*/ 17677 w 18417"/>
                    <a:gd name="connsiteY1" fmla="*/ 22103 h 22156"/>
                    <a:gd name="connsiteX2" fmla="*/ 17677 w 18417"/>
                    <a:gd name="connsiteY2" fmla="*/ -54 h 22156"/>
                    <a:gd name="connsiteX3" fmla="*/ -740 w 18417"/>
                    <a:gd name="connsiteY3" fmla="*/ -54 h 22156"/>
                    <a:gd name="connsiteX4" fmla="*/ -740 w 18417"/>
                    <a:gd name="connsiteY4" fmla="*/ 22103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740" y="22103"/>
                      </a:moveTo>
                      <a:lnTo>
                        <a:pt x="17677" y="22103"/>
                      </a:lnTo>
                      <a:lnTo>
                        <a:pt x="17677" y="-54"/>
                      </a:lnTo>
                      <a:lnTo>
                        <a:pt x="-740" y="-54"/>
                      </a:lnTo>
                      <a:lnTo>
                        <a:pt x="-740" y="22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1" name="任意多边形: 形状 460">
                  <a:extLst>
                    <a:ext uri="{FF2B5EF4-FFF2-40B4-BE49-F238E27FC236}">
                      <a16:creationId xmlns:a16="http://schemas.microsoft.com/office/drawing/2014/main" id="{2964E84E-8585-4ED3-CD7D-B2F28DC98B8E}"/>
                    </a:ext>
                  </a:extLst>
                </p:cNvPr>
                <p:cNvSpPr/>
                <p:nvPr/>
              </p:nvSpPr>
              <p:spPr>
                <a:xfrm flipV="1">
                  <a:off x="1854003" y="4048593"/>
                  <a:ext cx="82655" cy="132550"/>
                </a:xfrm>
                <a:custGeom>
                  <a:avLst/>
                  <a:gdLst>
                    <a:gd name="connsiteX0" fmla="*/ 19511 w 82655"/>
                    <a:gd name="connsiteY0" fmla="*/ 12781 h 132550"/>
                    <a:gd name="connsiteX1" fmla="*/ 80986 w 82655"/>
                    <a:gd name="connsiteY1" fmla="*/ 12781 h 132550"/>
                    <a:gd name="connsiteX2" fmla="*/ 80986 w 82655"/>
                    <a:gd name="connsiteY2" fmla="*/ -2036 h 132550"/>
                    <a:gd name="connsiteX3" fmla="*/ -1669 w 82655"/>
                    <a:gd name="connsiteY3" fmla="*/ -2036 h 132550"/>
                    <a:gd name="connsiteX4" fmla="*/ -1669 w 82655"/>
                    <a:gd name="connsiteY4" fmla="*/ 12781 h 132550"/>
                    <a:gd name="connsiteX5" fmla="*/ 25650 w 82655"/>
                    <a:gd name="connsiteY5" fmla="*/ 40631 h 132550"/>
                    <a:gd name="connsiteX6" fmla="*/ 47416 w 82655"/>
                    <a:gd name="connsiteY6" fmla="*/ 63206 h 132550"/>
                    <a:gd name="connsiteX7" fmla="*/ 59220 w 82655"/>
                    <a:gd name="connsiteY7" fmla="*/ 79280 h 132550"/>
                    <a:gd name="connsiteX8" fmla="*/ 62597 w 82655"/>
                    <a:gd name="connsiteY8" fmla="*/ 92228 h 132550"/>
                    <a:gd name="connsiteX9" fmla="*/ 55313 w 82655"/>
                    <a:gd name="connsiteY9" fmla="*/ 109138 h 132550"/>
                    <a:gd name="connsiteX10" fmla="*/ 36338 w 82655"/>
                    <a:gd name="connsiteY10" fmla="*/ 115696 h 132550"/>
                    <a:gd name="connsiteX11" fmla="*/ 18841 w 82655"/>
                    <a:gd name="connsiteY11" fmla="*/ 112822 h 132550"/>
                    <a:gd name="connsiteX12" fmla="*/ -804 w 82655"/>
                    <a:gd name="connsiteY12" fmla="*/ 104087 h 132550"/>
                    <a:gd name="connsiteX13" fmla="*/ -804 w 82655"/>
                    <a:gd name="connsiteY13" fmla="*/ 121891 h 132550"/>
                    <a:gd name="connsiteX14" fmla="*/ 19064 w 82655"/>
                    <a:gd name="connsiteY14" fmla="*/ 128337 h 132550"/>
                    <a:gd name="connsiteX15" fmla="*/ 36003 w 82655"/>
                    <a:gd name="connsiteY15" fmla="*/ 130514 h 132550"/>
                    <a:gd name="connsiteX16" fmla="*/ 68261 w 82655"/>
                    <a:gd name="connsiteY16" fmla="*/ 120384 h 132550"/>
                    <a:gd name="connsiteX17" fmla="*/ 80288 w 82655"/>
                    <a:gd name="connsiteY17" fmla="*/ 93372 h 132550"/>
                    <a:gd name="connsiteX18" fmla="*/ 77275 w 82655"/>
                    <a:gd name="connsiteY18" fmla="*/ 78135 h 132550"/>
                    <a:gd name="connsiteX19" fmla="*/ 66336 w 82655"/>
                    <a:gd name="connsiteY19" fmla="*/ 61197 h 132550"/>
                    <a:gd name="connsiteX20" fmla="*/ 52467 w 82655"/>
                    <a:gd name="connsiteY20" fmla="*/ 46575 h 132550"/>
                    <a:gd name="connsiteX21" fmla="*/ 19511 w 82655"/>
                    <a:gd name="connsiteY21" fmla="*/ 12781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11" y="12781"/>
                      </a:moveTo>
                      <a:lnTo>
                        <a:pt x="80986" y="12781"/>
                      </a:lnTo>
                      <a:lnTo>
                        <a:pt x="80986" y="-2036"/>
                      </a:lnTo>
                      <a:lnTo>
                        <a:pt x="-1669" y="-2036"/>
                      </a:lnTo>
                      <a:lnTo>
                        <a:pt x="-1669" y="12781"/>
                      </a:lnTo>
                      <a:cubicBezTo>
                        <a:pt x="5009" y="19702"/>
                        <a:pt x="14116" y="28985"/>
                        <a:pt x="25650" y="40631"/>
                      </a:cubicBezTo>
                      <a:cubicBezTo>
                        <a:pt x="37203" y="52295"/>
                        <a:pt x="44458" y="59820"/>
                        <a:pt x="47416" y="63206"/>
                      </a:cubicBezTo>
                      <a:cubicBezTo>
                        <a:pt x="53053" y="69531"/>
                        <a:pt x="56988" y="74889"/>
                        <a:pt x="59220" y="79280"/>
                      </a:cubicBezTo>
                      <a:cubicBezTo>
                        <a:pt x="61471" y="83670"/>
                        <a:pt x="62597" y="87986"/>
                        <a:pt x="62597" y="92228"/>
                      </a:cubicBezTo>
                      <a:cubicBezTo>
                        <a:pt x="62597" y="99148"/>
                        <a:pt x="60169" y="104785"/>
                        <a:pt x="55313" y="109138"/>
                      </a:cubicBezTo>
                      <a:cubicBezTo>
                        <a:pt x="50458" y="113510"/>
                        <a:pt x="44133" y="115696"/>
                        <a:pt x="36338" y="115696"/>
                      </a:cubicBezTo>
                      <a:cubicBezTo>
                        <a:pt x="30812" y="115696"/>
                        <a:pt x="24980" y="114738"/>
                        <a:pt x="18841" y="112822"/>
                      </a:cubicBezTo>
                      <a:cubicBezTo>
                        <a:pt x="12720" y="110906"/>
                        <a:pt x="6172" y="107994"/>
                        <a:pt x="-804" y="104087"/>
                      </a:cubicBezTo>
                      <a:lnTo>
                        <a:pt x="-804" y="121891"/>
                      </a:lnTo>
                      <a:cubicBezTo>
                        <a:pt x="6284" y="124737"/>
                        <a:pt x="12907" y="126886"/>
                        <a:pt x="19064" y="128337"/>
                      </a:cubicBezTo>
                      <a:cubicBezTo>
                        <a:pt x="25241" y="129788"/>
                        <a:pt x="30887" y="130514"/>
                        <a:pt x="36003" y="130514"/>
                      </a:cubicBezTo>
                      <a:cubicBezTo>
                        <a:pt x="49490" y="130514"/>
                        <a:pt x="60243" y="127137"/>
                        <a:pt x="68261" y="120384"/>
                      </a:cubicBezTo>
                      <a:cubicBezTo>
                        <a:pt x="76279" y="113650"/>
                        <a:pt x="80288" y="104645"/>
                        <a:pt x="80288" y="93372"/>
                      </a:cubicBezTo>
                      <a:cubicBezTo>
                        <a:pt x="80288" y="88014"/>
                        <a:pt x="79284" y="82935"/>
                        <a:pt x="77275" y="78135"/>
                      </a:cubicBezTo>
                      <a:cubicBezTo>
                        <a:pt x="75284" y="73354"/>
                        <a:pt x="71638" y="67708"/>
                        <a:pt x="66336" y="61197"/>
                      </a:cubicBezTo>
                      <a:cubicBezTo>
                        <a:pt x="64885" y="59504"/>
                        <a:pt x="60262" y="54630"/>
                        <a:pt x="52467" y="46575"/>
                      </a:cubicBezTo>
                      <a:cubicBezTo>
                        <a:pt x="44691" y="38519"/>
                        <a:pt x="33705" y="27255"/>
                        <a:pt x="19511" y="127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2" name="任意多边形: 形状 461">
                  <a:extLst>
                    <a:ext uri="{FF2B5EF4-FFF2-40B4-BE49-F238E27FC236}">
                      <a16:creationId xmlns:a16="http://schemas.microsoft.com/office/drawing/2014/main" id="{F754BB10-B12D-4AE8-30CA-9DBD6933AE6A}"/>
                    </a:ext>
                  </a:extLst>
                </p:cNvPr>
                <p:cNvSpPr/>
                <p:nvPr/>
              </p:nvSpPr>
              <p:spPr>
                <a:xfrm flipV="1">
                  <a:off x="1967630" y="4048593"/>
                  <a:ext cx="82655" cy="132550"/>
                </a:xfrm>
                <a:custGeom>
                  <a:avLst/>
                  <a:gdLst>
                    <a:gd name="connsiteX0" fmla="*/ 19520 w 82655"/>
                    <a:gd name="connsiteY0" fmla="*/ 12781 h 132550"/>
                    <a:gd name="connsiteX1" fmla="*/ 80996 w 82655"/>
                    <a:gd name="connsiteY1" fmla="*/ 12781 h 132550"/>
                    <a:gd name="connsiteX2" fmla="*/ 80996 w 82655"/>
                    <a:gd name="connsiteY2" fmla="*/ -2036 h 132550"/>
                    <a:gd name="connsiteX3" fmla="*/ -1660 w 82655"/>
                    <a:gd name="connsiteY3" fmla="*/ -2036 h 132550"/>
                    <a:gd name="connsiteX4" fmla="*/ -1660 w 82655"/>
                    <a:gd name="connsiteY4" fmla="*/ 12781 h 132550"/>
                    <a:gd name="connsiteX5" fmla="*/ 25659 w 82655"/>
                    <a:gd name="connsiteY5" fmla="*/ 40631 h 132550"/>
                    <a:gd name="connsiteX6" fmla="*/ 47426 w 82655"/>
                    <a:gd name="connsiteY6" fmla="*/ 63206 h 132550"/>
                    <a:gd name="connsiteX7" fmla="*/ 59230 w 82655"/>
                    <a:gd name="connsiteY7" fmla="*/ 79280 h 132550"/>
                    <a:gd name="connsiteX8" fmla="*/ 62606 w 82655"/>
                    <a:gd name="connsiteY8" fmla="*/ 92228 h 132550"/>
                    <a:gd name="connsiteX9" fmla="*/ 55323 w 82655"/>
                    <a:gd name="connsiteY9" fmla="*/ 109138 h 132550"/>
                    <a:gd name="connsiteX10" fmla="*/ 36347 w 82655"/>
                    <a:gd name="connsiteY10" fmla="*/ 115696 h 132550"/>
                    <a:gd name="connsiteX11" fmla="*/ 18851 w 82655"/>
                    <a:gd name="connsiteY11" fmla="*/ 112822 h 132550"/>
                    <a:gd name="connsiteX12" fmla="*/ -795 w 82655"/>
                    <a:gd name="connsiteY12" fmla="*/ 104087 h 132550"/>
                    <a:gd name="connsiteX13" fmla="*/ -795 w 82655"/>
                    <a:gd name="connsiteY13" fmla="*/ 121891 h 132550"/>
                    <a:gd name="connsiteX14" fmla="*/ 19074 w 82655"/>
                    <a:gd name="connsiteY14" fmla="*/ 128337 h 132550"/>
                    <a:gd name="connsiteX15" fmla="*/ 36012 w 82655"/>
                    <a:gd name="connsiteY15" fmla="*/ 130514 h 132550"/>
                    <a:gd name="connsiteX16" fmla="*/ 68271 w 82655"/>
                    <a:gd name="connsiteY16" fmla="*/ 120384 h 132550"/>
                    <a:gd name="connsiteX17" fmla="*/ 80298 w 82655"/>
                    <a:gd name="connsiteY17" fmla="*/ 93372 h 132550"/>
                    <a:gd name="connsiteX18" fmla="*/ 77284 w 82655"/>
                    <a:gd name="connsiteY18" fmla="*/ 78135 h 132550"/>
                    <a:gd name="connsiteX19" fmla="*/ 66345 w 82655"/>
                    <a:gd name="connsiteY19" fmla="*/ 61197 h 132550"/>
                    <a:gd name="connsiteX20" fmla="*/ 52476 w 82655"/>
                    <a:gd name="connsiteY20" fmla="*/ 46575 h 132550"/>
                    <a:gd name="connsiteX21" fmla="*/ 19520 w 82655"/>
                    <a:gd name="connsiteY21" fmla="*/ 12781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20" y="12781"/>
                      </a:moveTo>
                      <a:lnTo>
                        <a:pt x="80996" y="12781"/>
                      </a:lnTo>
                      <a:lnTo>
                        <a:pt x="80996" y="-2036"/>
                      </a:lnTo>
                      <a:lnTo>
                        <a:pt x="-1660" y="-2036"/>
                      </a:lnTo>
                      <a:lnTo>
                        <a:pt x="-1660" y="12781"/>
                      </a:lnTo>
                      <a:cubicBezTo>
                        <a:pt x="5019" y="19702"/>
                        <a:pt x="14125" y="28985"/>
                        <a:pt x="25659" y="40631"/>
                      </a:cubicBezTo>
                      <a:cubicBezTo>
                        <a:pt x="37212" y="52295"/>
                        <a:pt x="44468" y="59820"/>
                        <a:pt x="47426" y="63206"/>
                      </a:cubicBezTo>
                      <a:cubicBezTo>
                        <a:pt x="53062" y="69531"/>
                        <a:pt x="56997" y="74889"/>
                        <a:pt x="59230" y="79280"/>
                      </a:cubicBezTo>
                      <a:cubicBezTo>
                        <a:pt x="61481" y="83670"/>
                        <a:pt x="62606" y="87986"/>
                        <a:pt x="62606" y="92228"/>
                      </a:cubicBezTo>
                      <a:cubicBezTo>
                        <a:pt x="62606" y="99148"/>
                        <a:pt x="60178" y="104785"/>
                        <a:pt x="55323" y="109138"/>
                      </a:cubicBezTo>
                      <a:cubicBezTo>
                        <a:pt x="50467" y="113510"/>
                        <a:pt x="44142" y="115696"/>
                        <a:pt x="36347" y="115696"/>
                      </a:cubicBezTo>
                      <a:cubicBezTo>
                        <a:pt x="30822" y="115696"/>
                        <a:pt x="24990" y="114738"/>
                        <a:pt x="18851" y="112822"/>
                      </a:cubicBezTo>
                      <a:cubicBezTo>
                        <a:pt x="12730" y="110906"/>
                        <a:pt x="6182" y="107994"/>
                        <a:pt x="-795" y="104087"/>
                      </a:cubicBezTo>
                      <a:lnTo>
                        <a:pt x="-795" y="121891"/>
                      </a:lnTo>
                      <a:cubicBezTo>
                        <a:pt x="6293" y="124737"/>
                        <a:pt x="12916" y="126886"/>
                        <a:pt x="19074" y="128337"/>
                      </a:cubicBezTo>
                      <a:cubicBezTo>
                        <a:pt x="25250" y="129788"/>
                        <a:pt x="30896" y="130514"/>
                        <a:pt x="36012" y="130514"/>
                      </a:cubicBezTo>
                      <a:cubicBezTo>
                        <a:pt x="49500" y="130514"/>
                        <a:pt x="60253" y="127137"/>
                        <a:pt x="68271" y="120384"/>
                      </a:cubicBezTo>
                      <a:cubicBezTo>
                        <a:pt x="76289" y="113650"/>
                        <a:pt x="80298" y="104645"/>
                        <a:pt x="80298" y="93372"/>
                      </a:cubicBezTo>
                      <a:cubicBezTo>
                        <a:pt x="80298" y="88014"/>
                        <a:pt x="79293" y="82935"/>
                        <a:pt x="77284" y="78135"/>
                      </a:cubicBezTo>
                      <a:cubicBezTo>
                        <a:pt x="75294" y="73354"/>
                        <a:pt x="71647" y="67708"/>
                        <a:pt x="66345" y="61197"/>
                      </a:cubicBezTo>
                      <a:cubicBezTo>
                        <a:pt x="64894" y="59504"/>
                        <a:pt x="60271" y="54630"/>
                        <a:pt x="52476" y="46575"/>
                      </a:cubicBezTo>
                      <a:cubicBezTo>
                        <a:pt x="44700" y="38519"/>
                        <a:pt x="33715" y="27255"/>
                        <a:pt x="19520" y="127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3" name="图形 304">
                <a:extLst>
                  <a:ext uri="{FF2B5EF4-FFF2-40B4-BE49-F238E27FC236}">
                    <a16:creationId xmlns:a16="http://schemas.microsoft.com/office/drawing/2014/main" id="{FE0AEDB0-A3B3-1824-B127-A1E01479F3C5}"/>
                  </a:ext>
                </a:extLst>
              </p:cNvPr>
              <p:cNvGrpSpPr/>
              <p:nvPr/>
            </p:nvGrpSpPr>
            <p:grpSpPr>
              <a:xfrm>
                <a:off x="2381805" y="3726473"/>
                <a:ext cx="480417" cy="135089"/>
                <a:chOff x="2381805" y="3726473"/>
                <a:chExt cx="480417" cy="135089"/>
              </a:xfrm>
              <a:solidFill>
                <a:srgbClr val="000000"/>
              </a:solidFill>
            </p:grpSpPr>
            <p:sp>
              <p:nvSpPr>
                <p:cNvPr id="464" name="任意多边形: 形状 463">
                  <a:extLst>
                    <a:ext uri="{FF2B5EF4-FFF2-40B4-BE49-F238E27FC236}">
                      <a16:creationId xmlns:a16="http://schemas.microsoft.com/office/drawing/2014/main" id="{4C02517F-997B-DDD4-8550-E3055D7F253F}"/>
                    </a:ext>
                  </a:extLst>
                </p:cNvPr>
                <p:cNvSpPr/>
                <p:nvPr/>
              </p:nvSpPr>
              <p:spPr>
                <a:xfrm flipV="1">
                  <a:off x="2381805" y="3728817"/>
                  <a:ext cx="77520" cy="130206"/>
                </a:xfrm>
                <a:custGeom>
                  <a:avLst/>
                  <a:gdLst>
                    <a:gd name="connsiteX0" fmla="*/ 772 w 77520"/>
                    <a:gd name="connsiteY0" fmla="*/ 12796 h 130206"/>
                    <a:gd name="connsiteX1" fmla="*/ 29542 w 77520"/>
                    <a:gd name="connsiteY1" fmla="*/ 12796 h 130206"/>
                    <a:gd name="connsiteX2" fmla="*/ 29542 w 77520"/>
                    <a:gd name="connsiteY2" fmla="*/ 112139 h 130206"/>
                    <a:gd name="connsiteX3" fmla="*/ -1767 w 77520"/>
                    <a:gd name="connsiteY3" fmla="*/ 105860 h 130206"/>
                    <a:gd name="connsiteX4" fmla="*/ -1767 w 77520"/>
                    <a:gd name="connsiteY4" fmla="*/ 121906 h 130206"/>
                    <a:gd name="connsiteX5" fmla="*/ 29375 w 77520"/>
                    <a:gd name="connsiteY5" fmla="*/ 128185 h 130206"/>
                    <a:gd name="connsiteX6" fmla="*/ 46983 w 77520"/>
                    <a:gd name="connsiteY6" fmla="*/ 128185 h 130206"/>
                    <a:gd name="connsiteX7" fmla="*/ 46983 w 77520"/>
                    <a:gd name="connsiteY7" fmla="*/ 12796 h 130206"/>
                    <a:gd name="connsiteX8" fmla="*/ 75754 w 77520"/>
                    <a:gd name="connsiteY8" fmla="*/ 12796 h 130206"/>
                    <a:gd name="connsiteX9" fmla="*/ 75754 w 77520"/>
                    <a:gd name="connsiteY9" fmla="*/ -2021 h 130206"/>
                    <a:gd name="connsiteX10" fmla="*/ 772 w 77520"/>
                    <a:gd name="connsiteY10" fmla="*/ -2021 h 130206"/>
                    <a:gd name="connsiteX11" fmla="*/ 772 w 77520"/>
                    <a:gd name="connsiteY11" fmla="*/ 12796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772" y="12796"/>
                      </a:moveTo>
                      <a:lnTo>
                        <a:pt x="29542" y="12796"/>
                      </a:lnTo>
                      <a:lnTo>
                        <a:pt x="29542" y="112139"/>
                      </a:lnTo>
                      <a:lnTo>
                        <a:pt x="-1767" y="105860"/>
                      </a:lnTo>
                      <a:lnTo>
                        <a:pt x="-1767" y="121906"/>
                      </a:lnTo>
                      <a:lnTo>
                        <a:pt x="29375" y="128185"/>
                      </a:lnTo>
                      <a:lnTo>
                        <a:pt x="46983" y="128185"/>
                      </a:lnTo>
                      <a:lnTo>
                        <a:pt x="46983" y="12796"/>
                      </a:lnTo>
                      <a:lnTo>
                        <a:pt x="75754" y="12796"/>
                      </a:lnTo>
                      <a:lnTo>
                        <a:pt x="75754" y="-2021"/>
                      </a:lnTo>
                      <a:lnTo>
                        <a:pt x="772" y="-2021"/>
                      </a:lnTo>
                      <a:lnTo>
                        <a:pt x="772" y="127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5" name="任意多边形: 形状 464">
                  <a:extLst>
                    <a:ext uri="{FF2B5EF4-FFF2-40B4-BE49-F238E27FC236}">
                      <a16:creationId xmlns:a16="http://schemas.microsoft.com/office/drawing/2014/main" id="{A70CDBE2-7AA5-C36A-E19A-6E33D8EEC786}"/>
                    </a:ext>
                  </a:extLst>
                </p:cNvPr>
                <p:cNvSpPr/>
                <p:nvPr/>
              </p:nvSpPr>
              <p:spPr>
                <a:xfrm flipV="1">
                  <a:off x="2487925" y="3726473"/>
                  <a:ext cx="89296" cy="135089"/>
                </a:xfrm>
                <a:custGeom>
                  <a:avLst/>
                  <a:gdLst>
                    <a:gd name="connsiteX0" fmla="*/ 42949 w 89296"/>
                    <a:gd name="connsiteY0" fmla="*/ 62360 h 135089"/>
                    <a:gd name="connsiteX1" fmla="*/ 23192 w 89296"/>
                    <a:gd name="connsiteY1" fmla="*/ 55634 h 135089"/>
                    <a:gd name="connsiteX2" fmla="*/ 16020 w 89296"/>
                    <a:gd name="connsiteY2" fmla="*/ 37161 h 135089"/>
                    <a:gd name="connsiteX3" fmla="*/ 23192 w 89296"/>
                    <a:gd name="connsiteY3" fmla="*/ 18660 h 135089"/>
                    <a:gd name="connsiteX4" fmla="*/ 42949 w 89296"/>
                    <a:gd name="connsiteY4" fmla="*/ 11935 h 135089"/>
                    <a:gd name="connsiteX5" fmla="*/ 62733 w 89296"/>
                    <a:gd name="connsiteY5" fmla="*/ 18688 h 135089"/>
                    <a:gd name="connsiteX6" fmla="*/ 69989 w 89296"/>
                    <a:gd name="connsiteY6" fmla="*/ 37161 h 135089"/>
                    <a:gd name="connsiteX7" fmla="*/ 62789 w 89296"/>
                    <a:gd name="connsiteY7" fmla="*/ 55634 h 135089"/>
                    <a:gd name="connsiteX8" fmla="*/ 42949 w 89296"/>
                    <a:gd name="connsiteY8" fmla="*/ 62360 h 135089"/>
                    <a:gd name="connsiteX9" fmla="*/ 25340 w 89296"/>
                    <a:gd name="connsiteY9" fmla="*/ 69838 h 135089"/>
                    <a:gd name="connsiteX10" fmla="*/ 7676 w 89296"/>
                    <a:gd name="connsiteY10" fmla="*/ 80386 h 135089"/>
                    <a:gd name="connsiteX11" fmla="*/ 1370 w 89296"/>
                    <a:gd name="connsiteY11" fmla="*/ 99334 h 135089"/>
                    <a:gd name="connsiteX12" fmla="*/ 12476 w 89296"/>
                    <a:gd name="connsiteY12" fmla="*/ 124002 h 135089"/>
                    <a:gd name="connsiteX13" fmla="*/ 42949 w 89296"/>
                    <a:gd name="connsiteY13" fmla="*/ 133072 h 135089"/>
                    <a:gd name="connsiteX14" fmla="*/ 73477 w 89296"/>
                    <a:gd name="connsiteY14" fmla="*/ 124002 h 135089"/>
                    <a:gd name="connsiteX15" fmla="*/ 84555 w 89296"/>
                    <a:gd name="connsiteY15" fmla="*/ 99334 h 135089"/>
                    <a:gd name="connsiteX16" fmla="*/ 78221 w 89296"/>
                    <a:gd name="connsiteY16" fmla="*/ 80386 h 135089"/>
                    <a:gd name="connsiteX17" fmla="*/ 60668 w 89296"/>
                    <a:gd name="connsiteY17" fmla="*/ 69838 h 135089"/>
                    <a:gd name="connsiteX18" fmla="*/ 80481 w 89296"/>
                    <a:gd name="connsiteY18" fmla="*/ 58230 h 135089"/>
                    <a:gd name="connsiteX19" fmla="*/ 87597 w 89296"/>
                    <a:gd name="connsiteY19" fmla="*/ 37161 h 135089"/>
                    <a:gd name="connsiteX20" fmla="*/ 76044 w 89296"/>
                    <a:gd name="connsiteY20" fmla="*/ 8084 h 135089"/>
                    <a:gd name="connsiteX21" fmla="*/ 42949 w 89296"/>
                    <a:gd name="connsiteY21" fmla="*/ -2018 h 135089"/>
                    <a:gd name="connsiteX22" fmla="*/ 9853 w 89296"/>
                    <a:gd name="connsiteY22" fmla="*/ 8084 h 135089"/>
                    <a:gd name="connsiteX23" fmla="*/ -1700 w 89296"/>
                    <a:gd name="connsiteY23" fmla="*/ 37161 h 135089"/>
                    <a:gd name="connsiteX24" fmla="*/ 5444 w 89296"/>
                    <a:gd name="connsiteY24" fmla="*/ 58230 h 135089"/>
                    <a:gd name="connsiteX25" fmla="*/ 25340 w 89296"/>
                    <a:gd name="connsiteY25" fmla="*/ 69838 h 135089"/>
                    <a:gd name="connsiteX26" fmla="*/ 18894 w 89296"/>
                    <a:gd name="connsiteY26" fmla="*/ 97660 h 135089"/>
                    <a:gd name="connsiteX27" fmla="*/ 25201 w 89296"/>
                    <a:gd name="connsiteY27" fmla="*/ 81893 h 135089"/>
                    <a:gd name="connsiteX28" fmla="*/ 42949 w 89296"/>
                    <a:gd name="connsiteY28" fmla="*/ 76229 h 135089"/>
                    <a:gd name="connsiteX29" fmla="*/ 60696 w 89296"/>
                    <a:gd name="connsiteY29" fmla="*/ 81893 h 135089"/>
                    <a:gd name="connsiteX30" fmla="*/ 67115 w 89296"/>
                    <a:gd name="connsiteY30" fmla="*/ 97660 h 135089"/>
                    <a:gd name="connsiteX31" fmla="*/ 60696 w 89296"/>
                    <a:gd name="connsiteY31" fmla="*/ 113454 h 135089"/>
                    <a:gd name="connsiteX32" fmla="*/ 42949 w 89296"/>
                    <a:gd name="connsiteY32" fmla="*/ 119119 h 135089"/>
                    <a:gd name="connsiteX33" fmla="*/ 25201 w 89296"/>
                    <a:gd name="connsiteY33" fmla="*/ 113454 h 135089"/>
                    <a:gd name="connsiteX34" fmla="*/ 18894 w 89296"/>
                    <a:gd name="connsiteY34" fmla="*/ 9766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2949" y="62360"/>
                      </a:moveTo>
                      <a:cubicBezTo>
                        <a:pt x="34577" y="62360"/>
                        <a:pt x="27991" y="60118"/>
                        <a:pt x="23192" y="55634"/>
                      </a:cubicBezTo>
                      <a:cubicBezTo>
                        <a:pt x="18411" y="51151"/>
                        <a:pt x="16020" y="44993"/>
                        <a:pt x="16020" y="37161"/>
                      </a:cubicBezTo>
                      <a:cubicBezTo>
                        <a:pt x="16020" y="29310"/>
                        <a:pt x="18411" y="23143"/>
                        <a:pt x="23192" y="18660"/>
                      </a:cubicBezTo>
                      <a:cubicBezTo>
                        <a:pt x="27991" y="14177"/>
                        <a:pt x="34577" y="11935"/>
                        <a:pt x="42949" y="11935"/>
                      </a:cubicBezTo>
                      <a:cubicBezTo>
                        <a:pt x="51320" y="11935"/>
                        <a:pt x="57915" y="14186"/>
                        <a:pt x="62733" y="18688"/>
                      </a:cubicBezTo>
                      <a:cubicBezTo>
                        <a:pt x="67570" y="23209"/>
                        <a:pt x="69989" y="29366"/>
                        <a:pt x="69989" y="37161"/>
                      </a:cubicBezTo>
                      <a:cubicBezTo>
                        <a:pt x="69989" y="44993"/>
                        <a:pt x="67589" y="51151"/>
                        <a:pt x="62789" y="55634"/>
                      </a:cubicBezTo>
                      <a:cubicBezTo>
                        <a:pt x="58008" y="60118"/>
                        <a:pt x="51395" y="62360"/>
                        <a:pt x="42949" y="62360"/>
                      </a:cubicBezTo>
                      <a:close/>
                      <a:moveTo>
                        <a:pt x="25340" y="69838"/>
                      </a:moveTo>
                      <a:cubicBezTo>
                        <a:pt x="17787" y="71699"/>
                        <a:pt x="11899" y="75215"/>
                        <a:pt x="7676" y="80386"/>
                      </a:cubicBezTo>
                      <a:cubicBezTo>
                        <a:pt x="3472" y="85577"/>
                        <a:pt x="1370" y="91893"/>
                        <a:pt x="1370" y="99334"/>
                      </a:cubicBezTo>
                      <a:cubicBezTo>
                        <a:pt x="1370" y="109734"/>
                        <a:pt x="5072" y="117956"/>
                        <a:pt x="12476" y="124002"/>
                      </a:cubicBezTo>
                      <a:cubicBezTo>
                        <a:pt x="19899" y="130049"/>
                        <a:pt x="30056" y="133072"/>
                        <a:pt x="42949" y="133072"/>
                      </a:cubicBezTo>
                      <a:cubicBezTo>
                        <a:pt x="55915" y="133072"/>
                        <a:pt x="66091" y="130049"/>
                        <a:pt x="73477" y="124002"/>
                      </a:cubicBezTo>
                      <a:cubicBezTo>
                        <a:pt x="80863" y="117956"/>
                        <a:pt x="84555" y="109734"/>
                        <a:pt x="84555" y="99334"/>
                      </a:cubicBezTo>
                      <a:cubicBezTo>
                        <a:pt x="84555" y="91893"/>
                        <a:pt x="82444" y="85577"/>
                        <a:pt x="78221" y="80386"/>
                      </a:cubicBezTo>
                      <a:cubicBezTo>
                        <a:pt x="74016" y="75215"/>
                        <a:pt x="68166" y="71699"/>
                        <a:pt x="60668" y="69838"/>
                      </a:cubicBezTo>
                      <a:cubicBezTo>
                        <a:pt x="69152" y="67866"/>
                        <a:pt x="75756" y="63997"/>
                        <a:pt x="80481" y="58230"/>
                      </a:cubicBezTo>
                      <a:cubicBezTo>
                        <a:pt x="85225" y="52481"/>
                        <a:pt x="87597" y="45458"/>
                        <a:pt x="87597" y="37161"/>
                      </a:cubicBezTo>
                      <a:cubicBezTo>
                        <a:pt x="87597" y="24529"/>
                        <a:pt x="83746" y="14837"/>
                        <a:pt x="76044" y="8084"/>
                      </a:cubicBezTo>
                      <a:cubicBezTo>
                        <a:pt x="68342" y="1349"/>
                        <a:pt x="57311" y="-2018"/>
                        <a:pt x="42949" y="-2018"/>
                      </a:cubicBezTo>
                      <a:cubicBezTo>
                        <a:pt x="28605" y="-2018"/>
                        <a:pt x="17573" y="1349"/>
                        <a:pt x="9853" y="8084"/>
                      </a:cubicBezTo>
                      <a:cubicBezTo>
                        <a:pt x="2151" y="14837"/>
                        <a:pt x="-1700" y="24529"/>
                        <a:pt x="-1700" y="37161"/>
                      </a:cubicBezTo>
                      <a:cubicBezTo>
                        <a:pt x="-1700" y="45458"/>
                        <a:pt x="681" y="52481"/>
                        <a:pt x="5444" y="58230"/>
                      </a:cubicBezTo>
                      <a:cubicBezTo>
                        <a:pt x="10225" y="63997"/>
                        <a:pt x="16857" y="67866"/>
                        <a:pt x="25340" y="69838"/>
                      </a:cubicBezTo>
                      <a:close/>
                      <a:moveTo>
                        <a:pt x="18894" y="97660"/>
                      </a:moveTo>
                      <a:cubicBezTo>
                        <a:pt x="18894" y="90925"/>
                        <a:pt x="20996" y="85670"/>
                        <a:pt x="25201" y="81893"/>
                      </a:cubicBezTo>
                      <a:cubicBezTo>
                        <a:pt x="29424" y="78117"/>
                        <a:pt x="35340" y="76229"/>
                        <a:pt x="42949" y="76229"/>
                      </a:cubicBezTo>
                      <a:cubicBezTo>
                        <a:pt x="50520" y="76229"/>
                        <a:pt x="56436" y="78117"/>
                        <a:pt x="60696" y="81893"/>
                      </a:cubicBezTo>
                      <a:cubicBezTo>
                        <a:pt x="64975" y="85670"/>
                        <a:pt x="67115" y="90925"/>
                        <a:pt x="67115" y="97660"/>
                      </a:cubicBezTo>
                      <a:cubicBezTo>
                        <a:pt x="67115" y="104413"/>
                        <a:pt x="64975" y="109678"/>
                        <a:pt x="60696" y="113454"/>
                      </a:cubicBezTo>
                      <a:cubicBezTo>
                        <a:pt x="56436" y="117231"/>
                        <a:pt x="50520" y="119119"/>
                        <a:pt x="42949" y="119119"/>
                      </a:cubicBezTo>
                      <a:cubicBezTo>
                        <a:pt x="35340" y="119119"/>
                        <a:pt x="29424" y="117231"/>
                        <a:pt x="25201" y="113454"/>
                      </a:cubicBezTo>
                      <a:cubicBezTo>
                        <a:pt x="20996" y="109678"/>
                        <a:pt x="18894" y="104413"/>
                        <a:pt x="18894" y="976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6" name="任意多边形: 形状 465">
                  <a:extLst>
                    <a:ext uri="{FF2B5EF4-FFF2-40B4-BE49-F238E27FC236}">
                      <a16:creationId xmlns:a16="http://schemas.microsoft.com/office/drawing/2014/main" id="{FDBD7743-56CE-57E9-786D-22FA55C6048D}"/>
                    </a:ext>
                  </a:extLst>
                </p:cNvPr>
                <p:cNvSpPr/>
                <p:nvPr/>
              </p:nvSpPr>
              <p:spPr>
                <a:xfrm flipV="1">
                  <a:off x="2608528" y="3836866"/>
                  <a:ext cx="18417" cy="22156"/>
                </a:xfrm>
                <a:custGeom>
                  <a:avLst/>
                  <a:gdLst>
                    <a:gd name="connsiteX0" fmla="*/ -673 w 18417"/>
                    <a:gd name="connsiteY0" fmla="*/ 22076 h 22156"/>
                    <a:gd name="connsiteX1" fmla="*/ 17745 w 18417"/>
                    <a:gd name="connsiteY1" fmla="*/ 22076 h 22156"/>
                    <a:gd name="connsiteX2" fmla="*/ 17745 w 18417"/>
                    <a:gd name="connsiteY2" fmla="*/ -81 h 22156"/>
                    <a:gd name="connsiteX3" fmla="*/ -673 w 18417"/>
                    <a:gd name="connsiteY3" fmla="*/ -81 h 22156"/>
                    <a:gd name="connsiteX4" fmla="*/ -673 w 18417"/>
                    <a:gd name="connsiteY4" fmla="*/ 22076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73" y="22076"/>
                      </a:moveTo>
                      <a:lnTo>
                        <a:pt x="17745" y="22076"/>
                      </a:lnTo>
                      <a:lnTo>
                        <a:pt x="17745" y="-81"/>
                      </a:lnTo>
                      <a:lnTo>
                        <a:pt x="-673" y="-81"/>
                      </a:lnTo>
                      <a:lnTo>
                        <a:pt x="-673" y="220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7" name="任意多边形: 形状 466">
                  <a:extLst>
                    <a:ext uri="{FF2B5EF4-FFF2-40B4-BE49-F238E27FC236}">
                      <a16:creationId xmlns:a16="http://schemas.microsoft.com/office/drawing/2014/main" id="{91E666E4-5291-0B0C-0C5B-07ED81C20F08}"/>
                    </a:ext>
                  </a:extLst>
                </p:cNvPr>
                <p:cNvSpPr/>
                <p:nvPr/>
              </p:nvSpPr>
              <p:spPr>
                <a:xfrm flipV="1">
                  <a:off x="2658685" y="3726473"/>
                  <a:ext cx="89910" cy="135089"/>
                </a:xfrm>
                <a:custGeom>
                  <a:avLst/>
                  <a:gdLst>
                    <a:gd name="connsiteX0" fmla="*/ 44781 w 89910"/>
                    <a:gd name="connsiteY0" fmla="*/ 72629 h 135089"/>
                    <a:gd name="connsiteX1" fmla="*/ 25973 w 89910"/>
                    <a:gd name="connsiteY1" fmla="*/ 64508 h 135089"/>
                    <a:gd name="connsiteX2" fmla="*/ 19052 w 89910"/>
                    <a:gd name="connsiteY2" fmla="*/ 42296 h 135089"/>
                    <a:gd name="connsiteX3" fmla="*/ 25973 w 89910"/>
                    <a:gd name="connsiteY3" fmla="*/ 20083 h 135089"/>
                    <a:gd name="connsiteX4" fmla="*/ 44781 w 89910"/>
                    <a:gd name="connsiteY4" fmla="*/ 11935 h 135089"/>
                    <a:gd name="connsiteX5" fmla="*/ 63561 w 89910"/>
                    <a:gd name="connsiteY5" fmla="*/ 20083 h 135089"/>
                    <a:gd name="connsiteX6" fmla="*/ 70481 w 89910"/>
                    <a:gd name="connsiteY6" fmla="*/ 42296 h 135089"/>
                    <a:gd name="connsiteX7" fmla="*/ 63561 w 89910"/>
                    <a:gd name="connsiteY7" fmla="*/ 64508 h 135089"/>
                    <a:gd name="connsiteX8" fmla="*/ 44781 w 89910"/>
                    <a:gd name="connsiteY8" fmla="*/ 72629 h 135089"/>
                    <a:gd name="connsiteX9" fmla="*/ 79746 w 89910"/>
                    <a:gd name="connsiteY9" fmla="*/ 127853 h 135089"/>
                    <a:gd name="connsiteX10" fmla="*/ 79746 w 89910"/>
                    <a:gd name="connsiteY10" fmla="*/ 111808 h 135089"/>
                    <a:gd name="connsiteX11" fmla="*/ 66352 w 89910"/>
                    <a:gd name="connsiteY11" fmla="*/ 116580 h 135089"/>
                    <a:gd name="connsiteX12" fmla="*/ 52957 w 89910"/>
                    <a:gd name="connsiteY12" fmla="*/ 118254 h 135089"/>
                    <a:gd name="connsiteX13" fmla="*/ 26307 w 89910"/>
                    <a:gd name="connsiteY13" fmla="*/ 106478 h 135089"/>
                    <a:gd name="connsiteX14" fmla="*/ 15815 w 89910"/>
                    <a:gd name="connsiteY14" fmla="*/ 70899 h 135089"/>
                    <a:gd name="connsiteX15" fmla="*/ 28707 w 89910"/>
                    <a:gd name="connsiteY15" fmla="*/ 82535 h 135089"/>
                    <a:gd name="connsiteX16" fmla="*/ 45813 w 89910"/>
                    <a:gd name="connsiteY16" fmla="*/ 86581 h 135089"/>
                    <a:gd name="connsiteX17" fmla="*/ 76816 w 89910"/>
                    <a:gd name="connsiteY17" fmla="*/ 74666 h 135089"/>
                    <a:gd name="connsiteX18" fmla="*/ 88201 w 89910"/>
                    <a:gd name="connsiteY18" fmla="*/ 42296 h 135089"/>
                    <a:gd name="connsiteX19" fmla="*/ 76342 w 89910"/>
                    <a:gd name="connsiteY19" fmla="*/ 10093 h 135089"/>
                    <a:gd name="connsiteX20" fmla="*/ 44781 w 89910"/>
                    <a:gd name="connsiteY20" fmla="*/ -2018 h 135089"/>
                    <a:gd name="connsiteX21" fmla="*/ 10234 w 89910"/>
                    <a:gd name="connsiteY21" fmla="*/ 15283 h 135089"/>
                    <a:gd name="connsiteX22" fmla="*/ -1709 w 89910"/>
                    <a:gd name="connsiteY22" fmla="*/ 65485 h 135089"/>
                    <a:gd name="connsiteX23" fmla="*/ 12941 w 89910"/>
                    <a:gd name="connsiteY23" fmla="*/ 114710 h 135089"/>
                    <a:gd name="connsiteX24" fmla="*/ 52259 w 89910"/>
                    <a:gd name="connsiteY24" fmla="*/ 133072 h 135089"/>
                    <a:gd name="connsiteX25" fmla="*/ 65654 w 89910"/>
                    <a:gd name="connsiteY25" fmla="*/ 131760 h 135089"/>
                    <a:gd name="connsiteX26" fmla="*/ 79746 w 89910"/>
                    <a:gd name="connsiteY26" fmla="*/ 127853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781" y="72629"/>
                      </a:moveTo>
                      <a:cubicBezTo>
                        <a:pt x="36874" y="72629"/>
                        <a:pt x="30605" y="69922"/>
                        <a:pt x="25973" y="64508"/>
                      </a:cubicBezTo>
                      <a:cubicBezTo>
                        <a:pt x="21359" y="59113"/>
                        <a:pt x="19052" y="51709"/>
                        <a:pt x="19052" y="42296"/>
                      </a:cubicBezTo>
                      <a:cubicBezTo>
                        <a:pt x="19052" y="32938"/>
                        <a:pt x="21359" y="25534"/>
                        <a:pt x="25973" y="20083"/>
                      </a:cubicBezTo>
                      <a:cubicBezTo>
                        <a:pt x="30605" y="14651"/>
                        <a:pt x="36874" y="11935"/>
                        <a:pt x="44781" y="11935"/>
                      </a:cubicBezTo>
                      <a:cubicBezTo>
                        <a:pt x="52687" y="11935"/>
                        <a:pt x="58947" y="14651"/>
                        <a:pt x="63561" y="20083"/>
                      </a:cubicBezTo>
                      <a:cubicBezTo>
                        <a:pt x="68175" y="25534"/>
                        <a:pt x="70481" y="32938"/>
                        <a:pt x="70481" y="42296"/>
                      </a:cubicBezTo>
                      <a:cubicBezTo>
                        <a:pt x="70481" y="51709"/>
                        <a:pt x="68175" y="59113"/>
                        <a:pt x="63561" y="64508"/>
                      </a:cubicBezTo>
                      <a:cubicBezTo>
                        <a:pt x="58947" y="69922"/>
                        <a:pt x="52687" y="72629"/>
                        <a:pt x="44781" y="72629"/>
                      </a:cubicBezTo>
                      <a:close/>
                      <a:moveTo>
                        <a:pt x="79746" y="127853"/>
                      </a:moveTo>
                      <a:lnTo>
                        <a:pt x="79746" y="111808"/>
                      </a:lnTo>
                      <a:cubicBezTo>
                        <a:pt x="75318" y="113891"/>
                        <a:pt x="70854" y="115482"/>
                        <a:pt x="66352" y="116580"/>
                      </a:cubicBezTo>
                      <a:cubicBezTo>
                        <a:pt x="61849" y="117696"/>
                        <a:pt x="57385" y="118254"/>
                        <a:pt x="52957" y="118254"/>
                      </a:cubicBezTo>
                      <a:cubicBezTo>
                        <a:pt x="41330" y="118254"/>
                        <a:pt x="32447" y="114329"/>
                        <a:pt x="26307" y="106478"/>
                      </a:cubicBezTo>
                      <a:cubicBezTo>
                        <a:pt x="20187" y="98627"/>
                        <a:pt x="16689" y="86767"/>
                        <a:pt x="15815" y="70899"/>
                      </a:cubicBezTo>
                      <a:cubicBezTo>
                        <a:pt x="19238" y="75959"/>
                        <a:pt x="23536" y="79838"/>
                        <a:pt x="28707" y="82535"/>
                      </a:cubicBezTo>
                      <a:cubicBezTo>
                        <a:pt x="33898" y="85233"/>
                        <a:pt x="39600" y="86581"/>
                        <a:pt x="45813" y="86581"/>
                      </a:cubicBezTo>
                      <a:cubicBezTo>
                        <a:pt x="58892" y="86581"/>
                        <a:pt x="69226" y="82610"/>
                        <a:pt x="76816" y="74666"/>
                      </a:cubicBezTo>
                      <a:cubicBezTo>
                        <a:pt x="84406" y="66741"/>
                        <a:pt x="88201" y="55951"/>
                        <a:pt x="88201" y="42296"/>
                      </a:cubicBezTo>
                      <a:cubicBezTo>
                        <a:pt x="88201" y="28920"/>
                        <a:pt x="84248" y="18186"/>
                        <a:pt x="76342" y="10093"/>
                      </a:cubicBezTo>
                      <a:cubicBezTo>
                        <a:pt x="68435" y="2019"/>
                        <a:pt x="57915" y="-2018"/>
                        <a:pt x="44781" y="-2018"/>
                      </a:cubicBezTo>
                      <a:cubicBezTo>
                        <a:pt x="29712" y="-2018"/>
                        <a:pt x="18196" y="3749"/>
                        <a:pt x="10234" y="15283"/>
                      </a:cubicBezTo>
                      <a:cubicBezTo>
                        <a:pt x="2272" y="26836"/>
                        <a:pt x="-1709" y="43570"/>
                        <a:pt x="-1709" y="65485"/>
                      </a:cubicBezTo>
                      <a:cubicBezTo>
                        <a:pt x="-1709" y="86061"/>
                        <a:pt x="3174" y="102469"/>
                        <a:pt x="12941" y="114710"/>
                      </a:cubicBezTo>
                      <a:cubicBezTo>
                        <a:pt x="22708" y="126951"/>
                        <a:pt x="35814" y="133072"/>
                        <a:pt x="52259" y="133072"/>
                      </a:cubicBezTo>
                      <a:cubicBezTo>
                        <a:pt x="56687" y="133072"/>
                        <a:pt x="61152" y="132634"/>
                        <a:pt x="65654" y="131760"/>
                      </a:cubicBezTo>
                      <a:cubicBezTo>
                        <a:pt x="70156" y="130886"/>
                        <a:pt x="74853" y="129583"/>
                        <a:pt x="79746" y="1278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8" name="任意多边形: 形状 467">
                  <a:extLst>
                    <a:ext uri="{FF2B5EF4-FFF2-40B4-BE49-F238E27FC236}">
                      <a16:creationId xmlns:a16="http://schemas.microsoft.com/office/drawing/2014/main" id="{088067A9-E868-020E-5377-2CFC75D59B13}"/>
                    </a:ext>
                  </a:extLst>
                </p:cNvPr>
                <p:cNvSpPr/>
                <p:nvPr/>
              </p:nvSpPr>
              <p:spPr>
                <a:xfrm flipV="1">
                  <a:off x="2772311" y="3726473"/>
                  <a:ext cx="89910" cy="135089"/>
                </a:xfrm>
                <a:custGeom>
                  <a:avLst/>
                  <a:gdLst>
                    <a:gd name="connsiteX0" fmla="*/ 44790 w 89910"/>
                    <a:gd name="connsiteY0" fmla="*/ 72629 h 135089"/>
                    <a:gd name="connsiteX1" fmla="*/ 25982 w 89910"/>
                    <a:gd name="connsiteY1" fmla="*/ 64508 h 135089"/>
                    <a:gd name="connsiteX2" fmla="*/ 19062 w 89910"/>
                    <a:gd name="connsiteY2" fmla="*/ 42296 h 135089"/>
                    <a:gd name="connsiteX3" fmla="*/ 25982 w 89910"/>
                    <a:gd name="connsiteY3" fmla="*/ 20083 h 135089"/>
                    <a:gd name="connsiteX4" fmla="*/ 44790 w 89910"/>
                    <a:gd name="connsiteY4" fmla="*/ 11935 h 135089"/>
                    <a:gd name="connsiteX5" fmla="*/ 63571 w 89910"/>
                    <a:gd name="connsiteY5" fmla="*/ 20083 h 135089"/>
                    <a:gd name="connsiteX6" fmla="*/ 70491 w 89910"/>
                    <a:gd name="connsiteY6" fmla="*/ 42296 h 135089"/>
                    <a:gd name="connsiteX7" fmla="*/ 63571 w 89910"/>
                    <a:gd name="connsiteY7" fmla="*/ 64508 h 135089"/>
                    <a:gd name="connsiteX8" fmla="*/ 44790 w 89910"/>
                    <a:gd name="connsiteY8" fmla="*/ 72629 h 135089"/>
                    <a:gd name="connsiteX9" fmla="*/ 79756 w 89910"/>
                    <a:gd name="connsiteY9" fmla="*/ 127853 h 135089"/>
                    <a:gd name="connsiteX10" fmla="*/ 79756 w 89910"/>
                    <a:gd name="connsiteY10" fmla="*/ 111808 h 135089"/>
                    <a:gd name="connsiteX11" fmla="*/ 66361 w 89910"/>
                    <a:gd name="connsiteY11" fmla="*/ 116580 h 135089"/>
                    <a:gd name="connsiteX12" fmla="*/ 52967 w 89910"/>
                    <a:gd name="connsiteY12" fmla="*/ 118254 h 135089"/>
                    <a:gd name="connsiteX13" fmla="*/ 26317 w 89910"/>
                    <a:gd name="connsiteY13" fmla="*/ 106478 h 135089"/>
                    <a:gd name="connsiteX14" fmla="*/ 15825 w 89910"/>
                    <a:gd name="connsiteY14" fmla="*/ 70899 h 135089"/>
                    <a:gd name="connsiteX15" fmla="*/ 28717 w 89910"/>
                    <a:gd name="connsiteY15" fmla="*/ 82535 h 135089"/>
                    <a:gd name="connsiteX16" fmla="*/ 45823 w 89910"/>
                    <a:gd name="connsiteY16" fmla="*/ 86581 h 135089"/>
                    <a:gd name="connsiteX17" fmla="*/ 76826 w 89910"/>
                    <a:gd name="connsiteY17" fmla="*/ 74666 h 135089"/>
                    <a:gd name="connsiteX18" fmla="*/ 88211 w 89910"/>
                    <a:gd name="connsiteY18" fmla="*/ 42296 h 135089"/>
                    <a:gd name="connsiteX19" fmla="*/ 76351 w 89910"/>
                    <a:gd name="connsiteY19" fmla="*/ 10093 h 135089"/>
                    <a:gd name="connsiteX20" fmla="*/ 44790 w 89910"/>
                    <a:gd name="connsiteY20" fmla="*/ -2018 h 135089"/>
                    <a:gd name="connsiteX21" fmla="*/ 10244 w 89910"/>
                    <a:gd name="connsiteY21" fmla="*/ 15283 h 135089"/>
                    <a:gd name="connsiteX22" fmla="*/ -1700 w 89910"/>
                    <a:gd name="connsiteY22" fmla="*/ 65485 h 135089"/>
                    <a:gd name="connsiteX23" fmla="*/ 12950 w 89910"/>
                    <a:gd name="connsiteY23" fmla="*/ 114710 h 135089"/>
                    <a:gd name="connsiteX24" fmla="*/ 52269 w 89910"/>
                    <a:gd name="connsiteY24" fmla="*/ 133072 h 135089"/>
                    <a:gd name="connsiteX25" fmla="*/ 65663 w 89910"/>
                    <a:gd name="connsiteY25" fmla="*/ 131760 h 135089"/>
                    <a:gd name="connsiteX26" fmla="*/ 79756 w 89910"/>
                    <a:gd name="connsiteY26" fmla="*/ 127853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790" y="72629"/>
                      </a:moveTo>
                      <a:cubicBezTo>
                        <a:pt x="36884" y="72629"/>
                        <a:pt x="30614" y="69922"/>
                        <a:pt x="25982" y="64508"/>
                      </a:cubicBezTo>
                      <a:cubicBezTo>
                        <a:pt x="21368" y="59113"/>
                        <a:pt x="19062" y="51709"/>
                        <a:pt x="19062" y="42296"/>
                      </a:cubicBezTo>
                      <a:cubicBezTo>
                        <a:pt x="19062" y="32938"/>
                        <a:pt x="21368" y="25534"/>
                        <a:pt x="25982" y="20083"/>
                      </a:cubicBezTo>
                      <a:cubicBezTo>
                        <a:pt x="30614" y="14651"/>
                        <a:pt x="36884" y="11935"/>
                        <a:pt x="44790" y="11935"/>
                      </a:cubicBezTo>
                      <a:cubicBezTo>
                        <a:pt x="52697" y="11935"/>
                        <a:pt x="58957" y="14651"/>
                        <a:pt x="63571" y="20083"/>
                      </a:cubicBezTo>
                      <a:cubicBezTo>
                        <a:pt x="68184" y="25534"/>
                        <a:pt x="70491" y="32938"/>
                        <a:pt x="70491" y="42296"/>
                      </a:cubicBezTo>
                      <a:cubicBezTo>
                        <a:pt x="70491" y="51709"/>
                        <a:pt x="68184" y="59113"/>
                        <a:pt x="63571" y="64508"/>
                      </a:cubicBezTo>
                      <a:cubicBezTo>
                        <a:pt x="58957" y="69922"/>
                        <a:pt x="52697" y="72629"/>
                        <a:pt x="44790" y="72629"/>
                      </a:cubicBezTo>
                      <a:close/>
                      <a:moveTo>
                        <a:pt x="79756" y="127853"/>
                      </a:moveTo>
                      <a:lnTo>
                        <a:pt x="79756" y="111808"/>
                      </a:lnTo>
                      <a:cubicBezTo>
                        <a:pt x="75328" y="113891"/>
                        <a:pt x="70863" y="115482"/>
                        <a:pt x="66361" y="116580"/>
                      </a:cubicBezTo>
                      <a:cubicBezTo>
                        <a:pt x="61859" y="117696"/>
                        <a:pt x="57394" y="118254"/>
                        <a:pt x="52967" y="118254"/>
                      </a:cubicBezTo>
                      <a:cubicBezTo>
                        <a:pt x="41339" y="118254"/>
                        <a:pt x="32456" y="114329"/>
                        <a:pt x="26317" y="106478"/>
                      </a:cubicBezTo>
                      <a:cubicBezTo>
                        <a:pt x="20196" y="98627"/>
                        <a:pt x="16699" y="86767"/>
                        <a:pt x="15825" y="70899"/>
                      </a:cubicBezTo>
                      <a:cubicBezTo>
                        <a:pt x="19248" y="75959"/>
                        <a:pt x="23545" y="79838"/>
                        <a:pt x="28717" y="82535"/>
                      </a:cubicBezTo>
                      <a:cubicBezTo>
                        <a:pt x="33907" y="85233"/>
                        <a:pt x="39609" y="86581"/>
                        <a:pt x="45823" y="86581"/>
                      </a:cubicBezTo>
                      <a:cubicBezTo>
                        <a:pt x="58901" y="86581"/>
                        <a:pt x="69235" y="82610"/>
                        <a:pt x="76826" y="74666"/>
                      </a:cubicBezTo>
                      <a:cubicBezTo>
                        <a:pt x="84416" y="66741"/>
                        <a:pt x="88211" y="55951"/>
                        <a:pt x="88211" y="42296"/>
                      </a:cubicBezTo>
                      <a:cubicBezTo>
                        <a:pt x="88211" y="28920"/>
                        <a:pt x="84258" y="18186"/>
                        <a:pt x="76351" y="10093"/>
                      </a:cubicBezTo>
                      <a:cubicBezTo>
                        <a:pt x="68445" y="2019"/>
                        <a:pt x="57924" y="-2018"/>
                        <a:pt x="44790" y="-2018"/>
                      </a:cubicBezTo>
                      <a:cubicBezTo>
                        <a:pt x="29721" y="-2018"/>
                        <a:pt x="18206" y="3749"/>
                        <a:pt x="10244" y="15283"/>
                      </a:cubicBezTo>
                      <a:cubicBezTo>
                        <a:pt x="2281" y="26836"/>
                        <a:pt x="-1700" y="43570"/>
                        <a:pt x="-1700" y="65485"/>
                      </a:cubicBezTo>
                      <a:cubicBezTo>
                        <a:pt x="-1700" y="86061"/>
                        <a:pt x="3184" y="102469"/>
                        <a:pt x="12950" y="114710"/>
                      </a:cubicBezTo>
                      <a:cubicBezTo>
                        <a:pt x="22717" y="126951"/>
                        <a:pt x="35823" y="133072"/>
                        <a:pt x="52269" y="133072"/>
                      </a:cubicBezTo>
                      <a:cubicBezTo>
                        <a:pt x="56697" y="133072"/>
                        <a:pt x="61161" y="132634"/>
                        <a:pt x="65663" y="131760"/>
                      </a:cubicBezTo>
                      <a:cubicBezTo>
                        <a:pt x="70165" y="130886"/>
                        <a:pt x="74863" y="129583"/>
                        <a:pt x="79756" y="1278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9" name="图形 304">
                <a:extLst>
                  <a:ext uri="{FF2B5EF4-FFF2-40B4-BE49-F238E27FC236}">
                    <a16:creationId xmlns:a16="http://schemas.microsoft.com/office/drawing/2014/main" id="{9D06A2F1-5300-A11E-48F9-A9848809CC7A}"/>
                  </a:ext>
                </a:extLst>
              </p:cNvPr>
              <p:cNvGrpSpPr/>
              <p:nvPr/>
            </p:nvGrpSpPr>
            <p:grpSpPr>
              <a:xfrm>
                <a:off x="3187100" y="3657824"/>
                <a:ext cx="479440" cy="135089"/>
                <a:chOff x="3187100" y="3657824"/>
                <a:chExt cx="479440" cy="135089"/>
              </a:xfrm>
              <a:solidFill>
                <a:srgbClr val="000000"/>
              </a:solidFill>
            </p:grpSpPr>
            <p:sp>
              <p:nvSpPr>
                <p:cNvPr id="470" name="任意多边形: 形状 469">
                  <a:extLst>
                    <a:ext uri="{FF2B5EF4-FFF2-40B4-BE49-F238E27FC236}">
                      <a16:creationId xmlns:a16="http://schemas.microsoft.com/office/drawing/2014/main" id="{3AC1AE97-FE32-A2FE-3D1D-F510FE16D51F}"/>
                    </a:ext>
                  </a:extLst>
                </p:cNvPr>
                <p:cNvSpPr/>
                <p:nvPr/>
              </p:nvSpPr>
              <p:spPr>
                <a:xfrm flipV="1">
                  <a:off x="3187100" y="3660168"/>
                  <a:ext cx="77520" cy="130206"/>
                </a:xfrm>
                <a:custGeom>
                  <a:avLst/>
                  <a:gdLst>
                    <a:gd name="connsiteX0" fmla="*/ 840 w 77520"/>
                    <a:gd name="connsiteY0" fmla="*/ 12791 h 130206"/>
                    <a:gd name="connsiteX1" fmla="*/ 29610 w 77520"/>
                    <a:gd name="connsiteY1" fmla="*/ 12791 h 130206"/>
                    <a:gd name="connsiteX2" fmla="*/ 29610 w 77520"/>
                    <a:gd name="connsiteY2" fmla="*/ 112133 h 130206"/>
                    <a:gd name="connsiteX3" fmla="*/ -1700 w 77520"/>
                    <a:gd name="connsiteY3" fmla="*/ 105855 h 130206"/>
                    <a:gd name="connsiteX4" fmla="*/ -1700 w 77520"/>
                    <a:gd name="connsiteY4" fmla="*/ 121900 h 130206"/>
                    <a:gd name="connsiteX5" fmla="*/ 29443 w 77520"/>
                    <a:gd name="connsiteY5" fmla="*/ 128179 h 130206"/>
                    <a:gd name="connsiteX6" fmla="*/ 47051 w 77520"/>
                    <a:gd name="connsiteY6" fmla="*/ 128179 h 130206"/>
                    <a:gd name="connsiteX7" fmla="*/ 47051 w 77520"/>
                    <a:gd name="connsiteY7" fmla="*/ 12791 h 130206"/>
                    <a:gd name="connsiteX8" fmla="*/ 75821 w 77520"/>
                    <a:gd name="connsiteY8" fmla="*/ 12791 h 130206"/>
                    <a:gd name="connsiteX9" fmla="*/ 75821 w 77520"/>
                    <a:gd name="connsiteY9" fmla="*/ -2027 h 130206"/>
                    <a:gd name="connsiteX10" fmla="*/ 840 w 77520"/>
                    <a:gd name="connsiteY10" fmla="*/ -2027 h 130206"/>
                    <a:gd name="connsiteX11" fmla="*/ 840 w 77520"/>
                    <a:gd name="connsiteY11" fmla="*/ 12791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840" y="12791"/>
                      </a:moveTo>
                      <a:lnTo>
                        <a:pt x="29610" y="12791"/>
                      </a:lnTo>
                      <a:lnTo>
                        <a:pt x="29610" y="112133"/>
                      </a:lnTo>
                      <a:lnTo>
                        <a:pt x="-1700" y="105855"/>
                      </a:lnTo>
                      <a:lnTo>
                        <a:pt x="-1700" y="121900"/>
                      </a:lnTo>
                      <a:lnTo>
                        <a:pt x="29443" y="128179"/>
                      </a:lnTo>
                      <a:lnTo>
                        <a:pt x="47051" y="128179"/>
                      </a:lnTo>
                      <a:lnTo>
                        <a:pt x="47051" y="12791"/>
                      </a:lnTo>
                      <a:lnTo>
                        <a:pt x="75821" y="12791"/>
                      </a:lnTo>
                      <a:lnTo>
                        <a:pt x="75821" y="-2027"/>
                      </a:lnTo>
                      <a:lnTo>
                        <a:pt x="840" y="-2027"/>
                      </a:lnTo>
                      <a:lnTo>
                        <a:pt x="840" y="127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1" name="任意多边形: 形状 470">
                  <a:extLst>
                    <a:ext uri="{FF2B5EF4-FFF2-40B4-BE49-F238E27FC236}">
                      <a16:creationId xmlns:a16="http://schemas.microsoft.com/office/drawing/2014/main" id="{082441D7-C45A-563C-0036-81F7A0AAB83D}"/>
                    </a:ext>
                  </a:extLst>
                </p:cNvPr>
                <p:cNvSpPr/>
                <p:nvPr/>
              </p:nvSpPr>
              <p:spPr>
                <a:xfrm flipV="1">
                  <a:off x="3292356" y="3657824"/>
                  <a:ext cx="89827" cy="135089"/>
                </a:xfrm>
                <a:custGeom>
                  <a:avLst/>
                  <a:gdLst>
                    <a:gd name="connsiteX0" fmla="*/ 6761 w 89827"/>
                    <a:gd name="connsiteY0" fmla="*/ 3223 h 135089"/>
                    <a:gd name="connsiteX1" fmla="*/ 6761 w 89827"/>
                    <a:gd name="connsiteY1" fmla="*/ 19268 h 135089"/>
                    <a:gd name="connsiteX2" fmla="*/ 20183 w 89827"/>
                    <a:gd name="connsiteY2" fmla="*/ 14468 h 135089"/>
                    <a:gd name="connsiteX3" fmla="*/ 33550 w 89827"/>
                    <a:gd name="connsiteY3" fmla="*/ 12822 h 135089"/>
                    <a:gd name="connsiteX4" fmla="*/ 60172 w 89827"/>
                    <a:gd name="connsiteY4" fmla="*/ 24542 h 135089"/>
                    <a:gd name="connsiteX5" fmla="*/ 70692 w 89827"/>
                    <a:gd name="connsiteY5" fmla="*/ 60177 h 135089"/>
                    <a:gd name="connsiteX6" fmla="*/ 57855 w 89827"/>
                    <a:gd name="connsiteY6" fmla="*/ 48652 h 135089"/>
                    <a:gd name="connsiteX7" fmla="*/ 40694 w 89827"/>
                    <a:gd name="connsiteY7" fmla="*/ 44634 h 135089"/>
                    <a:gd name="connsiteX8" fmla="*/ 9775 w 89827"/>
                    <a:gd name="connsiteY8" fmla="*/ 56438 h 135089"/>
                    <a:gd name="connsiteX9" fmla="*/ -1611 w 89827"/>
                    <a:gd name="connsiteY9" fmla="*/ 88780 h 135089"/>
                    <a:gd name="connsiteX10" fmla="*/ 10249 w 89827"/>
                    <a:gd name="connsiteY10" fmla="*/ 120927 h 135089"/>
                    <a:gd name="connsiteX11" fmla="*/ 41810 w 89827"/>
                    <a:gd name="connsiteY11" fmla="*/ 133066 h 135089"/>
                    <a:gd name="connsiteX12" fmla="*/ 76301 w 89827"/>
                    <a:gd name="connsiteY12" fmla="*/ 115737 h 135089"/>
                    <a:gd name="connsiteX13" fmla="*/ 88216 w 89827"/>
                    <a:gd name="connsiteY13" fmla="*/ 65479 h 135089"/>
                    <a:gd name="connsiteX14" fmla="*/ 73594 w 89827"/>
                    <a:gd name="connsiteY14" fmla="*/ 16338 h 135089"/>
                    <a:gd name="connsiteX15" fmla="*/ 34331 w 89827"/>
                    <a:gd name="connsiteY15" fmla="*/ -2024 h 135089"/>
                    <a:gd name="connsiteX16" fmla="*/ 20881 w 89827"/>
                    <a:gd name="connsiteY16" fmla="*/ -712 h 135089"/>
                    <a:gd name="connsiteX17" fmla="*/ 6761 w 89827"/>
                    <a:gd name="connsiteY17" fmla="*/ 3223 h 135089"/>
                    <a:gd name="connsiteX18" fmla="*/ 41810 w 89827"/>
                    <a:gd name="connsiteY18" fmla="*/ 58419 h 135089"/>
                    <a:gd name="connsiteX19" fmla="*/ 60590 w 89827"/>
                    <a:gd name="connsiteY19" fmla="*/ 66512 h 135089"/>
                    <a:gd name="connsiteX20" fmla="*/ 67539 w 89827"/>
                    <a:gd name="connsiteY20" fmla="*/ 88780 h 135089"/>
                    <a:gd name="connsiteX21" fmla="*/ 60590 w 89827"/>
                    <a:gd name="connsiteY21" fmla="*/ 110965 h 135089"/>
                    <a:gd name="connsiteX22" fmla="*/ 41810 w 89827"/>
                    <a:gd name="connsiteY22" fmla="*/ 119113 h 135089"/>
                    <a:gd name="connsiteX23" fmla="*/ 23030 w 89827"/>
                    <a:gd name="connsiteY23" fmla="*/ 110965 h 135089"/>
                    <a:gd name="connsiteX24" fmla="*/ 16109 w 89827"/>
                    <a:gd name="connsiteY24" fmla="*/ 88780 h 135089"/>
                    <a:gd name="connsiteX25" fmla="*/ 23030 w 89827"/>
                    <a:gd name="connsiteY25" fmla="*/ 66512 h 135089"/>
                    <a:gd name="connsiteX26" fmla="*/ 41810 w 89827"/>
                    <a:gd name="connsiteY26" fmla="*/ 5841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761" y="3223"/>
                      </a:moveTo>
                      <a:lnTo>
                        <a:pt x="6761" y="19268"/>
                      </a:lnTo>
                      <a:cubicBezTo>
                        <a:pt x="11188" y="17166"/>
                        <a:pt x="15663" y="15566"/>
                        <a:pt x="20183" y="14468"/>
                      </a:cubicBezTo>
                      <a:cubicBezTo>
                        <a:pt x="24723" y="13371"/>
                        <a:pt x="29178" y="12822"/>
                        <a:pt x="33550" y="12822"/>
                      </a:cubicBezTo>
                      <a:cubicBezTo>
                        <a:pt x="45177" y="12822"/>
                        <a:pt x="54051" y="16729"/>
                        <a:pt x="60172" y="24542"/>
                      </a:cubicBezTo>
                      <a:cubicBezTo>
                        <a:pt x="66311" y="32356"/>
                        <a:pt x="69817" y="44234"/>
                        <a:pt x="70692" y="60177"/>
                      </a:cubicBezTo>
                      <a:cubicBezTo>
                        <a:pt x="67325" y="55173"/>
                        <a:pt x="63046" y="51331"/>
                        <a:pt x="57855" y="48652"/>
                      </a:cubicBezTo>
                      <a:cubicBezTo>
                        <a:pt x="52684" y="45973"/>
                        <a:pt x="46963" y="44634"/>
                        <a:pt x="40694" y="44634"/>
                      </a:cubicBezTo>
                      <a:cubicBezTo>
                        <a:pt x="27671" y="44634"/>
                        <a:pt x="17365" y="48569"/>
                        <a:pt x="9775" y="56438"/>
                      </a:cubicBezTo>
                      <a:cubicBezTo>
                        <a:pt x="2184" y="64326"/>
                        <a:pt x="-1611" y="75107"/>
                        <a:pt x="-1611" y="88780"/>
                      </a:cubicBezTo>
                      <a:cubicBezTo>
                        <a:pt x="-1611" y="102138"/>
                        <a:pt x="2343" y="112853"/>
                        <a:pt x="10249" y="120927"/>
                      </a:cubicBezTo>
                      <a:cubicBezTo>
                        <a:pt x="18156" y="129020"/>
                        <a:pt x="28676" y="133066"/>
                        <a:pt x="41810" y="133066"/>
                      </a:cubicBezTo>
                      <a:cubicBezTo>
                        <a:pt x="56879" y="133066"/>
                        <a:pt x="68376" y="127289"/>
                        <a:pt x="76301" y="115737"/>
                      </a:cubicBezTo>
                      <a:cubicBezTo>
                        <a:pt x="84245" y="104202"/>
                        <a:pt x="88216" y="87450"/>
                        <a:pt x="88216" y="65479"/>
                      </a:cubicBezTo>
                      <a:cubicBezTo>
                        <a:pt x="88216" y="44960"/>
                        <a:pt x="83342" y="28579"/>
                        <a:pt x="73594" y="16338"/>
                      </a:cubicBezTo>
                      <a:cubicBezTo>
                        <a:pt x="63864" y="4097"/>
                        <a:pt x="50777" y="-2024"/>
                        <a:pt x="34331" y="-2024"/>
                      </a:cubicBezTo>
                      <a:cubicBezTo>
                        <a:pt x="29904" y="-2024"/>
                        <a:pt x="25420" y="-1586"/>
                        <a:pt x="20881" y="-712"/>
                      </a:cubicBezTo>
                      <a:cubicBezTo>
                        <a:pt x="16360" y="162"/>
                        <a:pt x="11654" y="1474"/>
                        <a:pt x="6761" y="3223"/>
                      </a:cubicBezTo>
                      <a:close/>
                      <a:moveTo>
                        <a:pt x="41810" y="58419"/>
                      </a:moveTo>
                      <a:cubicBezTo>
                        <a:pt x="49716" y="58419"/>
                        <a:pt x="55976" y="61117"/>
                        <a:pt x="60590" y="66512"/>
                      </a:cubicBezTo>
                      <a:cubicBezTo>
                        <a:pt x="65222" y="71925"/>
                        <a:pt x="67539" y="79348"/>
                        <a:pt x="67539" y="88780"/>
                      </a:cubicBezTo>
                      <a:cubicBezTo>
                        <a:pt x="67539" y="98138"/>
                        <a:pt x="65222" y="105533"/>
                        <a:pt x="60590" y="110965"/>
                      </a:cubicBezTo>
                      <a:cubicBezTo>
                        <a:pt x="55976" y="116397"/>
                        <a:pt x="49716" y="119113"/>
                        <a:pt x="41810" y="119113"/>
                      </a:cubicBezTo>
                      <a:cubicBezTo>
                        <a:pt x="33903" y="119113"/>
                        <a:pt x="27643" y="116397"/>
                        <a:pt x="23030" y="110965"/>
                      </a:cubicBezTo>
                      <a:cubicBezTo>
                        <a:pt x="18416" y="105533"/>
                        <a:pt x="16109" y="98138"/>
                        <a:pt x="16109" y="88780"/>
                      </a:cubicBezTo>
                      <a:cubicBezTo>
                        <a:pt x="16109" y="79348"/>
                        <a:pt x="18416" y="71925"/>
                        <a:pt x="23030" y="66512"/>
                      </a:cubicBezTo>
                      <a:cubicBezTo>
                        <a:pt x="27643" y="61117"/>
                        <a:pt x="33903" y="58419"/>
                        <a:pt x="41810" y="584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2" name="任意多边形: 形状 471">
                  <a:extLst>
                    <a:ext uri="{FF2B5EF4-FFF2-40B4-BE49-F238E27FC236}">
                      <a16:creationId xmlns:a16="http://schemas.microsoft.com/office/drawing/2014/main" id="{393301B0-6947-D2B8-96DD-AA095CE4D66C}"/>
                    </a:ext>
                  </a:extLst>
                </p:cNvPr>
                <p:cNvSpPr/>
                <p:nvPr/>
              </p:nvSpPr>
              <p:spPr>
                <a:xfrm flipV="1">
                  <a:off x="3413824" y="3768218"/>
                  <a:ext cx="18417" cy="22156"/>
                </a:xfrm>
                <a:custGeom>
                  <a:avLst/>
                  <a:gdLst>
                    <a:gd name="connsiteX0" fmla="*/ -605 w 18417"/>
                    <a:gd name="connsiteY0" fmla="*/ 22070 h 22156"/>
                    <a:gd name="connsiteX1" fmla="*/ 17812 w 18417"/>
                    <a:gd name="connsiteY1" fmla="*/ 22070 h 22156"/>
                    <a:gd name="connsiteX2" fmla="*/ 17812 w 18417"/>
                    <a:gd name="connsiteY2" fmla="*/ -87 h 22156"/>
                    <a:gd name="connsiteX3" fmla="*/ -605 w 18417"/>
                    <a:gd name="connsiteY3" fmla="*/ -87 h 22156"/>
                    <a:gd name="connsiteX4" fmla="*/ -605 w 18417"/>
                    <a:gd name="connsiteY4" fmla="*/ 22070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05" y="22070"/>
                      </a:moveTo>
                      <a:lnTo>
                        <a:pt x="17812" y="22070"/>
                      </a:lnTo>
                      <a:lnTo>
                        <a:pt x="17812" y="-87"/>
                      </a:lnTo>
                      <a:lnTo>
                        <a:pt x="-605" y="-87"/>
                      </a:lnTo>
                      <a:lnTo>
                        <a:pt x="-605" y="220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任意多边形: 形状 472">
                  <a:extLst>
                    <a:ext uri="{FF2B5EF4-FFF2-40B4-BE49-F238E27FC236}">
                      <a16:creationId xmlns:a16="http://schemas.microsoft.com/office/drawing/2014/main" id="{19B0F08F-B732-6C00-7133-D94B9A20620C}"/>
                    </a:ext>
                  </a:extLst>
                </p:cNvPr>
                <p:cNvSpPr/>
                <p:nvPr/>
              </p:nvSpPr>
              <p:spPr>
                <a:xfrm flipV="1">
                  <a:off x="3471124" y="3660168"/>
                  <a:ext cx="77520" cy="130206"/>
                </a:xfrm>
                <a:custGeom>
                  <a:avLst/>
                  <a:gdLst>
                    <a:gd name="connsiteX0" fmla="*/ 864 w 77520"/>
                    <a:gd name="connsiteY0" fmla="*/ 12791 h 130206"/>
                    <a:gd name="connsiteX1" fmla="*/ 29634 w 77520"/>
                    <a:gd name="connsiteY1" fmla="*/ 12791 h 130206"/>
                    <a:gd name="connsiteX2" fmla="*/ 29634 w 77520"/>
                    <a:gd name="connsiteY2" fmla="*/ 112133 h 130206"/>
                    <a:gd name="connsiteX3" fmla="*/ -1676 w 77520"/>
                    <a:gd name="connsiteY3" fmla="*/ 105855 h 130206"/>
                    <a:gd name="connsiteX4" fmla="*/ -1676 w 77520"/>
                    <a:gd name="connsiteY4" fmla="*/ 121900 h 130206"/>
                    <a:gd name="connsiteX5" fmla="*/ 29467 w 77520"/>
                    <a:gd name="connsiteY5" fmla="*/ 128179 h 130206"/>
                    <a:gd name="connsiteX6" fmla="*/ 47075 w 77520"/>
                    <a:gd name="connsiteY6" fmla="*/ 128179 h 130206"/>
                    <a:gd name="connsiteX7" fmla="*/ 47075 w 77520"/>
                    <a:gd name="connsiteY7" fmla="*/ 12791 h 130206"/>
                    <a:gd name="connsiteX8" fmla="*/ 75845 w 77520"/>
                    <a:gd name="connsiteY8" fmla="*/ 12791 h 130206"/>
                    <a:gd name="connsiteX9" fmla="*/ 75845 w 77520"/>
                    <a:gd name="connsiteY9" fmla="*/ -2027 h 130206"/>
                    <a:gd name="connsiteX10" fmla="*/ 864 w 77520"/>
                    <a:gd name="connsiteY10" fmla="*/ -2027 h 130206"/>
                    <a:gd name="connsiteX11" fmla="*/ 864 w 77520"/>
                    <a:gd name="connsiteY11" fmla="*/ 12791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864" y="12791"/>
                      </a:moveTo>
                      <a:lnTo>
                        <a:pt x="29634" y="12791"/>
                      </a:lnTo>
                      <a:lnTo>
                        <a:pt x="29634" y="112133"/>
                      </a:lnTo>
                      <a:lnTo>
                        <a:pt x="-1676" y="105855"/>
                      </a:lnTo>
                      <a:lnTo>
                        <a:pt x="-1676" y="121900"/>
                      </a:lnTo>
                      <a:lnTo>
                        <a:pt x="29467" y="128179"/>
                      </a:lnTo>
                      <a:lnTo>
                        <a:pt x="47075" y="128179"/>
                      </a:lnTo>
                      <a:lnTo>
                        <a:pt x="47075" y="12791"/>
                      </a:lnTo>
                      <a:lnTo>
                        <a:pt x="75845" y="12791"/>
                      </a:lnTo>
                      <a:lnTo>
                        <a:pt x="75845" y="-2027"/>
                      </a:lnTo>
                      <a:lnTo>
                        <a:pt x="864" y="-2027"/>
                      </a:lnTo>
                      <a:lnTo>
                        <a:pt x="864" y="127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4" name="任意多边形: 形状 473">
                  <a:extLst>
                    <a:ext uri="{FF2B5EF4-FFF2-40B4-BE49-F238E27FC236}">
                      <a16:creationId xmlns:a16="http://schemas.microsoft.com/office/drawing/2014/main" id="{9CFD8205-913F-4C1A-B33F-34EF66DC2194}"/>
                    </a:ext>
                  </a:extLst>
                </p:cNvPr>
                <p:cNvSpPr/>
                <p:nvPr/>
              </p:nvSpPr>
              <p:spPr>
                <a:xfrm flipV="1">
                  <a:off x="3577244" y="3657824"/>
                  <a:ext cx="89296" cy="135089"/>
                </a:xfrm>
                <a:custGeom>
                  <a:avLst/>
                  <a:gdLst>
                    <a:gd name="connsiteX0" fmla="*/ 43040 w 89296"/>
                    <a:gd name="connsiteY0" fmla="*/ 62354 h 135089"/>
                    <a:gd name="connsiteX1" fmla="*/ 23283 w 89296"/>
                    <a:gd name="connsiteY1" fmla="*/ 55629 h 135089"/>
                    <a:gd name="connsiteX2" fmla="*/ 16112 w 89296"/>
                    <a:gd name="connsiteY2" fmla="*/ 37155 h 135089"/>
                    <a:gd name="connsiteX3" fmla="*/ 23283 w 89296"/>
                    <a:gd name="connsiteY3" fmla="*/ 18654 h 135089"/>
                    <a:gd name="connsiteX4" fmla="*/ 43040 w 89296"/>
                    <a:gd name="connsiteY4" fmla="*/ 11929 h 135089"/>
                    <a:gd name="connsiteX5" fmla="*/ 62825 w 89296"/>
                    <a:gd name="connsiteY5" fmla="*/ 18682 h 135089"/>
                    <a:gd name="connsiteX6" fmla="*/ 70080 w 89296"/>
                    <a:gd name="connsiteY6" fmla="*/ 37155 h 135089"/>
                    <a:gd name="connsiteX7" fmla="*/ 62881 w 89296"/>
                    <a:gd name="connsiteY7" fmla="*/ 55629 h 135089"/>
                    <a:gd name="connsiteX8" fmla="*/ 43040 w 89296"/>
                    <a:gd name="connsiteY8" fmla="*/ 62354 h 135089"/>
                    <a:gd name="connsiteX9" fmla="*/ 25432 w 89296"/>
                    <a:gd name="connsiteY9" fmla="*/ 69832 h 135089"/>
                    <a:gd name="connsiteX10" fmla="*/ 7768 w 89296"/>
                    <a:gd name="connsiteY10" fmla="*/ 80381 h 135089"/>
                    <a:gd name="connsiteX11" fmla="*/ 1461 w 89296"/>
                    <a:gd name="connsiteY11" fmla="*/ 99328 h 135089"/>
                    <a:gd name="connsiteX12" fmla="*/ 12568 w 89296"/>
                    <a:gd name="connsiteY12" fmla="*/ 123997 h 135089"/>
                    <a:gd name="connsiteX13" fmla="*/ 43040 w 89296"/>
                    <a:gd name="connsiteY13" fmla="*/ 133066 h 135089"/>
                    <a:gd name="connsiteX14" fmla="*/ 73568 w 89296"/>
                    <a:gd name="connsiteY14" fmla="*/ 123997 h 135089"/>
                    <a:gd name="connsiteX15" fmla="*/ 84647 w 89296"/>
                    <a:gd name="connsiteY15" fmla="*/ 99328 h 135089"/>
                    <a:gd name="connsiteX16" fmla="*/ 78312 w 89296"/>
                    <a:gd name="connsiteY16" fmla="*/ 80381 h 135089"/>
                    <a:gd name="connsiteX17" fmla="*/ 60760 w 89296"/>
                    <a:gd name="connsiteY17" fmla="*/ 69832 h 135089"/>
                    <a:gd name="connsiteX18" fmla="*/ 80573 w 89296"/>
                    <a:gd name="connsiteY18" fmla="*/ 58224 h 135089"/>
                    <a:gd name="connsiteX19" fmla="*/ 87689 w 89296"/>
                    <a:gd name="connsiteY19" fmla="*/ 37155 h 135089"/>
                    <a:gd name="connsiteX20" fmla="*/ 76136 w 89296"/>
                    <a:gd name="connsiteY20" fmla="*/ 8078 h 135089"/>
                    <a:gd name="connsiteX21" fmla="*/ 43040 w 89296"/>
                    <a:gd name="connsiteY21" fmla="*/ -2024 h 135089"/>
                    <a:gd name="connsiteX22" fmla="*/ 9944 w 89296"/>
                    <a:gd name="connsiteY22" fmla="*/ 8078 h 135089"/>
                    <a:gd name="connsiteX23" fmla="*/ -1608 w 89296"/>
                    <a:gd name="connsiteY23" fmla="*/ 37155 h 135089"/>
                    <a:gd name="connsiteX24" fmla="*/ 5535 w 89296"/>
                    <a:gd name="connsiteY24" fmla="*/ 58224 h 135089"/>
                    <a:gd name="connsiteX25" fmla="*/ 25432 w 89296"/>
                    <a:gd name="connsiteY25" fmla="*/ 69832 h 135089"/>
                    <a:gd name="connsiteX26" fmla="*/ 18986 w 89296"/>
                    <a:gd name="connsiteY26" fmla="*/ 97654 h 135089"/>
                    <a:gd name="connsiteX27" fmla="*/ 25292 w 89296"/>
                    <a:gd name="connsiteY27" fmla="*/ 81888 h 135089"/>
                    <a:gd name="connsiteX28" fmla="*/ 43040 w 89296"/>
                    <a:gd name="connsiteY28" fmla="*/ 76223 h 135089"/>
                    <a:gd name="connsiteX29" fmla="*/ 60788 w 89296"/>
                    <a:gd name="connsiteY29" fmla="*/ 81888 h 135089"/>
                    <a:gd name="connsiteX30" fmla="*/ 67206 w 89296"/>
                    <a:gd name="connsiteY30" fmla="*/ 97654 h 135089"/>
                    <a:gd name="connsiteX31" fmla="*/ 60788 w 89296"/>
                    <a:gd name="connsiteY31" fmla="*/ 113448 h 135089"/>
                    <a:gd name="connsiteX32" fmla="*/ 43040 w 89296"/>
                    <a:gd name="connsiteY32" fmla="*/ 119113 h 135089"/>
                    <a:gd name="connsiteX33" fmla="*/ 25292 w 89296"/>
                    <a:gd name="connsiteY33" fmla="*/ 113448 h 135089"/>
                    <a:gd name="connsiteX34" fmla="*/ 18986 w 89296"/>
                    <a:gd name="connsiteY34" fmla="*/ 9765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040" y="62354"/>
                      </a:moveTo>
                      <a:cubicBezTo>
                        <a:pt x="34669" y="62354"/>
                        <a:pt x="28083" y="60112"/>
                        <a:pt x="23283" y="55629"/>
                      </a:cubicBezTo>
                      <a:cubicBezTo>
                        <a:pt x="18502" y="51145"/>
                        <a:pt x="16112" y="44987"/>
                        <a:pt x="16112" y="37155"/>
                      </a:cubicBezTo>
                      <a:cubicBezTo>
                        <a:pt x="16112" y="29305"/>
                        <a:pt x="18502" y="23138"/>
                        <a:pt x="23283" y="18654"/>
                      </a:cubicBezTo>
                      <a:cubicBezTo>
                        <a:pt x="28083" y="14171"/>
                        <a:pt x="34669" y="11929"/>
                        <a:pt x="43040" y="11929"/>
                      </a:cubicBezTo>
                      <a:cubicBezTo>
                        <a:pt x="51412" y="11929"/>
                        <a:pt x="58007" y="14180"/>
                        <a:pt x="62825" y="18682"/>
                      </a:cubicBezTo>
                      <a:cubicBezTo>
                        <a:pt x="67662" y="23203"/>
                        <a:pt x="70080" y="29361"/>
                        <a:pt x="70080" y="37155"/>
                      </a:cubicBezTo>
                      <a:cubicBezTo>
                        <a:pt x="70080" y="44987"/>
                        <a:pt x="67680" y="51145"/>
                        <a:pt x="62881" y="55629"/>
                      </a:cubicBezTo>
                      <a:cubicBezTo>
                        <a:pt x="58100" y="60112"/>
                        <a:pt x="51486" y="62354"/>
                        <a:pt x="43040" y="62354"/>
                      </a:cubicBezTo>
                      <a:close/>
                      <a:moveTo>
                        <a:pt x="25432" y="69832"/>
                      </a:moveTo>
                      <a:cubicBezTo>
                        <a:pt x="17879" y="71693"/>
                        <a:pt x="11991" y="75209"/>
                        <a:pt x="7768" y="80381"/>
                      </a:cubicBezTo>
                      <a:cubicBezTo>
                        <a:pt x="3563" y="85571"/>
                        <a:pt x="1461" y="91887"/>
                        <a:pt x="1461" y="99328"/>
                      </a:cubicBezTo>
                      <a:cubicBezTo>
                        <a:pt x="1461" y="109728"/>
                        <a:pt x="5163" y="117950"/>
                        <a:pt x="12568" y="123997"/>
                      </a:cubicBezTo>
                      <a:cubicBezTo>
                        <a:pt x="19990" y="130043"/>
                        <a:pt x="30148" y="133066"/>
                        <a:pt x="43040" y="133066"/>
                      </a:cubicBezTo>
                      <a:cubicBezTo>
                        <a:pt x="56007" y="133066"/>
                        <a:pt x="66183" y="130043"/>
                        <a:pt x="73568" y="123997"/>
                      </a:cubicBezTo>
                      <a:cubicBezTo>
                        <a:pt x="80954" y="117950"/>
                        <a:pt x="84647" y="109728"/>
                        <a:pt x="84647" y="99328"/>
                      </a:cubicBezTo>
                      <a:cubicBezTo>
                        <a:pt x="84647" y="91887"/>
                        <a:pt x="82535" y="85571"/>
                        <a:pt x="78312" y="80381"/>
                      </a:cubicBezTo>
                      <a:cubicBezTo>
                        <a:pt x="74108" y="75209"/>
                        <a:pt x="68257" y="71693"/>
                        <a:pt x="60760" y="69832"/>
                      </a:cubicBezTo>
                      <a:cubicBezTo>
                        <a:pt x="69243" y="67861"/>
                        <a:pt x="75847" y="63991"/>
                        <a:pt x="80573" y="58224"/>
                      </a:cubicBezTo>
                      <a:cubicBezTo>
                        <a:pt x="85317" y="52475"/>
                        <a:pt x="87689" y="45453"/>
                        <a:pt x="87689" y="37155"/>
                      </a:cubicBezTo>
                      <a:cubicBezTo>
                        <a:pt x="87689" y="24524"/>
                        <a:pt x="83838" y="14831"/>
                        <a:pt x="76136" y="8078"/>
                      </a:cubicBezTo>
                      <a:cubicBezTo>
                        <a:pt x="68434" y="1344"/>
                        <a:pt x="57402" y="-2024"/>
                        <a:pt x="43040" y="-2024"/>
                      </a:cubicBezTo>
                      <a:cubicBezTo>
                        <a:pt x="28697" y="-2024"/>
                        <a:pt x="17665" y="1344"/>
                        <a:pt x="9944" y="8078"/>
                      </a:cubicBezTo>
                      <a:cubicBezTo>
                        <a:pt x="2243" y="14831"/>
                        <a:pt x="-1608" y="24524"/>
                        <a:pt x="-1608" y="37155"/>
                      </a:cubicBezTo>
                      <a:cubicBezTo>
                        <a:pt x="-1608" y="45453"/>
                        <a:pt x="773" y="52475"/>
                        <a:pt x="5535" y="58224"/>
                      </a:cubicBezTo>
                      <a:cubicBezTo>
                        <a:pt x="10317" y="63991"/>
                        <a:pt x="16949" y="67861"/>
                        <a:pt x="25432" y="69832"/>
                      </a:cubicBezTo>
                      <a:close/>
                      <a:moveTo>
                        <a:pt x="18986" y="97654"/>
                      </a:moveTo>
                      <a:cubicBezTo>
                        <a:pt x="18986" y="90920"/>
                        <a:pt x="21088" y="85664"/>
                        <a:pt x="25292" y="81888"/>
                      </a:cubicBezTo>
                      <a:cubicBezTo>
                        <a:pt x="29515" y="78111"/>
                        <a:pt x="35431" y="76223"/>
                        <a:pt x="43040" y="76223"/>
                      </a:cubicBezTo>
                      <a:cubicBezTo>
                        <a:pt x="50612" y="76223"/>
                        <a:pt x="56528" y="78111"/>
                        <a:pt x="60788" y="81888"/>
                      </a:cubicBezTo>
                      <a:cubicBezTo>
                        <a:pt x="65067" y="85664"/>
                        <a:pt x="67206" y="90920"/>
                        <a:pt x="67206" y="97654"/>
                      </a:cubicBezTo>
                      <a:cubicBezTo>
                        <a:pt x="67206" y="104407"/>
                        <a:pt x="65067" y="109672"/>
                        <a:pt x="60788" y="113448"/>
                      </a:cubicBezTo>
                      <a:cubicBezTo>
                        <a:pt x="56528" y="117225"/>
                        <a:pt x="50612" y="119113"/>
                        <a:pt x="43040" y="119113"/>
                      </a:cubicBezTo>
                      <a:cubicBezTo>
                        <a:pt x="35431" y="119113"/>
                        <a:pt x="29515" y="117225"/>
                        <a:pt x="25292" y="113448"/>
                      </a:cubicBezTo>
                      <a:cubicBezTo>
                        <a:pt x="21088" y="109672"/>
                        <a:pt x="18986" y="104407"/>
                        <a:pt x="18986" y="976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" name="图形 304">
                <a:extLst>
                  <a:ext uri="{FF2B5EF4-FFF2-40B4-BE49-F238E27FC236}">
                    <a16:creationId xmlns:a16="http://schemas.microsoft.com/office/drawing/2014/main" id="{A337293C-E982-E2AA-2508-EF691C1EB4C4}"/>
                  </a:ext>
                </a:extLst>
              </p:cNvPr>
              <p:cNvGrpSpPr/>
              <p:nvPr/>
            </p:nvGrpSpPr>
            <p:grpSpPr>
              <a:xfrm>
                <a:off x="3992396" y="3606338"/>
                <a:ext cx="476398" cy="135089"/>
                <a:chOff x="3992396" y="3606338"/>
                <a:chExt cx="476398" cy="135089"/>
              </a:xfrm>
              <a:solidFill>
                <a:srgbClr val="000000"/>
              </a:solidFill>
            </p:grpSpPr>
            <p:sp>
              <p:nvSpPr>
                <p:cNvPr id="476" name="任意多边形: 形状 475">
                  <a:extLst>
                    <a:ext uri="{FF2B5EF4-FFF2-40B4-BE49-F238E27FC236}">
                      <a16:creationId xmlns:a16="http://schemas.microsoft.com/office/drawing/2014/main" id="{92E1E4C7-B62B-6534-98E5-FBFA5440DF5D}"/>
                    </a:ext>
                  </a:extLst>
                </p:cNvPr>
                <p:cNvSpPr/>
                <p:nvPr/>
              </p:nvSpPr>
              <p:spPr>
                <a:xfrm flipV="1">
                  <a:off x="3992396" y="3608682"/>
                  <a:ext cx="77520" cy="130206"/>
                </a:xfrm>
                <a:custGeom>
                  <a:avLst/>
                  <a:gdLst>
                    <a:gd name="connsiteX0" fmla="*/ 907 w 77520"/>
                    <a:gd name="connsiteY0" fmla="*/ 12786 h 130206"/>
                    <a:gd name="connsiteX1" fmla="*/ 29678 w 77520"/>
                    <a:gd name="connsiteY1" fmla="*/ 12786 h 130206"/>
                    <a:gd name="connsiteX2" fmla="*/ 29678 w 77520"/>
                    <a:gd name="connsiteY2" fmla="*/ 112129 h 130206"/>
                    <a:gd name="connsiteX3" fmla="*/ -1632 w 77520"/>
                    <a:gd name="connsiteY3" fmla="*/ 105850 h 130206"/>
                    <a:gd name="connsiteX4" fmla="*/ -1632 w 77520"/>
                    <a:gd name="connsiteY4" fmla="*/ 121896 h 130206"/>
                    <a:gd name="connsiteX5" fmla="*/ 29510 w 77520"/>
                    <a:gd name="connsiteY5" fmla="*/ 128175 h 130206"/>
                    <a:gd name="connsiteX6" fmla="*/ 47119 w 77520"/>
                    <a:gd name="connsiteY6" fmla="*/ 128175 h 130206"/>
                    <a:gd name="connsiteX7" fmla="*/ 47119 w 77520"/>
                    <a:gd name="connsiteY7" fmla="*/ 12786 h 130206"/>
                    <a:gd name="connsiteX8" fmla="*/ 75889 w 77520"/>
                    <a:gd name="connsiteY8" fmla="*/ 12786 h 130206"/>
                    <a:gd name="connsiteX9" fmla="*/ 75889 w 77520"/>
                    <a:gd name="connsiteY9" fmla="*/ -2031 h 130206"/>
                    <a:gd name="connsiteX10" fmla="*/ 907 w 77520"/>
                    <a:gd name="connsiteY10" fmla="*/ -2031 h 130206"/>
                    <a:gd name="connsiteX11" fmla="*/ 907 w 77520"/>
                    <a:gd name="connsiteY11" fmla="*/ 12786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907" y="12786"/>
                      </a:moveTo>
                      <a:lnTo>
                        <a:pt x="29678" y="12786"/>
                      </a:lnTo>
                      <a:lnTo>
                        <a:pt x="29678" y="112129"/>
                      </a:lnTo>
                      <a:lnTo>
                        <a:pt x="-1632" y="105850"/>
                      </a:lnTo>
                      <a:lnTo>
                        <a:pt x="-1632" y="121896"/>
                      </a:lnTo>
                      <a:lnTo>
                        <a:pt x="29510" y="128175"/>
                      </a:lnTo>
                      <a:lnTo>
                        <a:pt x="47119" y="128175"/>
                      </a:lnTo>
                      <a:lnTo>
                        <a:pt x="47119" y="12786"/>
                      </a:lnTo>
                      <a:lnTo>
                        <a:pt x="75889" y="12786"/>
                      </a:lnTo>
                      <a:lnTo>
                        <a:pt x="75889" y="-2031"/>
                      </a:lnTo>
                      <a:lnTo>
                        <a:pt x="907" y="-2031"/>
                      </a:lnTo>
                      <a:lnTo>
                        <a:pt x="907" y="12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7" name="任意多边形: 形状 476">
                  <a:extLst>
                    <a:ext uri="{FF2B5EF4-FFF2-40B4-BE49-F238E27FC236}">
                      <a16:creationId xmlns:a16="http://schemas.microsoft.com/office/drawing/2014/main" id="{05B957AE-7296-990C-6CF8-7120D0DDF8C9}"/>
                    </a:ext>
                  </a:extLst>
                </p:cNvPr>
                <p:cNvSpPr/>
                <p:nvPr/>
              </p:nvSpPr>
              <p:spPr>
                <a:xfrm flipV="1">
                  <a:off x="4097651" y="3606338"/>
                  <a:ext cx="89827" cy="135089"/>
                </a:xfrm>
                <a:custGeom>
                  <a:avLst/>
                  <a:gdLst>
                    <a:gd name="connsiteX0" fmla="*/ 6828 w 89827"/>
                    <a:gd name="connsiteY0" fmla="*/ 3218 h 135089"/>
                    <a:gd name="connsiteX1" fmla="*/ 6828 w 89827"/>
                    <a:gd name="connsiteY1" fmla="*/ 19264 h 135089"/>
                    <a:gd name="connsiteX2" fmla="*/ 20251 w 89827"/>
                    <a:gd name="connsiteY2" fmla="*/ 14464 h 135089"/>
                    <a:gd name="connsiteX3" fmla="*/ 33618 w 89827"/>
                    <a:gd name="connsiteY3" fmla="*/ 12818 h 135089"/>
                    <a:gd name="connsiteX4" fmla="*/ 60239 w 89827"/>
                    <a:gd name="connsiteY4" fmla="*/ 24538 h 135089"/>
                    <a:gd name="connsiteX5" fmla="*/ 70759 w 89827"/>
                    <a:gd name="connsiteY5" fmla="*/ 60173 h 135089"/>
                    <a:gd name="connsiteX6" fmla="*/ 57923 w 89827"/>
                    <a:gd name="connsiteY6" fmla="*/ 48648 h 135089"/>
                    <a:gd name="connsiteX7" fmla="*/ 40761 w 89827"/>
                    <a:gd name="connsiteY7" fmla="*/ 44630 h 135089"/>
                    <a:gd name="connsiteX8" fmla="*/ 9842 w 89827"/>
                    <a:gd name="connsiteY8" fmla="*/ 56434 h 135089"/>
                    <a:gd name="connsiteX9" fmla="*/ -1543 w 89827"/>
                    <a:gd name="connsiteY9" fmla="*/ 88776 h 135089"/>
                    <a:gd name="connsiteX10" fmla="*/ 10317 w 89827"/>
                    <a:gd name="connsiteY10" fmla="*/ 120923 h 135089"/>
                    <a:gd name="connsiteX11" fmla="*/ 41878 w 89827"/>
                    <a:gd name="connsiteY11" fmla="*/ 133062 h 135089"/>
                    <a:gd name="connsiteX12" fmla="*/ 76368 w 89827"/>
                    <a:gd name="connsiteY12" fmla="*/ 115732 h 135089"/>
                    <a:gd name="connsiteX13" fmla="*/ 88284 w 89827"/>
                    <a:gd name="connsiteY13" fmla="*/ 65475 h 135089"/>
                    <a:gd name="connsiteX14" fmla="*/ 73662 w 89827"/>
                    <a:gd name="connsiteY14" fmla="*/ 16334 h 135089"/>
                    <a:gd name="connsiteX15" fmla="*/ 34399 w 89827"/>
                    <a:gd name="connsiteY15" fmla="*/ -2028 h 135089"/>
                    <a:gd name="connsiteX16" fmla="*/ 20949 w 89827"/>
                    <a:gd name="connsiteY16" fmla="*/ -716 h 135089"/>
                    <a:gd name="connsiteX17" fmla="*/ 6828 w 89827"/>
                    <a:gd name="connsiteY17" fmla="*/ 3218 h 135089"/>
                    <a:gd name="connsiteX18" fmla="*/ 41878 w 89827"/>
                    <a:gd name="connsiteY18" fmla="*/ 58415 h 135089"/>
                    <a:gd name="connsiteX19" fmla="*/ 60658 w 89827"/>
                    <a:gd name="connsiteY19" fmla="*/ 66507 h 135089"/>
                    <a:gd name="connsiteX20" fmla="*/ 67606 w 89827"/>
                    <a:gd name="connsiteY20" fmla="*/ 88776 h 135089"/>
                    <a:gd name="connsiteX21" fmla="*/ 60658 w 89827"/>
                    <a:gd name="connsiteY21" fmla="*/ 110961 h 135089"/>
                    <a:gd name="connsiteX22" fmla="*/ 41878 w 89827"/>
                    <a:gd name="connsiteY22" fmla="*/ 119109 h 135089"/>
                    <a:gd name="connsiteX23" fmla="*/ 23097 w 89827"/>
                    <a:gd name="connsiteY23" fmla="*/ 110961 h 135089"/>
                    <a:gd name="connsiteX24" fmla="*/ 16177 w 89827"/>
                    <a:gd name="connsiteY24" fmla="*/ 88776 h 135089"/>
                    <a:gd name="connsiteX25" fmla="*/ 23097 w 89827"/>
                    <a:gd name="connsiteY25" fmla="*/ 66507 h 135089"/>
                    <a:gd name="connsiteX26" fmla="*/ 41878 w 89827"/>
                    <a:gd name="connsiteY26" fmla="*/ 5841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28" y="3218"/>
                      </a:moveTo>
                      <a:lnTo>
                        <a:pt x="6828" y="19264"/>
                      </a:lnTo>
                      <a:cubicBezTo>
                        <a:pt x="11256" y="17162"/>
                        <a:pt x="15730" y="15562"/>
                        <a:pt x="20251" y="14464"/>
                      </a:cubicBezTo>
                      <a:cubicBezTo>
                        <a:pt x="24790" y="13366"/>
                        <a:pt x="29246" y="12818"/>
                        <a:pt x="33618" y="12818"/>
                      </a:cubicBezTo>
                      <a:cubicBezTo>
                        <a:pt x="45245" y="12818"/>
                        <a:pt x="54119" y="16724"/>
                        <a:pt x="60239" y="24538"/>
                      </a:cubicBezTo>
                      <a:cubicBezTo>
                        <a:pt x="66378" y="32351"/>
                        <a:pt x="69885" y="44230"/>
                        <a:pt x="70759" y="60173"/>
                      </a:cubicBezTo>
                      <a:cubicBezTo>
                        <a:pt x="67392" y="55169"/>
                        <a:pt x="63113" y="51327"/>
                        <a:pt x="57923" y="48648"/>
                      </a:cubicBezTo>
                      <a:cubicBezTo>
                        <a:pt x="52751" y="45969"/>
                        <a:pt x="47031" y="44630"/>
                        <a:pt x="40761" y="44630"/>
                      </a:cubicBezTo>
                      <a:cubicBezTo>
                        <a:pt x="27739" y="44630"/>
                        <a:pt x="17432" y="48564"/>
                        <a:pt x="9842" y="56434"/>
                      </a:cubicBezTo>
                      <a:cubicBezTo>
                        <a:pt x="2252" y="64322"/>
                        <a:pt x="-1543" y="75102"/>
                        <a:pt x="-1543" y="88776"/>
                      </a:cubicBezTo>
                      <a:cubicBezTo>
                        <a:pt x="-1543" y="102133"/>
                        <a:pt x="2410" y="112849"/>
                        <a:pt x="10317" y="120923"/>
                      </a:cubicBezTo>
                      <a:cubicBezTo>
                        <a:pt x="18223" y="129015"/>
                        <a:pt x="28743" y="133062"/>
                        <a:pt x="41878" y="133062"/>
                      </a:cubicBezTo>
                      <a:cubicBezTo>
                        <a:pt x="56946" y="133062"/>
                        <a:pt x="68443" y="127285"/>
                        <a:pt x="76368" y="115732"/>
                      </a:cubicBezTo>
                      <a:cubicBezTo>
                        <a:pt x="84312" y="104198"/>
                        <a:pt x="88284" y="87446"/>
                        <a:pt x="88284" y="65475"/>
                      </a:cubicBezTo>
                      <a:cubicBezTo>
                        <a:pt x="88284" y="44955"/>
                        <a:pt x="83410" y="28575"/>
                        <a:pt x="73662" y="16334"/>
                      </a:cubicBezTo>
                      <a:cubicBezTo>
                        <a:pt x="63932" y="4093"/>
                        <a:pt x="50844" y="-2028"/>
                        <a:pt x="34399" y="-2028"/>
                      </a:cubicBezTo>
                      <a:cubicBezTo>
                        <a:pt x="29971" y="-2028"/>
                        <a:pt x="25488" y="-1591"/>
                        <a:pt x="20949" y="-716"/>
                      </a:cubicBezTo>
                      <a:cubicBezTo>
                        <a:pt x="16428" y="158"/>
                        <a:pt x="11721" y="1470"/>
                        <a:pt x="6828" y="3218"/>
                      </a:cubicBezTo>
                      <a:close/>
                      <a:moveTo>
                        <a:pt x="41878" y="58415"/>
                      </a:moveTo>
                      <a:cubicBezTo>
                        <a:pt x="49784" y="58415"/>
                        <a:pt x="56044" y="61112"/>
                        <a:pt x="60658" y="66507"/>
                      </a:cubicBezTo>
                      <a:cubicBezTo>
                        <a:pt x="65290" y="71921"/>
                        <a:pt x="67606" y="79344"/>
                        <a:pt x="67606" y="88776"/>
                      </a:cubicBezTo>
                      <a:cubicBezTo>
                        <a:pt x="67606" y="98133"/>
                        <a:pt x="65290" y="105528"/>
                        <a:pt x="60658" y="110961"/>
                      </a:cubicBezTo>
                      <a:cubicBezTo>
                        <a:pt x="56044" y="116393"/>
                        <a:pt x="49784" y="119109"/>
                        <a:pt x="41878" y="119109"/>
                      </a:cubicBezTo>
                      <a:cubicBezTo>
                        <a:pt x="33971" y="119109"/>
                        <a:pt x="27711" y="116393"/>
                        <a:pt x="23097" y="110961"/>
                      </a:cubicBezTo>
                      <a:cubicBezTo>
                        <a:pt x="18484" y="105528"/>
                        <a:pt x="16177" y="98133"/>
                        <a:pt x="16177" y="88776"/>
                      </a:cubicBezTo>
                      <a:cubicBezTo>
                        <a:pt x="16177" y="79344"/>
                        <a:pt x="18484" y="71921"/>
                        <a:pt x="23097" y="66507"/>
                      </a:cubicBezTo>
                      <a:cubicBezTo>
                        <a:pt x="27711" y="61112"/>
                        <a:pt x="33971" y="58415"/>
                        <a:pt x="41878" y="584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8" name="任意多边形: 形状 477">
                  <a:extLst>
                    <a:ext uri="{FF2B5EF4-FFF2-40B4-BE49-F238E27FC236}">
                      <a16:creationId xmlns:a16="http://schemas.microsoft.com/office/drawing/2014/main" id="{29667AD3-C379-89AA-C227-38765A50F977}"/>
                    </a:ext>
                  </a:extLst>
                </p:cNvPr>
                <p:cNvSpPr/>
                <p:nvPr/>
              </p:nvSpPr>
              <p:spPr>
                <a:xfrm flipV="1">
                  <a:off x="4219119" y="3716731"/>
                  <a:ext cx="18417" cy="22156"/>
                </a:xfrm>
                <a:custGeom>
                  <a:avLst/>
                  <a:gdLst>
                    <a:gd name="connsiteX0" fmla="*/ -537 w 18417"/>
                    <a:gd name="connsiteY0" fmla="*/ 22066 h 22156"/>
                    <a:gd name="connsiteX1" fmla="*/ 17880 w 18417"/>
                    <a:gd name="connsiteY1" fmla="*/ 22066 h 22156"/>
                    <a:gd name="connsiteX2" fmla="*/ 17880 w 18417"/>
                    <a:gd name="connsiteY2" fmla="*/ -91 h 22156"/>
                    <a:gd name="connsiteX3" fmla="*/ -537 w 18417"/>
                    <a:gd name="connsiteY3" fmla="*/ -91 h 22156"/>
                    <a:gd name="connsiteX4" fmla="*/ -537 w 18417"/>
                    <a:gd name="connsiteY4" fmla="*/ 22066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537" y="22066"/>
                      </a:moveTo>
                      <a:lnTo>
                        <a:pt x="17880" y="22066"/>
                      </a:lnTo>
                      <a:lnTo>
                        <a:pt x="17880" y="-91"/>
                      </a:lnTo>
                      <a:lnTo>
                        <a:pt x="-537" y="-91"/>
                      </a:lnTo>
                      <a:lnTo>
                        <a:pt x="-537" y="220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任意多边形: 形状 478">
                  <a:extLst>
                    <a:ext uri="{FF2B5EF4-FFF2-40B4-BE49-F238E27FC236}">
                      <a16:creationId xmlns:a16="http://schemas.microsoft.com/office/drawing/2014/main" id="{49B1DD45-6818-03FB-6175-28DB2B92FE25}"/>
                    </a:ext>
                  </a:extLst>
                </p:cNvPr>
                <p:cNvSpPr/>
                <p:nvPr/>
              </p:nvSpPr>
              <p:spPr>
                <a:xfrm flipV="1">
                  <a:off x="4270587" y="3608682"/>
                  <a:ext cx="84246" cy="132745"/>
                </a:xfrm>
                <a:custGeom>
                  <a:avLst/>
                  <a:gdLst>
                    <a:gd name="connsiteX0" fmla="*/ 3978 w 84246"/>
                    <a:gd name="connsiteY0" fmla="*/ 130760 h 132745"/>
                    <a:gd name="connsiteX1" fmla="*/ 73127 w 84246"/>
                    <a:gd name="connsiteY1" fmla="*/ 130760 h 132745"/>
                    <a:gd name="connsiteX2" fmla="*/ 73127 w 84246"/>
                    <a:gd name="connsiteY2" fmla="*/ 115914 h 132745"/>
                    <a:gd name="connsiteX3" fmla="*/ 20107 w 84246"/>
                    <a:gd name="connsiteY3" fmla="*/ 115914 h 132745"/>
                    <a:gd name="connsiteX4" fmla="*/ 20107 w 84246"/>
                    <a:gd name="connsiteY4" fmla="*/ 84018 h 132745"/>
                    <a:gd name="connsiteX5" fmla="*/ 27753 w 84246"/>
                    <a:gd name="connsiteY5" fmla="*/ 85972 h 132745"/>
                    <a:gd name="connsiteX6" fmla="*/ 35455 w 84246"/>
                    <a:gd name="connsiteY6" fmla="*/ 86613 h 132745"/>
                    <a:gd name="connsiteX7" fmla="*/ 69974 w 84246"/>
                    <a:gd name="connsiteY7" fmla="*/ 74670 h 132745"/>
                    <a:gd name="connsiteX8" fmla="*/ 82726 w 84246"/>
                    <a:gd name="connsiteY8" fmla="*/ 42328 h 132745"/>
                    <a:gd name="connsiteX9" fmla="*/ 69639 w 84246"/>
                    <a:gd name="connsiteY9" fmla="*/ 9651 h 132745"/>
                    <a:gd name="connsiteX10" fmla="*/ 32748 w 84246"/>
                    <a:gd name="connsiteY10" fmla="*/ -1986 h 132745"/>
                    <a:gd name="connsiteX11" fmla="*/ 16033 w 84246"/>
                    <a:gd name="connsiteY11" fmla="*/ -591 h 132745"/>
                    <a:gd name="connsiteX12" fmla="*/ -1520 w 84246"/>
                    <a:gd name="connsiteY12" fmla="*/ 3595 h 132745"/>
                    <a:gd name="connsiteX13" fmla="*/ -1520 w 84246"/>
                    <a:gd name="connsiteY13" fmla="*/ 21315 h 132745"/>
                    <a:gd name="connsiteX14" fmla="*/ 14693 w 84246"/>
                    <a:gd name="connsiteY14" fmla="*/ 14953 h 132745"/>
                    <a:gd name="connsiteX15" fmla="*/ 32385 w 84246"/>
                    <a:gd name="connsiteY15" fmla="*/ 12860 h 132745"/>
                    <a:gd name="connsiteX16" fmla="*/ 56272 w 84246"/>
                    <a:gd name="connsiteY16" fmla="*/ 20785 h 132745"/>
                    <a:gd name="connsiteX17" fmla="*/ 65090 w 84246"/>
                    <a:gd name="connsiteY17" fmla="*/ 42328 h 132745"/>
                    <a:gd name="connsiteX18" fmla="*/ 56272 w 84246"/>
                    <a:gd name="connsiteY18" fmla="*/ 63843 h 132745"/>
                    <a:gd name="connsiteX19" fmla="*/ 32385 w 84246"/>
                    <a:gd name="connsiteY19" fmla="*/ 71796 h 132745"/>
                    <a:gd name="connsiteX20" fmla="*/ 18293 w 84246"/>
                    <a:gd name="connsiteY20" fmla="*/ 70233 h 132745"/>
                    <a:gd name="connsiteX21" fmla="*/ 3978 w 84246"/>
                    <a:gd name="connsiteY21" fmla="*/ 65350 h 132745"/>
                    <a:gd name="connsiteX22" fmla="*/ 3978 w 84246"/>
                    <a:gd name="connsiteY22" fmla="*/ 130760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978" y="130760"/>
                      </a:moveTo>
                      <a:lnTo>
                        <a:pt x="73127" y="130760"/>
                      </a:lnTo>
                      <a:lnTo>
                        <a:pt x="73127" y="115914"/>
                      </a:lnTo>
                      <a:lnTo>
                        <a:pt x="20107" y="115914"/>
                      </a:lnTo>
                      <a:lnTo>
                        <a:pt x="20107" y="84018"/>
                      </a:lnTo>
                      <a:cubicBezTo>
                        <a:pt x="22655" y="84893"/>
                        <a:pt x="25204" y="85544"/>
                        <a:pt x="27753" y="85972"/>
                      </a:cubicBezTo>
                      <a:cubicBezTo>
                        <a:pt x="30320" y="86399"/>
                        <a:pt x="32887" y="86613"/>
                        <a:pt x="35455" y="86613"/>
                      </a:cubicBezTo>
                      <a:cubicBezTo>
                        <a:pt x="49984" y="86613"/>
                        <a:pt x="61490" y="82632"/>
                        <a:pt x="69974" y="74670"/>
                      </a:cubicBezTo>
                      <a:cubicBezTo>
                        <a:pt x="78475" y="66708"/>
                        <a:pt x="82726" y="55927"/>
                        <a:pt x="82726" y="42328"/>
                      </a:cubicBezTo>
                      <a:cubicBezTo>
                        <a:pt x="82726" y="28319"/>
                        <a:pt x="78364" y="17427"/>
                        <a:pt x="69639" y="9651"/>
                      </a:cubicBezTo>
                      <a:cubicBezTo>
                        <a:pt x="60914" y="1893"/>
                        <a:pt x="48617" y="-1986"/>
                        <a:pt x="32748" y="-1986"/>
                      </a:cubicBezTo>
                      <a:cubicBezTo>
                        <a:pt x="27278" y="-1986"/>
                        <a:pt x="21707" y="-1521"/>
                        <a:pt x="16033" y="-591"/>
                      </a:cubicBezTo>
                      <a:cubicBezTo>
                        <a:pt x="10377" y="340"/>
                        <a:pt x="4526" y="1735"/>
                        <a:pt x="-1520" y="3595"/>
                      </a:cubicBezTo>
                      <a:lnTo>
                        <a:pt x="-1520" y="21315"/>
                      </a:lnTo>
                      <a:cubicBezTo>
                        <a:pt x="3708" y="18469"/>
                        <a:pt x="9112" y="16348"/>
                        <a:pt x="14693" y="14953"/>
                      </a:cubicBezTo>
                      <a:cubicBezTo>
                        <a:pt x="20274" y="13557"/>
                        <a:pt x="26172" y="12860"/>
                        <a:pt x="32385" y="12860"/>
                      </a:cubicBezTo>
                      <a:cubicBezTo>
                        <a:pt x="42450" y="12860"/>
                        <a:pt x="50412" y="15501"/>
                        <a:pt x="56272" y="20785"/>
                      </a:cubicBezTo>
                      <a:cubicBezTo>
                        <a:pt x="62151" y="26068"/>
                        <a:pt x="65090" y="33249"/>
                        <a:pt x="65090" y="42328"/>
                      </a:cubicBezTo>
                      <a:cubicBezTo>
                        <a:pt x="65090" y="51388"/>
                        <a:pt x="62151" y="58559"/>
                        <a:pt x="56272" y="63843"/>
                      </a:cubicBezTo>
                      <a:cubicBezTo>
                        <a:pt x="50412" y="69145"/>
                        <a:pt x="42450" y="71796"/>
                        <a:pt x="32385" y="71796"/>
                      </a:cubicBezTo>
                      <a:cubicBezTo>
                        <a:pt x="27678" y="71796"/>
                        <a:pt x="22981" y="71275"/>
                        <a:pt x="18293" y="70233"/>
                      </a:cubicBezTo>
                      <a:cubicBezTo>
                        <a:pt x="13623" y="69191"/>
                        <a:pt x="8852" y="67563"/>
                        <a:pt x="3978" y="65350"/>
                      </a:cubicBezTo>
                      <a:lnTo>
                        <a:pt x="3978" y="1307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任意多边形: 形状 479">
                  <a:extLst>
                    <a:ext uri="{FF2B5EF4-FFF2-40B4-BE49-F238E27FC236}">
                      <a16:creationId xmlns:a16="http://schemas.microsoft.com/office/drawing/2014/main" id="{034EBC66-CA27-B111-BF28-B8DB941F7DBD}"/>
                    </a:ext>
                  </a:extLst>
                </p:cNvPr>
                <p:cNvSpPr/>
                <p:nvPr/>
              </p:nvSpPr>
              <p:spPr>
                <a:xfrm flipV="1">
                  <a:off x="4385079" y="3608682"/>
                  <a:ext cx="83715" cy="130206"/>
                </a:xfrm>
                <a:custGeom>
                  <a:avLst/>
                  <a:gdLst>
                    <a:gd name="connsiteX0" fmla="*/ -1532 w 83715"/>
                    <a:gd name="connsiteY0" fmla="*/ 128175 h 130206"/>
                    <a:gd name="connsiteX1" fmla="*/ 82184 w 83715"/>
                    <a:gd name="connsiteY1" fmla="*/ 128175 h 130206"/>
                    <a:gd name="connsiteX2" fmla="*/ 82184 w 83715"/>
                    <a:gd name="connsiteY2" fmla="*/ 120668 h 130206"/>
                    <a:gd name="connsiteX3" fmla="*/ 34913 w 83715"/>
                    <a:gd name="connsiteY3" fmla="*/ -2031 h 130206"/>
                    <a:gd name="connsiteX4" fmla="*/ 16523 w 83715"/>
                    <a:gd name="connsiteY4" fmla="*/ -2031 h 130206"/>
                    <a:gd name="connsiteX5" fmla="*/ 61004 w 83715"/>
                    <a:gd name="connsiteY5" fmla="*/ 113329 h 130206"/>
                    <a:gd name="connsiteX6" fmla="*/ -1532 w 83715"/>
                    <a:gd name="connsiteY6" fmla="*/ 113329 h 130206"/>
                    <a:gd name="connsiteX7" fmla="*/ -1532 w 83715"/>
                    <a:gd name="connsiteY7" fmla="*/ 12817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532" y="128175"/>
                      </a:moveTo>
                      <a:lnTo>
                        <a:pt x="82184" y="128175"/>
                      </a:lnTo>
                      <a:lnTo>
                        <a:pt x="82184" y="120668"/>
                      </a:lnTo>
                      <a:lnTo>
                        <a:pt x="34913" y="-2031"/>
                      </a:lnTo>
                      <a:lnTo>
                        <a:pt x="16523" y="-2031"/>
                      </a:lnTo>
                      <a:lnTo>
                        <a:pt x="61004" y="113329"/>
                      </a:lnTo>
                      <a:lnTo>
                        <a:pt x="-1532" y="113329"/>
                      </a:lnTo>
                      <a:lnTo>
                        <a:pt x="-1532" y="128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" name="图形 304">
                <a:extLst>
                  <a:ext uri="{FF2B5EF4-FFF2-40B4-BE49-F238E27FC236}">
                    <a16:creationId xmlns:a16="http://schemas.microsoft.com/office/drawing/2014/main" id="{3D11E3CE-2094-66CA-FCA0-C7D135AC5D36}"/>
                  </a:ext>
                </a:extLst>
              </p:cNvPr>
              <p:cNvGrpSpPr/>
              <p:nvPr/>
            </p:nvGrpSpPr>
            <p:grpSpPr>
              <a:xfrm>
                <a:off x="4797691" y="3597097"/>
                <a:ext cx="481645" cy="135089"/>
                <a:chOff x="4797691" y="3597097"/>
                <a:chExt cx="481645" cy="135089"/>
              </a:xfrm>
              <a:solidFill>
                <a:srgbClr val="000000"/>
              </a:solidFill>
            </p:grpSpPr>
            <p:sp>
              <p:nvSpPr>
                <p:cNvPr id="482" name="任意多边形: 形状 481">
                  <a:extLst>
                    <a:ext uri="{FF2B5EF4-FFF2-40B4-BE49-F238E27FC236}">
                      <a16:creationId xmlns:a16="http://schemas.microsoft.com/office/drawing/2014/main" id="{6A4AD956-A01A-C173-0E18-79BDDD0CEDBB}"/>
                    </a:ext>
                  </a:extLst>
                </p:cNvPr>
                <p:cNvSpPr/>
                <p:nvPr/>
              </p:nvSpPr>
              <p:spPr>
                <a:xfrm flipV="1">
                  <a:off x="4797691" y="3599441"/>
                  <a:ext cx="77520" cy="130206"/>
                </a:xfrm>
                <a:custGeom>
                  <a:avLst/>
                  <a:gdLst>
                    <a:gd name="connsiteX0" fmla="*/ 975 w 77520"/>
                    <a:gd name="connsiteY0" fmla="*/ 12786 h 130206"/>
                    <a:gd name="connsiteX1" fmla="*/ 29745 w 77520"/>
                    <a:gd name="connsiteY1" fmla="*/ 12786 h 130206"/>
                    <a:gd name="connsiteX2" fmla="*/ 29745 w 77520"/>
                    <a:gd name="connsiteY2" fmla="*/ 112128 h 130206"/>
                    <a:gd name="connsiteX3" fmla="*/ -1564 w 77520"/>
                    <a:gd name="connsiteY3" fmla="*/ 105850 h 130206"/>
                    <a:gd name="connsiteX4" fmla="*/ -1564 w 77520"/>
                    <a:gd name="connsiteY4" fmla="*/ 121895 h 130206"/>
                    <a:gd name="connsiteX5" fmla="*/ 29578 w 77520"/>
                    <a:gd name="connsiteY5" fmla="*/ 128174 h 130206"/>
                    <a:gd name="connsiteX6" fmla="*/ 47186 w 77520"/>
                    <a:gd name="connsiteY6" fmla="*/ 128174 h 130206"/>
                    <a:gd name="connsiteX7" fmla="*/ 47186 w 77520"/>
                    <a:gd name="connsiteY7" fmla="*/ 12786 h 130206"/>
                    <a:gd name="connsiteX8" fmla="*/ 75957 w 77520"/>
                    <a:gd name="connsiteY8" fmla="*/ 12786 h 130206"/>
                    <a:gd name="connsiteX9" fmla="*/ 75957 w 77520"/>
                    <a:gd name="connsiteY9" fmla="*/ -2032 h 130206"/>
                    <a:gd name="connsiteX10" fmla="*/ 975 w 77520"/>
                    <a:gd name="connsiteY10" fmla="*/ -2032 h 130206"/>
                    <a:gd name="connsiteX11" fmla="*/ 975 w 77520"/>
                    <a:gd name="connsiteY11" fmla="*/ 12786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975" y="12786"/>
                      </a:moveTo>
                      <a:lnTo>
                        <a:pt x="29745" y="12786"/>
                      </a:lnTo>
                      <a:lnTo>
                        <a:pt x="29745" y="112128"/>
                      </a:lnTo>
                      <a:lnTo>
                        <a:pt x="-1564" y="105850"/>
                      </a:lnTo>
                      <a:lnTo>
                        <a:pt x="-1564" y="121895"/>
                      </a:lnTo>
                      <a:lnTo>
                        <a:pt x="29578" y="128174"/>
                      </a:lnTo>
                      <a:lnTo>
                        <a:pt x="47186" y="128174"/>
                      </a:lnTo>
                      <a:lnTo>
                        <a:pt x="47186" y="12786"/>
                      </a:lnTo>
                      <a:lnTo>
                        <a:pt x="75957" y="12786"/>
                      </a:lnTo>
                      <a:lnTo>
                        <a:pt x="75957" y="-2032"/>
                      </a:lnTo>
                      <a:lnTo>
                        <a:pt x="975" y="-2032"/>
                      </a:lnTo>
                      <a:lnTo>
                        <a:pt x="975" y="12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任意多边形: 形状 482">
                  <a:extLst>
                    <a:ext uri="{FF2B5EF4-FFF2-40B4-BE49-F238E27FC236}">
                      <a16:creationId xmlns:a16="http://schemas.microsoft.com/office/drawing/2014/main" id="{5486A1D4-9B1C-0810-AD20-A23EA6EC4599}"/>
                    </a:ext>
                  </a:extLst>
                </p:cNvPr>
                <p:cNvSpPr/>
                <p:nvPr/>
              </p:nvSpPr>
              <p:spPr>
                <a:xfrm flipV="1">
                  <a:off x="4902947" y="3597097"/>
                  <a:ext cx="89827" cy="135089"/>
                </a:xfrm>
                <a:custGeom>
                  <a:avLst/>
                  <a:gdLst>
                    <a:gd name="connsiteX0" fmla="*/ 6896 w 89827"/>
                    <a:gd name="connsiteY0" fmla="*/ 3218 h 135089"/>
                    <a:gd name="connsiteX1" fmla="*/ 6896 w 89827"/>
                    <a:gd name="connsiteY1" fmla="*/ 19263 h 135089"/>
                    <a:gd name="connsiteX2" fmla="*/ 20319 w 89827"/>
                    <a:gd name="connsiteY2" fmla="*/ 14463 h 135089"/>
                    <a:gd name="connsiteX3" fmla="*/ 33685 w 89827"/>
                    <a:gd name="connsiteY3" fmla="*/ 12817 h 135089"/>
                    <a:gd name="connsiteX4" fmla="*/ 60307 w 89827"/>
                    <a:gd name="connsiteY4" fmla="*/ 24537 h 135089"/>
                    <a:gd name="connsiteX5" fmla="*/ 70827 w 89827"/>
                    <a:gd name="connsiteY5" fmla="*/ 60172 h 135089"/>
                    <a:gd name="connsiteX6" fmla="*/ 57991 w 89827"/>
                    <a:gd name="connsiteY6" fmla="*/ 48647 h 135089"/>
                    <a:gd name="connsiteX7" fmla="*/ 40829 w 89827"/>
                    <a:gd name="connsiteY7" fmla="*/ 44629 h 135089"/>
                    <a:gd name="connsiteX8" fmla="*/ 9910 w 89827"/>
                    <a:gd name="connsiteY8" fmla="*/ 56433 h 135089"/>
                    <a:gd name="connsiteX9" fmla="*/ -1475 w 89827"/>
                    <a:gd name="connsiteY9" fmla="*/ 88775 h 135089"/>
                    <a:gd name="connsiteX10" fmla="*/ 10384 w 89827"/>
                    <a:gd name="connsiteY10" fmla="*/ 120922 h 135089"/>
                    <a:gd name="connsiteX11" fmla="*/ 41945 w 89827"/>
                    <a:gd name="connsiteY11" fmla="*/ 133061 h 135089"/>
                    <a:gd name="connsiteX12" fmla="*/ 76436 w 89827"/>
                    <a:gd name="connsiteY12" fmla="*/ 115732 h 135089"/>
                    <a:gd name="connsiteX13" fmla="*/ 88352 w 89827"/>
                    <a:gd name="connsiteY13" fmla="*/ 65474 h 135089"/>
                    <a:gd name="connsiteX14" fmla="*/ 73729 w 89827"/>
                    <a:gd name="connsiteY14" fmla="*/ 16333 h 135089"/>
                    <a:gd name="connsiteX15" fmla="*/ 34467 w 89827"/>
                    <a:gd name="connsiteY15" fmla="*/ -2029 h 135089"/>
                    <a:gd name="connsiteX16" fmla="*/ 21016 w 89827"/>
                    <a:gd name="connsiteY16" fmla="*/ -717 h 135089"/>
                    <a:gd name="connsiteX17" fmla="*/ 6896 w 89827"/>
                    <a:gd name="connsiteY17" fmla="*/ 3218 h 135089"/>
                    <a:gd name="connsiteX18" fmla="*/ 41945 w 89827"/>
                    <a:gd name="connsiteY18" fmla="*/ 58414 h 135089"/>
                    <a:gd name="connsiteX19" fmla="*/ 60725 w 89827"/>
                    <a:gd name="connsiteY19" fmla="*/ 66507 h 135089"/>
                    <a:gd name="connsiteX20" fmla="*/ 67674 w 89827"/>
                    <a:gd name="connsiteY20" fmla="*/ 88775 h 135089"/>
                    <a:gd name="connsiteX21" fmla="*/ 60725 w 89827"/>
                    <a:gd name="connsiteY21" fmla="*/ 110960 h 135089"/>
                    <a:gd name="connsiteX22" fmla="*/ 41945 w 89827"/>
                    <a:gd name="connsiteY22" fmla="*/ 119108 h 135089"/>
                    <a:gd name="connsiteX23" fmla="*/ 23165 w 89827"/>
                    <a:gd name="connsiteY23" fmla="*/ 110960 h 135089"/>
                    <a:gd name="connsiteX24" fmla="*/ 16244 w 89827"/>
                    <a:gd name="connsiteY24" fmla="*/ 88775 h 135089"/>
                    <a:gd name="connsiteX25" fmla="*/ 23165 w 89827"/>
                    <a:gd name="connsiteY25" fmla="*/ 66507 h 135089"/>
                    <a:gd name="connsiteX26" fmla="*/ 41945 w 89827"/>
                    <a:gd name="connsiteY26" fmla="*/ 5841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96" y="3218"/>
                      </a:moveTo>
                      <a:lnTo>
                        <a:pt x="6896" y="19263"/>
                      </a:lnTo>
                      <a:cubicBezTo>
                        <a:pt x="11324" y="17161"/>
                        <a:pt x="15798" y="15561"/>
                        <a:pt x="20319" y="14463"/>
                      </a:cubicBezTo>
                      <a:cubicBezTo>
                        <a:pt x="24858" y="13366"/>
                        <a:pt x="29313" y="12817"/>
                        <a:pt x="33685" y="12817"/>
                      </a:cubicBezTo>
                      <a:cubicBezTo>
                        <a:pt x="45312" y="12817"/>
                        <a:pt x="54186" y="16724"/>
                        <a:pt x="60307" y="24537"/>
                      </a:cubicBezTo>
                      <a:cubicBezTo>
                        <a:pt x="66446" y="32351"/>
                        <a:pt x="69953" y="44229"/>
                        <a:pt x="70827" y="60172"/>
                      </a:cubicBezTo>
                      <a:cubicBezTo>
                        <a:pt x="67460" y="55168"/>
                        <a:pt x="63181" y="51326"/>
                        <a:pt x="57991" y="48647"/>
                      </a:cubicBezTo>
                      <a:cubicBezTo>
                        <a:pt x="52819" y="45968"/>
                        <a:pt x="47098" y="44629"/>
                        <a:pt x="40829" y="44629"/>
                      </a:cubicBezTo>
                      <a:cubicBezTo>
                        <a:pt x="27806" y="44629"/>
                        <a:pt x="17500" y="48564"/>
                        <a:pt x="9910" y="56433"/>
                      </a:cubicBezTo>
                      <a:cubicBezTo>
                        <a:pt x="2320" y="64321"/>
                        <a:pt x="-1475" y="75101"/>
                        <a:pt x="-1475" y="88775"/>
                      </a:cubicBezTo>
                      <a:cubicBezTo>
                        <a:pt x="-1475" y="102132"/>
                        <a:pt x="2478" y="112848"/>
                        <a:pt x="10384" y="120922"/>
                      </a:cubicBezTo>
                      <a:cubicBezTo>
                        <a:pt x="18291" y="129014"/>
                        <a:pt x="28811" y="133061"/>
                        <a:pt x="41945" y="133061"/>
                      </a:cubicBezTo>
                      <a:cubicBezTo>
                        <a:pt x="57014" y="133061"/>
                        <a:pt x="68511" y="127284"/>
                        <a:pt x="76436" y="115732"/>
                      </a:cubicBezTo>
                      <a:cubicBezTo>
                        <a:pt x="84380" y="104197"/>
                        <a:pt x="88352" y="87445"/>
                        <a:pt x="88352" y="65474"/>
                      </a:cubicBezTo>
                      <a:cubicBezTo>
                        <a:pt x="88352" y="44954"/>
                        <a:pt x="83477" y="28574"/>
                        <a:pt x="73729" y="16333"/>
                      </a:cubicBezTo>
                      <a:cubicBezTo>
                        <a:pt x="64000" y="4092"/>
                        <a:pt x="50912" y="-2029"/>
                        <a:pt x="34467" y="-2029"/>
                      </a:cubicBezTo>
                      <a:cubicBezTo>
                        <a:pt x="30039" y="-2029"/>
                        <a:pt x="25555" y="-1592"/>
                        <a:pt x="21016" y="-717"/>
                      </a:cubicBezTo>
                      <a:cubicBezTo>
                        <a:pt x="16496" y="157"/>
                        <a:pt x="11789" y="1469"/>
                        <a:pt x="6896" y="3218"/>
                      </a:cubicBezTo>
                      <a:close/>
                      <a:moveTo>
                        <a:pt x="41945" y="58414"/>
                      </a:moveTo>
                      <a:cubicBezTo>
                        <a:pt x="49852" y="58414"/>
                        <a:pt x="56112" y="61112"/>
                        <a:pt x="60725" y="66507"/>
                      </a:cubicBezTo>
                      <a:cubicBezTo>
                        <a:pt x="65358" y="71920"/>
                        <a:pt x="67674" y="79343"/>
                        <a:pt x="67674" y="88775"/>
                      </a:cubicBezTo>
                      <a:cubicBezTo>
                        <a:pt x="67674" y="98133"/>
                        <a:pt x="65358" y="105528"/>
                        <a:pt x="60725" y="110960"/>
                      </a:cubicBezTo>
                      <a:cubicBezTo>
                        <a:pt x="56112" y="116392"/>
                        <a:pt x="49852" y="119108"/>
                        <a:pt x="41945" y="119108"/>
                      </a:cubicBezTo>
                      <a:cubicBezTo>
                        <a:pt x="34039" y="119108"/>
                        <a:pt x="27779" y="116392"/>
                        <a:pt x="23165" y="110960"/>
                      </a:cubicBezTo>
                      <a:cubicBezTo>
                        <a:pt x="18551" y="105528"/>
                        <a:pt x="16244" y="98133"/>
                        <a:pt x="16244" y="88775"/>
                      </a:cubicBezTo>
                      <a:cubicBezTo>
                        <a:pt x="16244" y="79343"/>
                        <a:pt x="18551" y="71920"/>
                        <a:pt x="23165" y="66507"/>
                      </a:cubicBezTo>
                      <a:cubicBezTo>
                        <a:pt x="27779" y="61112"/>
                        <a:pt x="34039" y="58414"/>
                        <a:pt x="41945" y="584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4" name="任意多边形: 形状 483">
                  <a:extLst>
                    <a:ext uri="{FF2B5EF4-FFF2-40B4-BE49-F238E27FC236}">
                      <a16:creationId xmlns:a16="http://schemas.microsoft.com/office/drawing/2014/main" id="{048B9609-8BB9-E7E1-9A3B-FA2C2811C6E0}"/>
                    </a:ext>
                  </a:extLst>
                </p:cNvPr>
                <p:cNvSpPr/>
                <p:nvPr/>
              </p:nvSpPr>
              <p:spPr>
                <a:xfrm flipV="1">
                  <a:off x="5024415" y="3707490"/>
                  <a:ext cx="18417" cy="22156"/>
                </a:xfrm>
                <a:custGeom>
                  <a:avLst/>
                  <a:gdLst>
                    <a:gd name="connsiteX0" fmla="*/ -470 w 18417"/>
                    <a:gd name="connsiteY0" fmla="*/ 22065 h 22156"/>
                    <a:gd name="connsiteX1" fmla="*/ 17948 w 18417"/>
                    <a:gd name="connsiteY1" fmla="*/ 22065 h 22156"/>
                    <a:gd name="connsiteX2" fmla="*/ 17948 w 18417"/>
                    <a:gd name="connsiteY2" fmla="*/ -92 h 22156"/>
                    <a:gd name="connsiteX3" fmla="*/ -470 w 18417"/>
                    <a:gd name="connsiteY3" fmla="*/ -92 h 22156"/>
                    <a:gd name="connsiteX4" fmla="*/ -470 w 18417"/>
                    <a:gd name="connsiteY4" fmla="*/ 22065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70" y="22065"/>
                      </a:moveTo>
                      <a:lnTo>
                        <a:pt x="17948" y="22065"/>
                      </a:lnTo>
                      <a:lnTo>
                        <a:pt x="17948" y="-92"/>
                      </a:lnTo>
                      <a:lnTo>
                        <a:pt x="-470" y="-92"/>
                      </a:lnTo>
                      <a:lnTo>
                        <a:pt x="-470" y="22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任意多边形: 形状 484">
                  <a:extLst>
                    <a:ext uri="{FF2B5EF4-FFF2-40B4-BE49-F238E27FC236}">
                      <a16:creationId xmlns:a16="http://schemas.microsoft.com/office/drawing/2014/main" id="{88227D6E-3CA3-E145-6391-116D21224012}"/>
                    </a:ext>
                  </a:extLst>
                </p:cNvPr>
                <p:cNvSpPr/>
                <p:nvPr/>
              </p:nvSpPr>
              <p:spPr>
                <a:xfrm flipV="1">
                  <a:off x="5074571" y="3597097"/>
                  <a:ext cx="89910" cy="135089"/>
                </a:xfrm>
                <a:custGeom>
                  <a:avLst/>
                  <a:gdLst>
                    <a:gd name="connsiteX0" fmla="*/ 44984 w 89910"/>
                    <a:gd name="connsiteY0" fmla="*/ 72618 h 135089"/>
                    <a:gd name="connsiteX1" fmla="*/ 26175 w 89910"/>
                    <a:gd name="connsiteY1" fmla="*/ 64497 h 135089"/>
                    <a:gd name="connsiteX2" fmla="*/ 19255 w 89910"/>
                    <a:gd name="connsiteY2" fmla="*/ 42285 h 135089"/>
                    <a:gd name="connsiteX3" fmla="*/ 26175 w 89910"/>
                    <a:gd name="connsiteY3" fmla="*/ 20072 h 135089"/>
                    <a:gd name="connsiteX4" fmla="*/ 44984 w 89910"/>
                    <a:gd name="connsiteY4" fmla="*/ 11924 h 135089"/>
                    <a:gd name="connsiteX5" fmla="*/ 63764 w 89910"/>
                    <a:gd name="connsiteY5" fmla="*/ 20072 h 135089"/>
                    <a:gd name="connsiteX6" fmla="*/ 70684 w 89910"/>
                    <a:gd name="connsiteY6" fmla="*/ 42285 h 135089"/>
                    <a:gd name="connsiteX7" fmla="*/ 63764 w 89910"/>
                    <a:gd name="connsiteY7" fmla="*/ 64497 h 135089"/>
                    <a:gd name="connsiteX8" fmla="*/ 44984 w 89910"/>
                    <a:gd name="connsiteY8" fmla="*/ 72618 h 135089"/>
                    <a:gd name="connsiteX9" fmla="*/ 79949 w 89910"/>
                    <a:gd name="connsiteY9" fmla="*/ 127842 h 135089"/>
                    <a:gd name="connsiteX10" fmla="*/ 79949 w 89910"/>
                    <a:gd name="connsiteY10" fmla="*/ 111797 h 135089"/>
                    <a:gd name="connsiteX11" fmla="*/ 66554 w 89910"/>
                    <a:gd name="connsiteY11" fmla="*/ 116569 h 135089"/>
                    <a:gd name="connsiteX12" fmla="*/ 53160 w 89910"/>
                    <a:gd name="connsiteY12" fmla="*/ 118243 h 135089"/>
                    <a:gd name="connsiteX13" fmla="*/ 26510 w 89910"/>
                    <a:gd name="connsiteY13" fmla="*/ 106467 h 135089"/>
                    <a:gd name="connsiteX14" fmla="*/ 16018 w 89910"/>
                    <a:gd name="connsiteY14" fmla="*/ 70888 h 135089"/>
                    <a:gd name="connsiteX15" fmla="*/ 28910 w 89910"/>
                    <a:gd name="connsiteY15" fmla="*/ 82524 h 135089"/>
                    <a:gd name="connsiteX16" fmla="*/ 46016 w 89910"/>
                    <a:gd name="connsiteY16" fmla="*/ 86571 h 135089"/>
                    <a:gd name="connsiteX17" fmla="*/ 77019 w 89910"/>
                    <a:gd name="connsiteY17" fmla="*/ 74655 h 135089"/>
                    <a:gd name="connsiteX18" fmla="*/ 88404 w 89910"/>
                    <a:gd name="connsiteY18" fmla="*/ 42285 h 135089"/>
                    <a:gd name="connsiteX19" fmla="*/ 76545 w 89910"/>
                    <a:gd name="connsiteY19" fmla="*/ 10082 h 135089"/>
                    <a:gd name="connsiteX20" fmla="*/ 44984 w 89910"/>
                    <a:gd name="connsiteY20" fmla="*/ -2029 h 135089"/>
                    <a:gd name="connsiteX21" fmla="*/ 10437 w 89910"/>
                    <a:gd name="connsiteY21" fmla="*/ 15273 h 135089"/>
                    <a:gd name="connsiteX22" fmla="*/ -1507 w 89910"/>
                    <a:gd name="connsiteY22" fmla="*/ 65474 h 135089"/>
                    <a:gd name="connsiteX23" fmla="*/ 13144 w 89910"/>
                    <a:gd name="connsiteY23" fmla="*/ 114699 h 135089"/>
                    <a:gd name="connsiteX24" fmla="*/ 52462 w 89910"/>
                    <a:gd name="connsiteY24" fmla="*/ 133061 h 135089"/>
                    <a:gd name="connsiteX25" fmla="*/ 65857 w 89910"/>
                    <a:gd name="connsiteY25" fmla="*/ 131749 h 135089"/>
                    <a:gd name="connsiteX26" fmla="*/ 79949 w 89910"/>
                    <a:gd name="connsiteY26" fmla="*/ 12784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984" y="72618"/>
                      </a:moveTo>
                      <a:cubicBezTo>
                        <a:pt x="37077" y="72618"/>
                        <a:pt x="30808" y="69911"/>
                        <a:pt x="26175" y="64497"/>
                      </a:cubicBezTo>
                      <a:cubicBezTo>
                        <a:pt x="21562" y="59102"/>
                        <a:pt x="19255" y="51698"/>
                        <a:pt x="19255" y="42285"/>
                      </a:cubicBezTo>
                      <a:cubicBezTo>
                        <a:pt x="19255" y="32927"/>
                        <a:pt x="21562" y="25523"/>
                        <a:pt x="26175" y="20072"/>
                      </a:cubicBezTo>
                      <a:cubicBezTo>
                        <a:pt x="30808" y="14640"/>
                        <a:pt x="37077" y="11924"/>
                        <a:pt x="44984" y="11924"/>
                      </a:cubicBezTo>
                      <a:cubicBezTo>
                        <a:pt x="52890" y="11924"/>
                        <a:pt x="59150" y="14640"/>
                        <a:pt x="63764" y="20072"/>
                      </a:cubicBezTo>
                      <a:cubicBezTo>
                        <a:pt x="68378" y="25523"/>
                        <a:pt x="70684" y="32927"/>
                        <a:pt x="70684" y="42285"/>
                      </a:cubicBezTo>
                      <a:cubicBezTo>
                        <a:pt x="70684" y="51698"/>
                        <a:pt x="68378" y="59102"/>
                        <a:pt x="63764" y="64497"/>
                      </a:cubicBezTo>
                      <a:cubicBezTo>
                        <a:pt x="59150" y="69911"/>
                        <a:pt x="52890" y="72618"/>
                        <a:pt x="44984" y="72618"/>
                      </a:cubicBezTo>
                      <a:close/>
                      <a:moveTo>
                        <a:pt x="79949" y="127842"/>
                      </a:moveTo>
                      <a:lnTo>
                        <a:pt x="79949" y="111797"/>
                      </a:lnTo>
                      <a:cubicBezTo>
                        <a:pt x="75521" y="113881"/>
                        <a:pt x="71056" y="115471"/>
                        <a:pt x="66554" y="116569"/>
                      </a:cubicBezTo>
                      <a:cubicBezTo>
                        <a:pt x="62052" y="117685"/>
                        <a:pt x="57588" y="118243"/>
                        <a:pt x="53160" y="118243"/>
                      </a:cubicBezTo>
                      <a:cubicBezTo>
                        <a:pt x="41533" y="118243"/>
                        <a:pt x="32650" y="114318"/>
                        <a:pt x="26510" y="106467"/>
                      </a:cubicBezTo>
                      <a:cubicBezTo>
                        <a:pt x="20390" y="98616"/>
                        <a:pt x="16892" y="86757"/>
                        <a:pt x="16018" y="70888"/>
                      </a:cubicBezTo>
                      <a:cubicBezTo>
                        <a:pt x="19441" y="75948"/>
                        <a:pt x="23738" y="79827"/>
                        <a:pt x="28910" y="82524"/>
                      </a:cubicBezTo>
                      <a:cubicBezTo>
                        <a:pt x="34101" y="85222"/>
                        <a:pt x="39803" y="86571"/>
                        <a:pt x="46016" y="86571"/>
                      </a:cubicBezTo>
                      <a:cubicBezTo>
                        <a:pt x="59094" y="86571"/>
                        <a:pt x="69429" y="82599"/>
                        <a:pt x="77019" y="74655"/>
                      </a:cubicBezTo>
                      <a:cubicBezTo>
                        <a:pt x="84609" y="66730"/>
                        <a:pt x="88404" y="55940"/>
                        <a:pt x="88404" y="42285"/>
                      </a:cubicBezTo>
                      <a:cubicBezTo>
                        <a:pt x="88404" y="28909"/>
                        <a:pt x="84451" y="18175"/>
                        <a:pt x="76545" y="10082"/>
                      </a:cubicBezTo>
                      <a:cubicBezTo>
                        <a:pt x="68638" y="2008"/>
                        <a:pt x="58118" y="-2029"/>
                        <a:pt x="44984" y="-2029"/>
                      </a:cubicBezTo>
                      <a:cubicBezTo>
                        <a:pt x="29915" y="-2029"/>
                        <a:pt x="18399" y="3738"/>
                        <a:pt x="10437" y="15273"/>
                      </a:cubicBezTo>
                      <a:cubicBezTo>
                        <a:pt x="2475" y="26825"/>
                        <a:pt x="-1507" y="43559"/>
                        <a:pt x="-1507" y="65474"/>
                      </a:cubicBezTo>
                      <a:cubicBezTo>
                        <a:pt x="-1507" y="86050"/>
                        <a:pt x="3377" y="102458"/>
                        <a:pt x="13144" y="114699"/>
                      </a:cubicBezTo>
                      <a:cubicBezTo>
                        <a:pt x="22911" y="126940"/>
                        <a:pt x="36017" y="133061"/>
                        <a:pt x="52462" y="133061"/>
                      </a:cubicBezTo>
                      <a:cubicBezTo>
                        <a:pt x="56890" y="133061"/>
                        <a:pt x="61355" y="132624"/>
                        <a:pt x="65857" y="131749"/>
                      </a:cubicBezTo>
                      <a:cubicBezTo>
                        <a:pt x="70359" y="130875"/>
                        <a:pt x="75056" y="129573"/>
                        <a:pt x="79949" y="1278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任意多边形: 形状 485">
                  <a:extLst>
                    <a:ext uri="{FF2B5EF4-FFF2-40B4-BE49-F238E27FC236}">
                      <a16:creationId xmlns:a16="http://schemas.microsoft.com/office/drawing/2014/main" id="{1A93D092-3E0E-C3A9-9F61-13ECA84919B7}"/>
                    </a:ext>
                  </a:extLst>
                </p:cNvPr>
                <p:cNvSpPr/>
                <p:nvPr/>
              </p:nvSpPr>
              <p:spPr>
                <a:xfrm flipV="1">
                  <a:off x="5184458" y="3599441"/>
                  <a:ext cx="94877" cy="130206"/>
                </a:xfrm>
                <a:custGeom>
                  <a:avLst/>
                  <a:gdLst>
                    <a:gd name="connsiteX0" fmla="*/ 57316 w 94877"/>
                    <a:gd name="connsiteY0" fmla="*/ 112826 h 130206"/>
                    <a:gd name="connsiteX1" fmla="*/ 12835 w 94877"/>
                    <a:gd name="connsiteY1" fmla="*/ 43314 h 130206"/>
                    <a:gd name="connsiteX2" fmla="*/ 57316 w 94877"/>
                    <a:gd name="connsiteY2" fmla="*/ 43314 h 130206"/>
                    <a:gd name="connsiteX3" fmla="*/ 57316 w 94877"/>
                    <a:gd name="connsiteY3" fmla="*/ 112826 h 130206"/>
                    <a:gd name="connsiteX4" fmla="*/ 52684 w 94877"/>
                    <a:gd name="connsiteY4" fmla="*/ 128174 h 130206"/>
                    <a:gd name="connsiteX5" fmla="*/ 74841 w 94877"/>
                    <a:gd name="connsiteY5" fmla="*/ 128174 h 130206"/>
                    <a:gd name="connsiteX6" fmla="*/ 74841 w 94877"/>
                    <a:gd name="connsiteY6" fmla="*/ 43314 h 130206"/>
                    <a:gd name="connsiteX7" fmla="*/ 93426 w 94877"/>
                    <a:gd name="connsiteY7" fmla="*/ 43314 h 130206"/>
                    <a:gd name="connsiteX8" fmla="*/ 93426 w 94877"/>
                    <a:gd name="connsiteY8" fmla="*/ 28664 h 130206"/>
                    <a:gd name="connsiteX9" fmla="*/ 74841 w 94877"/>
                    <a:gd name="connsiteY9" fmla="*/ 28664 h 130206"/>
                    <a:gd name="connsiteX10" fmla="*/ 74841 w 94877"/>
                    <a:gd name="connsiteY10" fmla="*/ -2032 h 130206"/>
                    <a:gd name="connsiteX11" fmla="*/ 57316 w 94877"/>
                    <a:gd name="connsiteY11" fmla="*/ -2032 h 130206"/>
                    <a:gd name="connsiteX12" fmla="*/ 57316 w 94877"/>
                    <a:gd name="connsiteY12" fmla="*/ 28664 h 130206"/>
                    <a:gd name="connsiteX13" fmla="*/ -1452 w 94877"/>
                    <a:gd name="connsiteY13" fmla="*/ 28664 h 130206"/>
                    <a:gd name="connsiteX14" fmla="*/ -1452 w 94877"/>
                    <a:gd name="connsiteY14" fmla="*/ 45658 h 130206"/>
                    <a:gd name="connsiteX15" fmla="*/ 52684 w 94877"/>
                    <a:gd name="connsiteY15" fmla="*/ 128174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316" y="112826"/>
                      </a:moveTo>
                      <a:lnTo>
                        <a:pt x="12835" y="43314"/>
                      </a:lnTo>
                      <a:lnTo>
                        <a:pt x="57316" y="43314"/>
                      </a:lnTo>
                      <a:lnTo>
                        <a:pt x="57316" y="112826"/>
                      </a:lnTo>
                      <a:close/>
                      <a:moveTo>
                        <a:pt x="52684" y="128174"/>
                      </a:moveTo>
                      <a:lnTo>
                        <a:pt x="74841" y="128174"/>
                      </a:lnTo>
                      <a:lnTo>
                        <a:pt x="74841" y="43314"/>
                      </a:lnTo>
                      <a:lnTo>
                        <a:pt x="93426" y="43314"/>
                      </a:lnTo>
                      <a:lnTo>
                        <a:pt x="93426" y="28664"/>
                      </a:lnTo>
                      <a:lnTo>
                        <a:pt x="74841" y="28664"/>
                      </a:lnTo>
                      <a:lnTo>
                        <a:pt x="74841" y="-2032"/>
                      </a:lnTo>
                      <a:lnTo>
                        <a:pt x="57316" y="-2032"/>
                      </a:lnTo>
                      <a:lnTo>
                        <a:pt x="57316" y="28664"/>
                      </a:lnTo>
                      <a:lnTo>
                        <a:pt x="-1452" y="28664"/>
                      </a:lnTo>
                      <a:lnTo>
                        <a:pt x="-1452" y="45658"/>
                      </a:lnTo>
                      <a:lnTo>
                        <a:pt x="52684" y="128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7" name="图形 304">
                <a:extLst>
                  <a:ext uri="{FF2B5EF4-FFF2-40B4-BE49-F238E27FC236}">
                    <a16:creationId xmlns:a16="http://schemas.microsoft.com/office/drawing/2014/main" id="{3EEEC809-7B99-AE2C-21A6-8FABE0C32540}"/>
                  </a:ext>
                </a:extLst>
              </p:cNvPr>
              <p:cNvGrpSpPr/>
              <p:nvPr/>
            </p:nvGrpSpPr>
            <p:grpSpPr>
              <a:xfrm>
                <a:off x="5602987" y="3553531"/>
                <a:ext cx="476398" cy="135089"/>
                <a:chOff x="5602987" y="3553531"/>
                <a:chExt cx="476398" cy="135089"/>
              </a:xfrm>
              <a:solidFill>
                <a:srgbClr val="000000"/>
              </a:solidFill>
            </p:grpSpPr>
            <p:sp>
              <p:nvSpPr>
                <p:cNvPr id="488" name="任意多边形: 形状 487">
                  <a:extLst>
                    <a:ext uri="{FF2B5EF4-FFF2-40B4-BE49-F238E27FC236}">
                      <a16:creationId xmlns:a16="http://schemas.microsoft.com/office/drawing/2014/main" id="{171DBF78-9ECD-AC5F-F4D6-3E58A476B44C}"/>
                    </a:ext>
                  </a:extLst>
                </p:cNvPr>
                <p:cNvSpPr/>
                <p:nvPr/>
              </p:nvSpPr>
              <p:spPr>
                <a:xfrm flipV="1">
                  <a:off x="5602987" y="3555875"/>
                  <a:ext cx="77520" cy="130206"/>
                </a:xfrm>
                <a:custGeom>
                  <a:avLst/>
                  <a:gdLst>
                    <a:gd name="connsiteX0" fmla="*/ 1043 w 77520"/>
                    <a:gd name="connsiteY0" fmla="*/ 12782 h 130206"/>
                    <a:gd name="connsiteX1" fmla="*/ 29813 w 77520"/>
                    <a:gd name="connsiteY1" fmla="*/ 12782 h 130206"/>
                    <a:gd name="connsiteX2" fmla="*/ 29813 w 77520"/>
                    <a:gd name="connsiteY2" fmla="*/ 112125 h 130206"/>
                    <a:gd name="connsiteX3" fmla="*/ -1497 w 77520"/>
                    <a:gd name="connsiteY3" fmla="*/ 105846 h 130206"/>
                    <a:gd name="connsiteX4" fmla="*/ -1497 w 77520"/>
                    <a:gd name="connsiteY4" fmla="*/ 121891 h 130206"/>
                    <a:gd name="connsiteX5" fmla="*/ 29646 w 77520"/>
                    <a:gd name="connsiteY5" fmla="*/ 128170 h 130206"/>
                    <a:gd name="connsiteX6" fmla="*/ 47254 w 77520"/>
                    <a:gd name="connsiteY6" fmla="*/ 128170 h 130206"/>
                    <a:gd name="connsiteX7" fmla="*/ 47254 w 77520"/>
                    <a:gd name="connsiteY7" fmla="*/ 12782 h 130206"/>
                    <a:gd name="connsiteX8" fmla="*/ 76024 w 77520"/>
                    <a:gd name="connsiteY8" fmla="*/ 12782 h 130206"/>
                    <a:gd name="connsiteX9" fmla="*/ 76024 w 77520"/>
                    <a:gd name="connsiteY9" fmla="*/ -2036 h 130206"/>
                    <a:gd name="connsiteX10" fmla="*/ 1043 w 77520"/>
                    <a:gd name="connsiteY10" fmla="*/ -2036 h 130206"/>
                    <a:gd name="connsiteX11" fmla="*/ 1043 w 77520"/>
                    <a:gd name="connsiteY11" fmla="*/ 12782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1043" y="12782"/>
                      </a:moveTo>
                      <a:lnTo>
                        <a:pt x="29813" y="12782"/>
                      </a:lnTo>
                      <a:lnTo>
                        <a:pt x="29813" y="112125"/>
                      </a:lnTo>
                      <a:lnTo>
                        <a:pt x="-1497" y="105846"/>
                      </a:lnTo>
                      <a:lnTo>
                        <a:pt x="-1497" y="121891"/>
                      </a:lnTo>
                      <a:lnTo>
                        <a:pt x="29646" y="128170"/>
                      </a:lnTo>
                      <a:lnTo>
                        <a:pt x="47254" y="128170"/>
                      </a:lnTo>
                      <a:lnTo>
                        <a:pt x="47254" y="12782"/>
                      </a:lnTo>
                      <a:lnTo>
                        <a:pt x="76024" y="12782"/>
                      </a:lnTo>
                      <a:lnTo>
                        <a:pt x="76024" y="-2036"/>
                      </a:lnTo>
                      <a:lnTo>
                        <a:pt x="1043" y="-2036"/>
                      </a:lnTo>
                      <a:lnTo>
                        <a:pt x="1043" y="127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9" name="任意多边形: 形状 488">
                  <a:extLst>
                    <a:ext uri="{FF2B5EF4-FFF2-40B4-BE49-F238E27FC236}">
                      <a16:creationId xmlns:a16="http://schemas.microsoft.com/office/drawing/2014/main" id="{846AC0B3-7C82-B060-D63E-6B7D8367ED89}"/>
                    </a:ext>
                  </a:extLst>
                </p:cNvPr>
                <p:cNvSpPr/>
                <p:nvPr/>
              </p:nvSpPr>
              <p:spPr>
                <a:xfrm flipV="1">
                  <a:off x="5708242" y="3553531"/>
                  <a:ext cx="89827" cy="135089"/>
                </a:xfrm>
                <a:custGeom>
                  <a:avLst/>
                  <a:gdLst>
                    <a:gd name="connsiteX0" fmla="*/ 6964 w 89827"/>
                    <a:gd name="connsiteY0" fmla="*/ 3214 h 135089"/>
                    <a:gd name="connsiteX1" fmla="*/ 6964 w 89827"/>
                    <a:gd name="connsiteY1" fmla="*/ 19259 h 135089"/>
                    <a:gd name="connsiteX2" fmla="*/ 20386 w 89827"/>
                    <a:gd name="connsiteY2" fmla="*/ 14460 h 135089"/>
                    <a:gd name="connsiteX3" fmla="*/ 33753 w 89827"/>
                    <a:gd name="connsiteY3" fmla="*/ 12813 h 135089"/>
                    <a:gd name="connsiteX4" fmla="*/ 60374 w 89827"/>
                    <a:gd name="connsiteY4" fmla="*/ 24533 h 135089"/>
                    <a:gd name="connsiteX5" fmla="*/ 70895 w 89827"/>
                    <a:gd name="connsiteY5" fmla="*/ 60169 h 135089"/>
                    <a:gd name="connsiteX6" fmla="*/ 58058 w 89827"/>
                    <a:gd name="connsiteY6" fmla="*/ 48644 h 135089"/>
                    <a:gd name="connsiteX7" fmla="*/ 40897 w 89827"/>
                    <a:gd name="connsiteY7" fmla="*/ 44625 h 135089"/>
                    <a:gd name="connsiteX8" fmla="*/ 9978 w 89827"/>
                    <a:gd name="connsiteY8" fmla="*/ 56429 h 135089"/>
                    <a:gd name="connsiteX9" fmla="*/ -1408 w 89827"/>
                    <a:gd name="connsiteY9" fmla="*/ 88771 h 135089"/>
                    <a:gd name="connsiteX10" fmla="*/ 10452 w 89827"/>
                    <a:gd name="connsiteY10" fmla="*/ 120918 h 135089"/>
                    <a:gd name="connsiteX11" fmla="*/ 42013 w 89827"/>
                    <a:gd name="connsiteY11" fmla="*/ 133057 h 135089"/>
                    <a:gd name="connsiteX12" fmla="*/ 76504 w 89827"/>
                    <a:gd name="connsiteY12" fmla="*/ 115728 h 135089"/>
                    <a:gd name="connsiteX13" fmla="*/ 88419 w 89827"/>
                    <a:gd name="connsiteY13" fmla="*/ 65471 h 135089"/>
                    <a:gd name="connsiteX14" fmla="*/ 73797 w 89827"/>
                    <a:gd name="connsiteY14" fmla="*/ 16329 h 135089"/>
                    <a:gd name="connsiteX15" fmla="*/ 34534 w 89827"/>
                    <a:gd name="connsiteY15" fmla="*/ -2032 h 135089"/>
                    <a:gd name="connsiteX16" fmla="*/ 21084 w 89827"/>
                    <a:gd name="connsiteY16" fmla="*/ -721 h 135089"/>
                    <a:gd name="connsiteX17" fmla="*/ 6964 w 89827"/>
                    <a:gd name="connsiteY17" fmla="*/ 3214 h 135089"/>
                    <a:gd name="connsiteX18" fmla="*/ 42013 w 89827"/>
                    <a:gd name="connsiteY18" fmla="*/ 58410 h 135089"/>
                    <a:gd name="connsiteX19" fmla="*/ 60793 w 89827"/>
                    <a:gd name="connsiteY19" fmla="*/ 66503 h 135089"/>
                    <a:gd name="connsiteX20" fmla="*/ 67741 w 89827"/>
                    <a:gd name="connsiteY20" fmla="*/ 88771 h 135089"/>
                    <a:gd name="connsiteX21" fmla="*/ 60793 w 89827"/>
                    <a:gd name="connsiteY21" fmla="*/ 110956 h 135089"/>
                    <a:gd name="connsiteX22" fmla="*/ 42013 w 89827"/>
                    <a:gd name="connsiteY22" fmla="*/ 119104 h 135089"/>
                    <a:gd name="connsiteX23" fmla="*/ 23233 w 89827"/>
                    <a:gd name="connsiteY23" fmla="*/ 110956 h 135089"/>
                    <a:gd name="connsiteX24" fmla="*/ 16312 w 89827"/>
                    <a:gd name="connsiteY24" fmla="*/ 88771 h 135089"/>
                    <a:gd name="connsiteX25" fmla="*/ 23233 w 89827"/>
                    <a:gd name="connsiteY25" fmla="*/ 66503 h 135089"/>
                    <a:gd name="connsiteX26" fmla="*/ 42013 w 89827"/>
                    <a:gd name="connsiteY26" fmla="*/ 5841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64" y="3214"/>
                      </a:moveTo>
                      <a:lnTo>
                        <a:pt x="6964" y="19259"/>
                      </a:lnTo>
                      <a:cubicBezTo>
                        <a:pt x="11391" y="17157"/>
                        <a:pt x="15866" y="15557"/>
                        <a:pt x="20386" y="14460"/>
                      </a:cubicBezTo>
                      <a:cubicBezTo>
                        <a:pt x="24925" y="13362"/>
                        <a:pt x="29381" y="12813"/>
                        <a:pt x="33753" y="12813"/>
                      </a:cubicBezTo>
                      <a:cubicBezTo>
                        <a:pt x="45380" y="12813"/>
                        <a:pt x="54254" y="16720"/>
                        <a:pt x="60374" y="24533"/>
                      </a:cubicBezTo>
                      <a:cubicBezTo>
                        <a:pt x="66514" y="32347"/>
                        <a:pt x="70020" y="44225"/>
                        <a:pt x="70895" y="60169"/>
                      </a:cubicBezTo>
                      <a:cubicBezTo>
                        <a:pt x="67528" y="55164"/>
                        <a:pt x="63249" y="51323"/>
                        <a:pt x="58058" y="48644"/>
                      </a:cubicBezTo>
                      <a:cubicBezTo>
                        <a:pt x="52887" y="45965"/>
                        <a:pt x="47166" y="44625"/>
                        <a:pt x="40897" y="44625"/>
                      </a:cubicBezTo>
                      <a:cubicBezTo>
                        <a:pt x="27874" y="44625"/>
                        <a:pt x="17568" y="48560"/>
                        <a:pt x="9978" y="56429"/>
                      </a:cubicBezTo>
                      <a:cubicBezTo>
                        <a:pt x="2387" y="64317"/>
                        <a:pt x="-1408" y="75098"/>
                        <a:pt x="-1408" y="88771"/>
                      </a:cubicBezTo>
                      <a:cubicBezTo>
                        <a:pt x="-1408" y="102129"/>
                        <a:pt x="2545" y="112844"/>
                        <a:pt x="10452" y="120918"/>
                      </a:cubicBezTo>
                      <a:cubicBezTo>
                        <a:pt x="18358" y="129011"/>
                        <a:pt x="28879" y="133057"/>
                        <a:pt x="42013" y="133057"/>
                      </a:cubicBezTo>
                      <a:cubicBezTo>
                        <a:pt x="57082" y="133057"/>
                        <a:pt x="68579" y="127281"/>
                        <a:pt x="76504" y="115728"/>
                      </a:cubicBezTo>
                      <a:cubicBezTo>
                        <a:pt x="84447" y="104194"/>
                        <a:pt x="88419" y="87441"/>
                        <a:pt x="88419" y="65471"/>
                      </a:cubicBezTo>
                      <a:cubicBezTo>
                        <a:pt x="88419" y="44951"/>
                        <a:pt x="83545" y="28570"/>
                        <a:pt x="73797" y="16329"/>
                      </a:cubicBezTo>
                      <a:cubicBezTo>
                        <a:pt x="64067" y="4088"/>
                        <a:pt x="50980" y="-2032"/>
                        <a:pt x="34534" y="-2032"/>
                      </a:cubicBezTo>
                      <a:cubicBezTo>
                        <a:pt x="30107" y="-2032"/>
                        <a:pt x="25623" y="-1595"/>
                        <a:pt x="21084" y="-721"/>
                      </a:cubicBezTo>
                      <a:cubicBezTo>
                        <a:pt x="16563" y="154"/>
                        <a:pt x="11856" y="1465"/>
                        <a:pt x="6964" y="3214"/>
                      </a:cubicBezTo>
                      <a:close/>
                      <a:moveTo>
                        <a:pt x="42013" y="58410"/>
                      </a:moveTo>
                      <a:cubicBezTo>
                        <a:pt x="49919" y="58410"/>
                        <a:pt x="56179" y="61108"/>
                        <a:pt x="60793" y="66503"/>
                      </a:cubicBezTo>
                      <a:cubicBezTo>
                        <a:pt x="65425" y="71917"/>
                        <a:pt x="67741" y="79339"/>
                        <a:pt x="67741" y="88771"/>
                      </a:cubicBezTo>
                      <a:cubicBezTo>
                        <a:pt x="67741" y="98129"/>
                        <a:pt x="65425" y="105524"/>
                        <a:pt x="60793" y="110956"/>
                      </a:cubicBezTo>
                      <a:cubicBezTo>
                        <a:pt x="56179" y="116388"/>
                        <a:pt x="49919" y="119104"/>
                        <a:pt x="42013" y="119104"/>
                      </a:cubicBezTo>
                      <a:cubicBezTo>
                        <a:pt x="34106" y="119104"/>
                        <a:pt x="27846" y="116388"/>
                        <a:pt x="23233" y="110956"/>
                      </a:cubicBezTo>
                      <a:cubicBezTo>
                        <a:pt x="18619" y="105524"/>
                        <a:pt x="16312" y="98129"/>
                        <a:pt x="16312" y="88771"/>
                      </a:cubicBezTo>
                      <a:cubicBezTo>
                        <a:pt x="16312" y="79339"/>
                        <a:pt x="18619" y="71917"/>
                        <a:pt x="23233" y="66503"/>
                      </a:cubicBezTo>
                      <a:cubicBezTo>
                        <a:pt x="27846" y="61108"/>
                        <a:pt x="34106" y="58410"/>
                        <a:pt x="42013" y="584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0" name="任意多边形: 形状 489">
                  <a:extLst>
                    <a:ext uri="{FF2B5EF4-FFF2-40B4-BE49-F238E27FC236}">
                      <a16:creationId xmlns:a16="http://schemas.microsoft.com/office/drawing/2014/main" id="{A91ED199-FACD-82DF-DA8F-E191B63B4270}"/>
                    </a:ext>
                  </a:extLst>
                </p:cNvPr>
                <p:cNvSpPr/>
                <p:nvPr/>
              </p:nvSpPr>
              <p:spPr>
                <a:xfrm flipV="1">
                  <a:off x="5829710" y="3663925"/>
                  <a:ext cx="18417" cy="22156"/>
                </a:xfrm>
                <a:custGeom>
                  <a:avLst/>
                  <a:gdLst>
                    <a:gd name="connsiteX0" fmla="*/ -402 w 18417"/>
                    <a:gd name="connsiteY0" fmla="*/ 22061 h 22156"/>
                    <a:gd name="connsiteX1" fmla="*/ 18015 w 18417"/>
                    <a:gd name="connsiteY1" fmla="*/ 22061 h 22156"/>
                    <a:gd name="connsiteX2" fmla="*/ 18015 w 18417"/>
                    <a:gd name="connsiteY2" fmla="*/ -95 h 22156"/>
                    <a:gd name="connsiteX3" fmla="*/ -402 w 18417"/>
                    <a:gd name="connsiteY3" fmla="*/ -95 h 22156"/>
                    <a:gd name="connsiteX4" fmla="*/ -402 w 18417"/>
                    <a:gd name="connsiteY4" fmla="*/ 22061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02" y="22061"/>
                      </a:moveTo>
                      <a:lnTo>
                        <a:pt x="18015" y="22061"/>
                      </a:lnTo>
                      <a:lnTo>
                        <a:pt x="18015" y="-95"/>
                      </a:lnTo>
                      <a:lnTo>
                        <a:pt x="-402" y="-95"/>
                      </a:lnTo>
                      <a:lnTo>
                        <a:pt x="-402" y="220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1" name="任意多边形: 形状 490">
                  <a:extLst>
                    <a:ext uri="{FF2B5EF4-FFF2-40B4-BE49-F238E27FC236}">
                      <a16:creationId xmlns:a16="http://schemas.microsoft.com/office/drawing/2014/main" id="{79D1B5D1-28DD-F0A4-4E55-C93960ADE569}"/>
                    </a:ext>
                  </a:extLst>
                </p:cNvPr>
                <p:cNvSpPr/>
                <p:nvPr/>
              </p:nvSpPr>
              <p:spPr>
                <a:xfrm flipV="1">
                  <a:off x="5878639" y="3553531"/>
                  <a:ext cx="89827" cy="135089"/>
                </a:xfrm>
                <a:custGeom>
                  <a:avLst/>
                  <a:gdLst>
                    <a:gd name="connsiteX0" fmla="*/ 6978 w 89827"/>
                    <a:gd name="connsiteY0" fmla="*/ 3214 h 135089"/>
                    <a:gd name="connsiteX1" fmla="*/ 6978 w 89827"/>
                    <a:gd name="connsiteY1" fmla="*/ 19259 h 135089"/>
                    <a:gd name="connsiteX2" fmla="*/ 20401 w 89827"/>
                    <a:gd name="connsiteY2" fmla="*/ 14460 h 135089"/>
                    <a:gd name="connsiteX3" fmla="*/ 33767 w 89827"/>
                    <a:gd name="connsiteY3" fmla="*/ 12813 h 135089"/>
                    <a:gd name="connsiteX4" fmla="*/ 60389 w 89827"/>
                    <a:gd name="connsiteY4" fmla="*/ 24533 h 135089"/>
                    <a:gd name="connsiteX5" fmla="*/ 70909 w 89827"/>
                    <a:gd name="connsiteY5" fmla="*/ 60169 h 135089"/>
                    <a:gd name="connsiteX6" fmla="*/ 58073 w 89827"/>
                    <a:gd name="connsiteY6" fmla="*/ 48644 h 135089"/>
                    <a:gd name="connsiteX7" fmla="*/ 40911 w 89827"/>
                    <a:gd name="connsiteY7" fmla="*/ 44625 h 135089"/>
                    <a:gd name="connsiteX8" fmla="*/ 9992 w 89827"/>
                    <a:gd name="connsiteY8" fmla="*/ 56429 h 135089"/>
                    <a:gd name="connsiteX9" fmla="*/ -1394 w 89827"/>
                    <a:gd name="connsiteY9" fmla="*/ 88771 h 135089"/>
                    <a:gd name="connsiteX10" fmla="*/ 10466 w 89827"/>
                    <a:gd name="connsiteY10" fmla="*/ 120918 h 135089"/>
                    <a:gd name="connsiteX11" fmla="*/ 42027 w 89827"/>
                    <a:gd name="connsiteY11" fmla="*/ 133057 h 135089"/>
                    <a:gd name="connsiteX12" fmla="*/ 76518 w 89827"/>
                    <a:gd name="connsiteY12" fmla="*/ 115728 h 135089"/>
                    <a:gd name="connsiteX13" fmla="*/ 88434 w 89827"/>
                    <a:gd name="connsiteY13" fmla="*/ 65471 h 135089"/>
                    <a:gd name="connsiteX14" fmla="*/ 73811 w 89827"/>
                    <a:gd name="connsiteY14" fmla="*/ 16329 h 135089"/>
                    <a:gd name="connsiteX15" fmla="*/ 34548 w 89827"/>
                    <a:gd name="connsiteY15" fmla="*/ -2032 h 135089"/>
                    <a:gd name="connsiteX16" fmla="*/ 21098 w 89827"/>
                    <a:gd name="connsiteY16" fmla="*/ -721 h 135089"/>
                    <a:gd name="connsiteX17" fmla="*/ 6978 w 89827"/>
                    <a:gd name="connsiteY17" fmla="*/ 3214 h 135089"/>
                    <a:gd name="connsiteX18" fmla="*/ 42027 w 89827"/>
                    <a:gd name="connsiteY18" fmla="*/ 58410 h 135089"/>
                    <a:gd name="connsiteX19" fmla="*/ 60807 w 89827"/>
                    <a:gd name="connsiteY19" fmla="*/ 66503 h 135089"/>
                    <a:gd name="connsiteX20" fmla="*/ 67756 w 89827"/>
                    <a:gd name="connsiteY20" fmla="*/ 88771 h 135089"/>
                    <a:gd name="connsiteX21" fmla="*/ 60807 w 89827"/>
                    <a:gd name="connsiteY21" fmla="*/ 110956 h 135089"/>
                    <a:gd name="connsiteX22" fmla="*/ 42027 w 89827"/>
                    <a:gd name="connsiteY22" fmla="*/ 119104 h 135089"/>
                    <a:gd name="connsiteX23" fmla="*/ 23247 w 89827"/>
                    <a:gd name="connsiteY23" fmla="*/ 110956 h 135089"/>
                    <a:gd name="connsiteX24" fmla="*/ 16326 w 89827"/>
                    <a:gd name="connsiteY24" fmla="*/ 88771 h 135089"/>
                    <a:gd name="connsiteX25" fmla="*/ 23247 w 89827"/>
                    <a:gd name="connsiteY25" fmla="*/ 66503 h 135089"/>
                    <a:gd name="connsiteX26" fmla="*/ 42027 w 89827"/>
                    <a:gd name="connsiteY26" fmla="*/ 5841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78" y="3214"/>
                      </a:moveTo>
                      <a:lnTo>
                        <a:pt x="6978" y="19259"/>
                      </a:lnTo>
                      <a:cubicBezTo>
                        <a:pt x="11406" y="17157"/>
                        <a:pt x="15880" y="15557"/>
                        <a:pt x="20401" y="14460"/>
                      </a:cubicBezTo>
                      <a:cubicBezTo>
                        <a:pt x="24940" y="13362"/>
                        <a:pt x="29395" y="12813"/>
                        <a:pt x="33767" y="12813"/>
                      </a:cubicBezTo>
                      <a:cubicBezTo>
                        <a:pt x="45394" y="12813"/>
                        <a:pt x="54268" y="16720"/>
                        <a:pt x="60389" y="24533"/>
                      </a:cubicBezTo>
                      <a:cubicBezTo>
                        <a:pt x="66528" y="32347"/>
                        <a:pt x="70035" y="44225"/>
                        <a:pt x="70909" y="60169"/>
                      </a:cubicBezTo>
                      <a:cubicBezTo>
                        <a:pt x="67542" y="55164"/>
                        <a:pt x="63263" y="51323"/>
                        <a:pt x="58073" y="48644"/>
                      </a:cubicBezTo>
                      <a:cubicBezTo>
                        <a:pt x="52901" y="45965"/>
                        <a:pt x="47180" y="44625"/>
                        <a:pt x="40911" y="44625"/>
                      </a:cubicBezTo>
                      <a:cubicBezTo>
                        <a:pt x="27888" y="44625"/>
                        <a:pt x="17582" y="48560"/>
                        <a:pt x="9992" y="56429"/>
                      </a:cubicBezTo>
                      <a:cubicBezTo>
                        <a:pt x="2402" y="64317"/>
                        <a:pt x="-1394" y="75098"/>
                        <a:pt x="-1394" y="88771"/>
                      </a:cubicBezTo>
                      <a:cubicBezTo>
                        <a:pt x="-1394" y="102129"/>
                        <a:pt x="2560" y="112844"/>
                        <a:pt x="10466" y="120918"/>
                      </a:cubicBezTo>
                      <a:cubicBezTo>
                        <a:pt x="18373" y="129011"/>
                        <a:pt x="28893" y="133057"/>
                        <a:pt x="42027" y="133057"/>
                      </a:cubicBezTo>
                      <a:cubicBezTo>
                        <a:pt x="57096" y="133057"/>
                        <a:pt x="68593" y="127281"/>
                        <a:pt x="76518" y="115728"/>
                      </a:cubicBezTo>
                      <a:cubicBezTo>
                        <a:pt x="84462" y="104194"/>
                        <a:pt x="88434" y="87441"/>
                        <a:pt x="88434" y="65471"/>
                      </a:cubicBezTo>
                      <a:cubicBezTo>
                        <a:pt x="88434" y="44951"/>
                        <a:pt x="83559" y="28570"/>
                        <a:pt x="73811" y="16329"/>
                      </a:cubicBezTo>
                      <a:cubicBezTo>
                        <a:pt x="64082" y="4088"/>
                        <a:pt x="50994" y="-2032"/>
                        <a:pt x="34548" y="-2032"/>
                      </a:cubicBezTo>
                      <a:cubicBezTo>
                        <a:pt x="30121" y="-2032"/>
                        <a:pt x="25637" y="-1595"/>
                        <a:pt x="21098" y="-721"/>
                      </a:cubicBezTo>
                      <a:cubicBezTo>
                        <a:pt x="16577" y="154"/>
                        <a:pt x="11871" y="1465"/>
                        <a:pt x="6978" y="3214"/>
                      </a:cubicBezTo>
                      <a:close/>
                      <a:moveTo>
                        <a:pt x="42027" y="58410"/>
                      </a:moveTo>
                      <a:cubicBezTo>
                        <a:pt x="49934" y="58410"/>
                        <a:pt x="56194" y="61108"/>
                        <a:pt x="60807" y="66503"/>
                      </a:cubicBezTo>
                      <a:cubicBezTo>
                        <a:pt x="65440" y="71917"/>
                        <a:pt x="67756" y="79339"/>
                        <a:pt x="67756" y="88771"/>
                      </a:cubicBezTo>
                      <a:cubicBezTo>
                        <a:pt x="67756" y="98129"/>
                        <a:pt x="65440" y="105524"/>
                        <a:pt x="60807" y="110956"/>
                      </a:cubicBezTo>
                      <a:cubicBezTo>
                        <a:pt x="56194" y="116388"/>
                        <a:pt x="49934" y="119104"/>
                        <a:pt x="42027" y="119104"/>
                      </a:cubicBezTo>
                      <a:cubicBezTo>
                        <a:pt x="34121" y="119104"/>
                        <a:pt x="27861" y="116388"/>
                        <a:pt x="23247" y="110956"/>
                      </a:cubicBezTo>
                      <a:cubicBezTo>
                        <a:pt x="18633" y="105524"/>
                        <a:pt x="16326" y="98129"/>
                        <a:pt x="16326" y="88771"/>
                      </a:cubicBezTo>
                      <a:cubicBezTo>
                        <a:pt x="16326" y="79339"/>
                        <a:pt x="18633" y="71917"/>
                        <a:pt x="23247" y="66503"/>
                      </a:cubicBezTo>
                      <a:cubicBezTo>
                        <a:pt x="27861" y="61108"/>
                        <a:pt x="34121" y="58410"/>
                        <a:pt x="42027" y="584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任意多边形: 形状 491">
                  <a:extLst>
                    <a:ext uri="{FF2B5EF4-FFF2-40B4-BE49-F238E27FC236}">
                      <a16:creationId xmlns:a16="http://schemas.microsoft.com/office/drawing/2014/main" id="{17E9F685-D2D2-F5F7-DC0E-BAF81F797734}"/>
                    </a:ext>
                  </a:extLst>
                </p:cNvPr>
                <p:cNvSpPr/>
                <p:nvPr/>
              </p:nvSpPr>
              <p:spPr>
                <a:xfrm flipV="1">
                  <a:off x="5995670" y="3555875"/>
                  <a:ext cx="83715" cy="130206"/>
                </a:xfrm>
                <a:custGeom>
                  <a:avLst/>
                  <a:gdLst>
                    <a:gd name="connsiteX0" fmla="*/ -1396 w 83715"/>
                    <a:gd name="connsiteY0" fmla="*/ 128170 h 130206"/>
                    <a:gd name="connsiteX1" fmla="*/ 82319 w 83715"/>
                    <a:gd name="connsiteY1" fmla="*/ 128170 h 130206"/>
                    <a:gd name="connsiteX2" fmla="*/ 82319 w 83715"/>
                    <a:gd name="connsiteY2" fmla="*/ 120664 h 130206"/>
                    <a:gd name="connsiteX3" fmla="*/ 35048 w 83715"/>
                    <a:gd name="connsiteY3" fmla="*/ -2036 h 130206"/>
                    <a:gd name="connsiteX4" fmla="*/ 16658 w 83715"/>
                    <a:gd name="connsiteY4" fmla="*/ -2036 h 130206"/>
                    <a:gd name="connsiteX5" fmla="*/ 61139 w 83715"/>
                    <a:gd name="connsiteY5" fmla="*/ 113325 h 130206"/>
                    <a:gd name="connsiteX6" fmla="*/ -1396 w 83715"/>
                    <a:gd name="connsiteY6" fmla="*/ 113325 h 130206"/>
                    <a:gd name="connsiteX7" fmla="*/ -1396 w 83715"/>
                    <a:gd name="connsiteY7" fmla="*/ 128170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396" y="128170"/>
                      </a:moveTo>
                      <a:lnTo>
                        <a:pt x="82319" y="128170"/>
                      </a:lnTo>
                      <a:lnTo>
                        <a:pt x="82319" y="120664"/>
                      </a:lnTo>
                      <a:lnTo>
                        <a:pt x="35048" y="-2036"/>
                      </a:lnTo>
                      <a:lnTo>
                        <a:pt x="16658" y="-2036"/>
                      </a:lnTo>
                      <a:lnTo>
                        <a:pt x="61139" y="113325"/>
                      </a:lnTo>
                      <a:lnTo>
                        <a:pt x="-1396" y="113325"/>
                      </a:lnTo>
                      <a:lnTo>
                        <a:pt x="-1396" y="128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3" name="图形 304">
                <a:extLst>
                  <a:ext uri="{FF2B5EF4-FFF2-40B4-BE49-F238E27FC236}">
                    <a16:creationId xmlns:a16="http://schemas.microsoft.com/office/drawing/2014/main" id="{E514846C-B848-FA34-42D3-CFB89B555552}"/>
                  </a:ext>
                </a:extLst>
              </p:cNvPr>
              <p:cNvGrpSpPr/>
              <p:nvPr/>
            </p:nvGrpSpPr>
            <p:grpSpPr>
              <a:xfrm>
                <a:off x="6408282" y="3577294"/>
                <a:ext cx="479105" cy="135089"/>
                <a:chOff x="6408282" y="3577294"/>
                <a:chExt cx="479105" cy="135089"/>
              </a:xfrm>
              <a:solidFill>
                <a:srgbClr val="000000"/>
              </a:solidFill>
            </p:grpSpPr>
            <p:sp>
              <p:nvSpPr>
                <p:cNvPr id="494" name="任意多边形: 形状 493">
                  <a:extLst>
                    <a:ext uri="{FF2B5EF4-FFF2-40B4-BE49-F238E27FC236}">
                      <a16:creationId xmlns:a16="http://schemas.microsoft.com/office/drawing/2014/main" id="{AF2F8DC7-DFAE-4EE4-387E-530D2C7AE844}"/>
                    </a:ext>
                  </a:extLst>
                </p:cNvPr>
                <p:cNvSpPr/>
                <p:nvPr/>
              </p:nvSpPr>
              <p:spPr>
                <a:xfrm flipV="1">
                  <a:off x="6408282" y="3579638"/>
                  <a:ext cx="77520" cy="130206"/>
                </a:xfrm>
                <a:custGeom>
                  <a:avLst/>
                  <a:gdLst>
                    <a:gd name="connsiteX0" fmla="*/ 1110 w 77520"/>
                    <a:gd name="connsiteY0" fmla="*/ 12784 h 130206"/>
                    <a:gd name="connsiteX1" fmla="*/ 29881 w 77520"/>
                    <a:gd name="connsiteY1" fmla="*/ 12784 h 130206"/>
                    <a:gd name="connsiteX2" fmla="*/ 29881 w 77520"/>
                    <a:gd name="connsiteY2" fmla="*/ 112127 h 130206"/>
                    <a:gd name="connsiteX3" fmla="*/ -1429 w 77520"/>
                    <a:gd name="connsiteY3" fmla="*/ 105848 h 130206"/>
                    <a:gd name="connsiteX4" fmla="*/ -1429 w 77520"/>
                    <a:gd name="connsiteY4" fmla="*/ 121893 h 130206"/>
                    <a:gd name="connsiteX5" fmla="*/ 29713 w 77520"/>
                    <a:gd name="connsiteY5" fmla="*/ 128172 h 130206"/>
                    <a:gd name="connsiteX6" fmla="*/ 47321 w 77520"/>
                    <a:gd name="connsiteY6" fmla="*/ 128172 h 130206"/>
                    <a:gd name="connsiteX7" fmla="*/ 47321 w 77520"/>
                    <a:gd name="connsiteY7" fmla="*/ 12784 h 130206"/>
                    <a:gd name="connsiteX8" fmla="*/ 76092 w 77520"/>
                    <a:gd name="connsiteY8" fmla="*/ 12784 h 130206"/>
                    <a:gd name="connsiteX9" fmla="*/ 76092 w 77520"/>
                    <a:gd name="connsiteY9" fmla="*/ -2034 h 130206"/>
                    <a:gd name="connsiteX10" fmla="*/ 1110 w 77520"/>
                    <a:gd name="connsiteY10" fmla="*/ -2034 h 130206"/>
                    <a:gd name="connsiteX11" fmla="*/ 1110 w 77520"/>
                    <a:gd name="connsiteY11" fmla="*/ 12784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1110" y="12784"/>
                      </a:moveTo>
                      <a:lnTo>
                        <a:pt x="29881" y="12784"/>
                      </a:lnTo>
                      <a:lnTo>
                        <a:pt x="29881" y="112127"/>
                      </a:lnTo>
                      <a:lnTo>
                        <a:pt x="-1429" y="105848"/>
                      </a:lnTo>
                      <a:lnTo>
                        <a:pt x="-1429" y="121893"/>
                      </a:lnTo>
                      <a:lnTo>
                        <a:pt x="29713" y="128172"/>
                      </a:lnTo>
                      <a:lnTo>
                        <a:pt x="47321" y="128172"/>
                      </a:lnTo>
                      <a:lnTo>
                        <a:pt x="47321" y="12784"/>
                      </a:lnTo>
                      <a:lnTo>
                        <a:pt x="76092" y="12784"/>
                      </a:lnTo>
                      <a:lnTo>
                        <a:pt x="76092" y="-2034"/>
                      </a:lnTo>
                      <a:lnTo>
                        <a:pt x="1110" y="-2034"/>
                      </a:lnTo>
                      <a:lnTo>
                        <a:pt x="1110" y="127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任意多边形: 形状 494">
                  <a:extLst>
                    <a:ext uri="{FF2B5EF4-FFF2-40B4-BE49-F238E27FC236}">
                      <a16:creationId xmlns:a16="http://schemas.microsoft.com/office/drawing/2014/main" id="{F4813231-2AD5-7FC2-5FEC-D4AB7C7E3053}"/>
                    </a:ext>
                  </a:extLst>
                </p:cNvPr>
                <p:cNvSpPr/>
                <p:nvPr/>
              </p:nvSpPr>
              <p:spPr>
                <a:xfrm flipV="1">
                  <a:off x="6513537" y="3577294"/>
                  <a:ext cx="89827" cy="135089"/>
                </a:xfrm>
                <a:custGeom>
                  <a:avLst/>
                  <a:gdLst>
                    <a:gd name="connsiteX0" fmla="*/ 7031 w 89827"/>
                    <a:gd name="connsiteY0" fmla="*/ 3216 h 135089"/>
                    <a:gd name="connsiteX1" fmla="*/ 7031 w 89827"/>
                    <a:gd name="connsiteY1" fmla="*/ 19261 h 135089"/>
                    <a:gd name="connsiteX2" fmla="*/ 20454 w 89827"/>
                    <a:gd name="connsiteY2" fmla="*/ 14462 h 135089"/>
                    <a:gd name="connsiteX3" fmla="*/ 33820 w 89827"/>
                    <a:gd name="connsiteY3" fmla="*/ 12815 h 135089"/>
                    <a:gd name="connsiteX4" fmla="*/ 60442 w 89827"/>
                    <a:gd name="connsiteY4" fmla="*/ 24535 h 135089"/>
                    <a:gd name="connsiteX5" fmla="*/ 70962 w 89827"/>
                    <a:gd name="connsiteY5" fmla="*/ 60171 h 135089"/>
                    <a:gd name="connsiteX6" fmla="*/ 58126 w 89827"/>
                    <a:gd name="connsiteY6" fmla="*/ 48646 h 135089"/>
                    <a:gd name="connsiteX7" fmla="*/ 40964 w 89827"/>
                    <a:gd name="connsiteY7" fmla="*/ 44627 h 135089"/>
                    <a:gd name="connsiteX8" fmla="*/ 10045 w 89827"/>
                    <a:gd name="connsiteY8" fmla="*/ 56431 h 135089"/>
                    <a:gd name="connsiteX9" fmla="*/ -1340 w 89827"/>
                    <a:gd name="connsiteY9" fmla="*/ 88773 h 135089"/>
                    <a:gd name="connsiteX10" fmla="*/ 10520 w 89827"/>
                    <a:gd name="connsiteY10" fmla="*/ 120920 h 135089"/>
                    <a:gd name="connsiteX11" fmla="*/ 42080 w 89827"/>
                    <a:gd name="connsiteY11" fmla="*/ 133059 h 135089"/>
                    <a:gd name="connsiteX12" fmla="*/ 76571 w 89827"/>
                    <a:gd name="connsiteY12" fmla="*/ 115730 h 135089"/>
                    <a:gd name="connsiteX13" fmla="*/ 88487 w 89827"/>
                    <a:gd name="connsiteY13" fmla="*/ 65473 h 135089"/>
                    <a:gd name="connsiteX14" fmla="*/ 73865 w 89827"/>
                    <a:gd name="connsiteY14" fmla="*/ 16331 h 135089"/>
                    <a:gd name="connsiteX15" fmla="*/ 34602 w 89827"/>
                    <a:gd name="connsiteY15" fmla="*/ -2030 h 135089"/>
                    <a:gd name="connsiteX16" fmla="*/ 21151 w 89827"/>
                    <a:gd name="connsiteY16" fmla="*/ -719 h 135089"/>
                    <a:gd name="connsiteX17" fmla="*/ 7031 w 89827"/>
                    <a:gd name="connsiteY17" fmla="*/ 3216 h 135089"/>
                    <a:gd name="connsiteX18" fmla="*/ 42080 w 89827"/>
                    <a:gd name="connsiteY18" fmla="*/ 58412 h 135089"/>
                    <a:gd name="connsiteX19" fmla="*/ 60861 w 89827"/>
                    <a:gd name="connsiteY19" fmla="*/ 66505 h 135089"/>
                    <a:gd name="connsiteX20" fmla="*/ 67809 w 89827"/>
                    <a:gd name="connsiteY20" fmla="*/ 88773 h 135089"/>
                    <a:gd name="connsiteX21" fmla="*/ 60861 w 89827"/>
                    <a:gd name="connsiteY21" fmla="*/ 110958 h 135089"/>
                    <a:gd name="connsiteX22" fmla="*/ 42080 w 89827"/>
                    <a:gd name="connsiteY22" fmla="*/ 119106 h 135089"/>
                    <a:gd name="connsiteX23" fmla="*/ 23300 w 89827"/>
                    <a:gd name="connsiteY23" fmla="*/ 110958 h 135089"/>
                    <a:gd name="connsiteX24" fmla="*/ 16380 w 89827"/>
                    <a:gd name="connsiteY24" fmla="*/ 88773 h 135089"/>
                    <a:gd name="connsiteX25" fmla="*/ 23300 w 89827"/>
                    <a:gd name="connsiteY25" fmla="*/ 66505 h 135089"/>
                    <a:gd name="connsiteX26" fmla="*/ 42080 w 89827"/>
                    <a:gd name="connsiteY26" fmla="*/ 5841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31" y="3216"/>
                      </a:moveTo>
                      <a:lnTo>
                        <a:pt x="7031" y="19261"/>
                      </a:lnTo>
                      <a:cubicBezTo>
                        <a:pt x="11459" y="17159"/>
                        <a:pt x="15933" y="15559"/>
                        <a:pt x="20454" y="14462"/>
                      </a:cubicBezTo>
                      <a:cubicBezTo>
                        <a:pt x="24993" y="13364"/>
                        <a:pt x="29449" y="12815"/>
                        <a:pt x="33820" y="12815"/>
                      </a:cubicBezTo>
                      <a:cubicBezTo>
                        <a:pt x="45448" y="12815"/>
                        <a:pt x="54322" y="16722"/>
                        <a:pt x="60442" y="24535"/>
                      </a:cubicBezTo>
                      <a:cubicBezTo>
                        <a:pt x="66581" y="32349"/>
                        <a:pt x="70088" y="44227"/>
                        <a:pt x="70962" y="60171"/>
                      </a:cubicBezTo>
                      <a:cubicBezTo>
                        <a:pt x="67595" y="55166"/>
                        <a:pt x="63316" y="51325"/>
                        <a:pt x="58126" y="48646"/>
                      </a:cubicBezTo>
                      <a:cubicBezTo>
                        <a:pt x="52954" y="45967"/>
                        <a:pt x="47234" y="44627"/>
                        <a:pt x="40964" y="44627"/>
                      </a:cubicBezTo>
                      <a:cubicBezTo>
                        <a:pt x="27942" y="44627"/>
                        <a:pt x="17635" y="48562"/>
                        <a:pt x="10045" y="56431"/>
                      </a:cubicBezTo>
                      <a:cubicBezTo>
                        <a:pt x="2455" y="64319"/>
                        <a:pt x="-1340" y="75100"/>
                        <a:pt x="-1340" y="88773"/>
                      </a:cubicBezTo>
                      <a:cubicBezTo>
                        <a:pt x="-1340" y="102131"/>
                        <a:pt x="2613" y="112846"/>
                        <a:pt x="10520" y="120920"/>
                      </a:cubicBezTo>
                      <a:cubicBezTo>
                        <a:pt x="18426" y="129013"/>
                        <a:pt x="28946" y="133059"/>
                        <a:pt x="42080" y="133059"/>
                      </a:cubicBezTo>
                      <a:cubicBezTo>
                        <a:pt x="57149" y="133059"/>
                        <a:pt x="68646" y="127283"/>
                        <a:pt x="76571" y="115730"/>
                      </a:cubicBezTo>
                      <a:cubicBezTo>
                        <a:pt x="84515" y="104196"/>
                        <a:pt x="88487" y="87443"/>
                        <a:pt x="88487" y="65473"/>
                      </a:cubicBezTo>
                      <a:cubicBezTo>
                        <a:pt x="88487" y="44953"/>
                        <a:pt x="83613" y="28572"/>
                        <a:pt x="73865" y="16331"/>
                      </a:cubicBezTo>
                      <a:cubicBezTo>
                        <a:pt x="64135" y="4090"/>
                        <a:pt x="51047" y="-2030"/>
                        <a:pt x="34602" y="-2030"/>
                      </a:cubicBezTo>
                      <a:cubicBezTo>
                        <a:pt x="30174" y="-2030"/>
                        <a:pt x="25691" y="-1593"/>
                        <a:pt x="21151" y="-719"/>
                      </a:cubicBezTo>
                      <a:cubicBezTo>
                        <a:pt x="16631" y="156"/>
                        <a:pt x="11924" y="1467"/>
                        <a:pt x="7031" y="3216"/>
                      </a:cubicBezTo>
                      <a:close/>
                      <a:moveTo>
                        <a:pt x="42080" y="58412"/>
                      </a:moveTo>
                      <a:cubicBezTo>
                        <a:pt x="49987" y="58412"/>
                        <a:pt x="56247" y="61110"/>
                        <a:pt x="60861" y="66505"/>
                      </a:cubicBezTo>
                      <a:cubicBezTo>
                        <a:pt x="65493" y="71919"/>
                        <a:pt x="67809" y="79341"/>
                        <a:pt x="67809" y="88773"/>
                      </a:cubicBezTo>
                      <a:cubicBezTo>
                        <a:pt x="67809" y="98131"/>
                        <a:pt x="65493" y="105526"/>
                        <a:pt x="60861" y="110958"/>
                      </a:cubicBezTo>
                      <a:cubicBezTo>
                        <a:pt x="56247" y="116390"/>
                        <a:pt x="49987" y="119106"/>
                        <a:pt x="42080" y="119106"/>
                      </a:cubicBezTo>
                      <a:cubicBezTo>
                        <a:pt x="34174" y="119106"/>
                        <a:pt x="27914" y="116390"/>
                        <a:pt x="23300" y="110958"/>
                      </a:cubicBezTo>
                      <a:cubicBezTo>
                        <a:pt x="18687" y="105526"/>
                        <a:pt x="16380" y="98131"/>
                        <a:pt x="16380" y="88773"/>
                      </a:cubicBezTo>
                      <a:cubicBezTo>
                        <a:pt x="16380" y="79341"/>
                        <a:pt x="18687" y="71919"/>
                        <a:pt x="23300" y="66505"/>
                      </a:cubicBezTo>
                      <a:cubicBezTo>
                        <a:pt x="27914" y="61110"/>
                        <a:pt x="34174" y="58412"/>
                        <a:pt x="42080" y="584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任意多边形: 形状 495">
                  <a:extLst>
                    <a:ext uri="{FF2B5EF4-FFF2-40B4-BE49-F238E27FC236}">
                      <a16:creationId xmlns:a16="http://schemas.microsoft.com/office/drawing/2014/main" id="{2856FB60-CB13-0A81-3050-F424A88A6F59}"/>
                    </a:ext>
                  </a:extLst>
                </p:cNvPr>
                <p:cNvSpPr/>
                <p:nvPr/>
              </p:nvSpPr>
              <p:spPr>
                <a:xfrm flipV="1">
                  <a:off x="6635006" y="3687688"/>
                  <a:ext cx="18417" cy="22156"/>
                </a:xfrm>
                <a:custGeom>
                  <a:avLst/>
                  <a:gdLst>
                    <a:gd name="connsiteX0" fmla="*/ -334 w 18417"/>
                    <a:gd name="connsiteY0" fmla="*/ 22063 h 22156"/>
                    <a:gd name="connsiteX1" fmla="*/ 18083 w 18417"/>
                    <a:gd name="connsiteY1" fmla="*/ 22063 h 22156"/>
                    <a:gd name="connsiteX2" fmla="*/ 18083 w 18417"/>
                    <a:gd name="connsiteY2" fmla="*/ -93 h 22156"/>
                    <a:gd name="connsiteX3" fmla="*/ -334 w 18417"/>
                    <a:gd name="connsiteY3" fmla="*/ -93 h 22156"/>
                    <a:gd name="connsiteX4" fmla="*/ -334 w 18417"/>
                    <a:gd name="connsiteY4" fmla="*/ 22063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334" y="22063"/>
                      </a:moveTo>
                      <a:lnTo>
                        <a:pt x="18083" y="22063"/>
                      </a:lnTo>
                      <a:lnTo>
                        <a:pt x="18083" y="-93"/>
                      </a:lnTo>
                      <a:lnTo>
                        <a:pt x="-334" y="-93"/>
                      </a:lnTo>
                      <a:lnTo>
                        <a:pt x="-334" y="220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任意多边形: 形状 496">
                  <a:extLst>
                    <a:ext uri="{FF2B5EF4-FFF2-40B4-BE49-F238E27FC236}">
                      <a16:creationId xmlns:a16="http://schemas.microsoft.com/office/drawing/2014/main" id="{CBB0564B-F644-A1BD-9BFE-09ABC92825EE}"/>
                    </a:ext>
                  </a:extLst>
                </p:cNvPr>
                <p:cNvSpPr/>
                <p:nvPr/>
              </p:nvSpPr>
              <p:spPr>
                <a:xfrm flipV="1">
                  <a:off x="6687339" y="3579638"/>
                  <a:ext cx="83715" cy="130206"/>
                </a:xfrm>
                <a:custGeom>
                  <a:avLst/>
                  <a:gdLst>
                    <a:gd name="connsiteX0" fmla="*/ -1338 w 83715"/>
                    <a:gd name="connsiteY0" fmla="*/ 128172 h 130206"/>
                    <a:gd name="connsiteX1" fmla="*/ 82377 w 83715"/>
                    <a:gd name="connsiteY1" fmla="*/ 128172 h 130206"/>
                    <a:gd name="connsiteX2" fmla="*/ 82377 w 83715"/>
                    <a:gd name="connsiteY2" fmla="*/ 120666 h 130206"/>
                    <a:gd name="connsiteX3" fmla="*/ 35106 w 83715"/>
                    <a:gd name="connsiteY3" fmla="*/ -2034 h 130206"/>
                    <a:gd name="connsiteX4" fmla="*/ 16716 w 83715"/>
                    <a:gd name="connsiteY4" fmla="*/ -2034 h 130206"/>
                    <a:gd name="connsiteX5" fmla="*/ 61197 w 83715"/>
                    <a:gd name="connsiteY5" fmla="*/ 113327 h 130206"/>
                    <a:gd name="connsiteX6" fmla="*/ -1338 w 83715"/>
                    <a:gd name="connsiteY6" fmla="*/ 113327 h 130206"/>
                    <a:gd name="connsiteX7" fmla="*/ -1338 w 83715"/>
                    <a:gd name="connsiteY7" fmla="*/ 128172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338" y="128172"/>
                      </a:moveTo>
                      <a:lnTo>
                        <a:pt x="82377" y="128172"/>
                      </a:lnTo>
                      <a:lnTo>
                        <a:pt x="82377" y="120666"/>
                      </a:lnTo>
                      <a:lnTo>
                        <a:pt x="35106" y="-2034"/>
                      </a:lnTo>
                      <a:lnTo>
                        <a:pt x="16716" y="-2034"/>
                      </a:lnTo>
                      <a:lnTo>
                        <a:pt x="61197" y="113327"/>
                      </a:lnTo>
                      <a:lnTo>
                        <a:pt x="-1338" y="113327"/>
                      </a:lnTo>
                      <a:lnTo>
                        <a:pt x="-1338" y="1281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任意多边形: 形状 497">
                  <a:extLst>
                    <a:ext uri="{FF2B5EF4-FFF2-40B4-BE49-F238E27FC236}">
                      <a16:creationId xmlns:a16="http://schemas.microsoft.com/office/drawing/2014/main" id="{DA91C256-DE2A-5579-6640-B2189B3BC9DE}"/>
                    </a:ext>
                  </a:extLst>
                </p:cNvPr>
                <p:cNvSpPr/>
                <p:nvPr/>
              </p:nvSpPr>
              <p:spPr>
                <a:xfrm flipV="1">
                  <a:off x="6797561" y="3577294"/>
                  <a:ext cx="89827" cy="135089"/>
                </a:xfrm>
                <a:custGeom>
                  <a:avLst/>
                  <a:gdLst>
                    <a:gd name="connsiteX0" fmla="*/ 7055 w 89827"/>
                    <a:gd name="connsiteY0" fmla="*/ 3216 h 135089"/>
                    <a:gd name="connsiteX1" fmla="*/ 7055 w 89827"/>
                    <a:gd name="connsiteY1" fmla="*/ 19261 h 135089"/>
                    <a:gd name="connsiteX2" fmla="*/ 20478 w 89827"/>
                    <a:gd name="connsiteY2" fmla="*/ 14462 h 135089"/>
                    <a:gd name="connsiteX3" fmla="*/ 33844 w 89827"/>
                    <a:gd name="connsiteY3" fmla="*/ 12815 h 135089"/>
                    <a:gd name="connsiteX4" fmla="*/ 60466 w 89827"/>
                    <a:gd name="connsiteY4" fmla="*/ 24535 h 135089"/>
                    <a:gd name="connsiteX5" fmla="*/ 70986 w 89827"/>
                    <a:gd name="connsiteY5" fmla="*/ 60171 h 135089"/>
                    <a:gd name="connsiteX6" fmla="*/ 58150 w 89827"/>
                    <a:gd name="connsiteY6" fmla="*/ 48646 h 135089"/>
                    <a:gd name="connsiteX7" fmla="*/ 40988 w 89827"/>
                    <a:gd name="connsiteY7" fmla="*/ 44627 h 135089"/>
                    <a:gd name="connsiteX8" fmla="*/ 10069 w 89827"/>
                    <a:gd name="connsiteY8" fmla="*/ 56431 h 135089"/>
                    <a:gd name="connsiteX9" fmla="*/ -1316 w 89827"/>
                    <a:gd name="connsiteY9" fmla="*/ 88773 h 135089"/>
                    <a:gd name="connsiteX10" fmla="*/ 10543 w 89827"/>
                    <a:gd name="connsiteY10" fmla="*/ 120920 h 135089"/>
                    <a:gd name="connsiteX11" fmla="*/ 42104 w 89827"/>
                    <a:gd name="connsiteY11" fmla="*/ 133059 h 135089"/>
                    <a:gd name="connsiteX12" fmla="*/ 76595 w 89827"/>
                    <a:gd name="connsiteY12" fmla="*/ 115730 h 135089"/>
                    <a:gd name="connsiteX13" fmla="*/ 88511 w 89827"/>
                    <a:gd name="connsiteY13" fmla="*/ 65473 h 135089"/>
                    <a:gd name="connsiteX14" fmla="*/ 73888 w 89827"/>
                    <a:gd name="connsiteY14" fmla="*/ 16331 h 135089"/>
                    <a:gd name="connsiteX15" fmla="*/ 34626 w 89827"/>
                    <a:gd name="connsiteY15" fmla="*/ -2030 h 135089"/>
                    <a:gd name="connsiteX16" fmla="*/ 21175 w 89827"/>
                    <a:gd name="connsiteY16" fmla="*/ -719 h 135089"/>
                    <a:gd name="connsiteX17" fmla="*/ 7055 w 89827"/>
                    <a:gd name="connsiteY17" fmla="*/ 3216 h 135089"/>
                    <a:gd name="connsiteX18" fmla="*/ 42104 w 89827"/>
                    <a:gd name="connsiteY18" fmla="*/ 58412 h 135089"/>
                    <a:gd name="connsiteX19" fmla="*/ 60885 w 89827"/>
                    <a:gd name="connsiteY19" fmla="*/ 66505 h 135089"/>
                    <a:gd name="connsiteX20" fmla="*/ 67833 w 89827"/>
                    <a:gd name="connsiteY20" fmla="*/ 88773 h 135089"/>
                    <a:gd name="connsiteX21" fmla="*/ 60885 w 89827"/>
                    <a:gd name="connsiteY21" fmla="*/ 110958 h 135089"/>
                    <a:gd name="connsiteX22" fmla="*/ 42104 w 89827"/>
                    <a:gd name="connsiteY22" fmla="*/ 119106 h 135089"/>
                    <a:gd name="connsiteX23" fmla="*/ 23324 w 89827"/>
                    <a:gd name="connsiteY23" fmla="*/ 110958 h 135089"/>
                    <a:gd name="connsiteX24" fmla="*/ 16404 w 89827"/>
                    <a:gd name="connsiteY24" fmla="*/ 88773 h 135089"/>
                    <a:gd name="connsiteX25" fmla="*/ 23324 w 89827"/>
                    <a:gd name="connsiteY25" fmla="*/ 66505 h 135089"/>
                    <a:gd name="connsiteX26" fmla="*/ 42104 w 89827"/>
                    <a:gd name="connsiteY26" fmla="*/ 5841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55" y="3216"/>
                      </a:moveTo>
                      <a:lnTo>
                        <a:pt x="7055" y="19261"/>
                      </a:lnTo>
                      <a:cubicBezTo>
                        <a:pt x="11483" y="17159"/>
                        <a:pt x="15957" y="15559"/>
                        <a:pt x="20478" y="14462"/>
                      </a:cubicBezTo>
                      <a:cubicBezTo>
                        <a:pt x="25017" y="13364"/>
                        <a:pt x="29472" y="12815"/>
                        <a:pt x="33844" y="12815"/>
                      </a:cubicBezTo>
                      <a:cubicBezTo>
                        <a:pt x="45472" y="12815"/>
                        <a:pt x="54345" y="16722"/>
                        <a:pt x="60466" y="24535"/>
                      </a:cubicBezTo>
                      <a:cubicBezTo>
                        <a:pt x="66605" y="32349"/>
                        <a:pt x="70112" y="44227"/>
                        <a:pt x="70986" y="60171"/>
                      </a:cubicBezTo>
                      <a:cubicBezTo>
                        <a:pt x="67619" y="55166"/>
                        <a:pt x="63340" y="51325"/>
                        <a:pt x="58150" y="48646"/>
                      </a:cubicBezTo>
                      <a:cubicBezTo>
                        <a:pt x="52978" y="45967"/>
                        <a:pt x="47257" y="44627"/>
                        <a:pt x="40988" y="44627"/>
                      </a:cubicBezTo>
                      <a:cubicBezTo>
                        <a:pt x="27966" y="44627"/>
                        <a:pt x="17659" y="48562"/>
                        <a:pt x="10069" y="56431"/>
                      </a:cubicBezTo>
                      <a:cubicBezTo>
                        <a:pt x="2479" y="64319"/>
                        <a:pt x="-1316" y="75100"/>
                        <a:pt x="-1316" y="88773"/>
                      </a:cubicBezTo>
                      <a:cubicBezTo>
                        <a:pt x="-1316" y="102131"/>
                        <a:pt x="2637" y="112846"/>
                        <a:pt x="10543" y="120920"/>
                      </a:cubicBezTo>
                      <a:cubicBezTo>
                        <a:pt x="18450" y="129013"/>
                        <a:pt x="28970" y="133059"/>
                        <a:pt x="42104" y="133059"/>
                      </a:cubicBezTo>
                      <a:cubicBezTo>
                        <a:pt x="57173" y="133059"/>
                        <a:pt x="68670" y="127283"/>
                        <a:pt x="76595" y="115730"/>
                      </a:cubicBezTo>
                      <a:cubicBezTo>
                        <a:pt x="84539" y="104196"/>
                        <a:pt x="88511" y="87443"/>
                        <a:pt x="88511" y="65473"/>
                      </a:cubicBezTo>
                      <a:cubicBezTo>
                        <a:pt x="88511" y="44953"/>
                        <a:pt x="83637" y="28572"/>
                        <a:pt x="73888" y="16331"/>
                      </a:cubicBezTo>
                      <a:cubicBezTo>
                        <a:pt x="64159" y="4090"/>
                        <a:pt x="51071" y="-2030"/>
                        <a:pt x="34626" y="-2030"/>
                      </a:cubicBezTo>
                      <a:cubicBezTo>
                        <a:pt x="30198" y="-2030"/>
                        <a:pt x="25715" y="-1593"/>
                        <a:pt x="21175" y="-719"/>
                      </a:cubicBezTo>
                      <a:cubicBezTo>
                        <a:pt x="16655" y="156"/>
                        <a:pt x="11948" y="1467"/>
                        <a:pt x="7055" y="3216"/>
                      </a:cubicBezTo>
                      <a:close/>
                      <a:moveTo>
                        <a:pt x="42104" y="58412"/>
                      </a:moveTo>
                      <a:cubicBezTo>
                        <a:pt x="50011" y="58412"/>
                        <a:pt x="56271" y="61110"/>
                        <a:pt x="60885" y="66505"/>
                      </a:cubicBezTo>
                      <a:cubicBezTo>
                        <a:pt x="65517" y="71919"/>
                        <a:pt x="67833" y="79341"/>
                        <a:pt x="67833" y="88773"/>
                      </a:cubicBezTo>
                      <a:cubicBezTo>
                        <a:pt x="67833" y="98131"/>
                        <a:pt x="65517" y="105526"/>
                        <a:pt x="60885" y="110958"/>
                      </a:cubicBezTo>
                      <a:cubicBezTo>
                        <a:pt x="56271" y="116390"/>
                        <a:pt x="50011" y="119106"/>
                        <a:pt x="42104" y="119106"/>
                      </a:cubicBezTo>
                      <a:cubicBezTo>
                        <a:pt x="34198" y="119106"/>
                        <a:pt x="27938" y="116390"/>
                        <a:pt x="23324" y="110958"/>
                      </a:cubicBezTo>
                      <a:cubicBezTo>
                        <a:pt x="18710" y="105526"/>
                        <a:pt x="16404" y="98131"/>
                        <a:pt x="16404" y="88773"/>
                      </a:cubicBezTo>
                      <a:cubicBezTo>
                        <a:pt x="16404" y="79341"/>
                        <a:pt x="18710" y="71919"/>
                        <a:pt x="23324" y="66505"/>
                      </a:cubicBezTo>
                      <a:cubicBezTo>
                        <a:pt x="27938" y="61110"/>
                        <a:pt x="34198" y="58412"/>
                        <a:pt x="42104" y="584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9" name="图形 304">
                <a:extLst>
                  <a:ext uri="{FF2B5EF4-FFF2-40B4-BE49-F238E27FC236}">
                    <a16:creationId xmlns:a16="http://schemas.microsoft.com/office/drawing/2014/main" id="{B766AB42-D582-7F8B-5FAC-6E4273549893}"/>
                  </a:ext>
                </a:extLst>
              </p:cNvPr>
              <p:cNvGrpSpPr/>
              <p:nvPr/>
            </p:nvGrpSpPr>
            <p:grpSpPr>
              <a:xfrm>
                <a:off x="7213578" y="3614259"/>
                <a:ext cx="475170" cy="135089"/>
                <a:chOff x="7213578" y="3614259"/>
                <a:chExt cx="475170" cy="135089"/>
              </a:xfrm>
              <a:solidFill>
                <a:srgbClr val="000000"/>
              </a:solidFill>
            </p:grpSpPr>
            <p:sp>
              <p:nvSpPr>
                <p:cNvPr id="500" name="任意多边形: 形状 499">
                  <a:extLst>
                    <a:ext uri="{FF2B5EF4-FFF2-40B4-BE49-F238E27FC236}">
                      <a16:creationId xmlns:a16="http://schemas.microsoft.com/office/drawing/2014/main" id="{27EC3705-4309-A01D-31BF-63647F4C374F}"/>
                    </a:ext>
                  </a:extLst>
                </p:cNvPr>
                <p:cNvSpPr/>
                <p:nvPr/>
              </p:nvSpPr>
              <p:spPr>
                <a:xfrm flipV="1">
                  <a:off x="7213578" y="3616603"/>
                  <a:ext cx="77520" cy="130206"/>
                </a:xfrm>
                <a:custGeom>
                  <a:avLst/>
                  <a:gdLst>
                    <a:gd name="connsiteX0" fmla="*/ 1178 w 77520"/>
                    <a:gd name="connsiteY0" fmla="*/ 12787 h 130206"/>
                    <a:gd name="connsiteX1" fmla="*/ 29948 w 77520"/>
                    <a:gd name="connsiteY1" fmla="*/ 12787 h 130206"/>
                    <a:gd name="connsiteX2" fmla="*/ 29948 w 77520"/>
                    <a:gd name="connsiteY2" fmla="*/ 112130 h 130206"/>
                    <a:gd name="connsiteX3" fmla="*/ -1361 w 77520"/>
                    <a:gd name="connsiteY3" fmla="*/ 105851 h 130206"/>
                    <a:gd name="connsiteX4" fmla="*/ -1361 w 77520"/>
                    <a:gd name="connsiteY4" fmla="*/ 121897 h 130206"/>
                    <a:gd name="connsiteX5" fmla="*/ 29781 w 77520"/>
                    <a:gd name="connsiteY5" fmla="*/ 128175 h 130206"/>
                    <a:gd name="connsiteX6" fmla="*/ 47389 w 77520"/>
                    <a:gd name="connsiteY6" fmla="*/ 128175 h 130206"/>
                    <a:gd name="connsiteX7" fmla="*/ 47389 w 77520"/>
                    <a:gd name="connsiteY7" fmla="*/ 12787 h 130206"/>
                    <a:gd name="connsiteX8" fmla="*/ 76159 w 77520"/>
                    <a:gd name="connsiteY8" fmla="*/ 12787 h 130206"/>
                    <a:gd name="connsiteX9" fmla="*/ 76159 w 77520"/>
                    <a:gd name="connsiteY9" fmla="*/ -2031 h 130206"/>
                    <a:gd name="connsiteX10" fmla="*/ 1178 w 77520"/>
                    <a:gd name="connsiteY10" fmla="*/ -2031 h 130206"/>
                    <a:gd name="connsiteX11" fmla="*/ 1178 w 77520"/>
                    <a:gd name="connsiteY11" fmla="*/ 12787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1178" y="12787"/>
                      </a:moveTo>
                      <a:lnTo>
                        <a:pt x="29948" y="12787"/>
                      </a:lnTo>
                      <a:lnTo>
                        <a:pt x="29948" y="112130"/>
                      </a:lnTo>
                      <a:lnTo>
                        <a:pt x="-1361" y="105851"/>
                      </a:lnTo>
                      <a:lnTo>
                        <a:pt x="-1361" y="121897"/>
                      </a:lnTo>
                      <a:lnTo>
                        <a:pt x="29781" y="128175"/>
                      </a:lnTo>
                      <a:lnTo>
                        <a:pt x="47389" y="128175"/>
                      </a:lnTo>
                      <a:lnTo>
                        <a:pt x="47389" y="12787"/>
                      </a:lnTo>
                      <a:lnTo>
                        <a:pt x="76159" y="12787"/>
                      </a:lnTo>
                      <a:lnTo>
                        <a:pt x="76159" y="-2031"/>
                      </a:lnTo>
                      <a:lnTo>
                        <a:pt x="1178" y="-2031"/>
                      </a:lnTo>
                      <a:lnTo>
                        <a:pt x="1178" y="127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任意多边形: 形状 500">
                  <a:extLst>
                    <a:ext uri="{FF2B5EF4-FFF2-40B4-BE49-F238E27FC236}">
                      <a16:creationId xmlns:a16="http://schemas.microsoft.com/office/drawing/2014/main" id="{6FAF9783-8FA0-3E87-687E-DAE5CEBBCD00}"/>
                    </a:ext>
                  </a:extLst>
                </p:cNvPr>
                <p:cNvSpPr/>
                <p:nvPr/>
              </p:nvSpPr>
              <p:spPr>
                <a:xfrm flipV="1">
                  <a:off x="7318833" y="3614259"/>
                  <a:ext cx="89827" cy="135089"/>
                </a:xfrm>
                <a:custGeom>
                  <a:avLst/>
                  <a:gdLst>
                    <a:gd name="connsiteX0" fmla="*/ 7099 w 89827"/>
                    <a:gd name="connsiteY0" fmla="*/ 3219 h 135089"/>
                    <a:gd name="connsiteX1" fmla="*/ 7099 w 89827"/>
                    <a:gd name="connsiteY1" fmla="*/ 19264 h 135089"/>
                    <a:gd name="connsiteX2" fmla="*/ 20521 w 89827"/>
                    <a:gd name="connsiteY2" fmla="*/ 14465 h 135089"/>
                    <a:gd name="connsiteX3" fmla="*/ 33888 w 89827"/>
                    <a:gd name="connsiteY3" fmla="*/ 12818 h 135089"/>
                    <a:gd name="connsiteX4" fmla="*/ 60510 w 89827"/>
                    <a:gd name="connsiteY4" fmla="*/ 24539 h 135089"/>
                    <a:gd name="connsiteX5" fmla="*/ 71030 w 89827"/>
                    <a:gd name="connsiteY5" fmla="*/ 60174 h 135089"/>
                    <a:gd name="connsiteX6" fmla="*/ 58194 w 89827"/>
                    <a:gd name="connsiteY6" fmla="*/ 48649 h 135089"/>
                    <a:gd name="connsiteX7" fmla="*/ 41032 w 89827"/>
                    <a:gd name="connsiteY7" fmla="*/ 44630 h 135089"/>
                    <a:gd name="connsiteX8" fmla="*/ 10113 w 89827"/>
                    <a:gd name="connsiteY8" fmla="*/ 56434 h 135089"/>
                    <a:gd name="connsiteX9" fmla="*/ -1273 w 89827"/>
                    <a:gd name="connsiteY9" fmla="*/ 88777 h 135089"/>
                    <a:gd name="connsiteX10" fmla="*/ 10587 w 89827"/>
                    <a:gd name="connsiteY10" fmla="*/ 120923 h 135089"/>
                    <a:gd name="connsiteX11" fmla="*/ 42148 w 89827"/>
                    <a:gd name="connsiteY11" fmla="*/ 133062 h 135089"/>
                    <a:gd name="connsiteX12" fmla="*/ 76639 w 89827"/>
                    <a:gd name="connsiteY12" fmla="*/ 115733 h 135089"/>
                    <a:gd name="connsiteX13" fmla="*/ 88555 w 89827"/>
                    <a:gd name="connsiteY13" fmla="*/ 65476 h 135089"/>
                    <a:gd name="connsiteX14" fmla="*/ 73932 w 89827"/>
                    <a:gd name="connsiteY14" fmla="*/ 16334 h 135089"/>
                    <a:gd name="connsiteX15" fmla="*/ 34669 w 89827"/>
                    <a:gd name="connsiteY15" fmla="*/ -2027 h 135089"/>
                    <a:gd name="connsiteX16" fmla="*/ 21219 w 89827"/>
                    <a:gd name="connsiteY16" fmla="*/ -716 h 135089"/>
                    <a:gd name="connsiteX17" fmla="*/ 7099 w 89827"/>
                    <a:gd name="connsiteY17" fmla="*/ 3219 h 135089"/>
                    <a:gd name="connsiteX18" fmla="*/ 42148 w 89827"/>
                    <a:gd name="connsiteY18" fmla="*/ 58416 h 135089"/>
                    <a:gd name="connsiteX19" fmla="*/ 60928 w 89827"/>
                    <a:gd name="connsiteY19" fmla="*/ 66508 h 135089"/>
                    <a:gd name="connsiteX20" fmla="*/ 67877 w 89827"/>
                    <a:gd name="connsiteY20" fmla="*/ 88777 h 135089"/>
                    <a:gd name="connsiteX21" fmla="*/ 60928 w 89827"/>
                    <a:gd name="connsiteY21" fmla="*/ 110961 h 135089"/>
                    <a:gd name="connsiteX22" fmla="*/ 42148 w 89827"/>
                    <a:gd name="connsiteY22" fmla="*/ 119110 h 135089"/>
                    <a:gd name="connsiteX23" fmla="*/ 23368 w 89827"/>
                    <a:gd name="connsiteY23" fmla="*/ 110961 h 135089"/>
                    <a:gd name="connsiteX24" fmla="*/ 16447 w 89827"/>
                    <a:gd name="connsiteY24" fmla="*/ 88777 h 135089"/>
                    <a:gd name="connsiteX25" fmla="*/ 23368 w 89827"/>
                    <a:gd name="connsiteY25" fmla="*/ 66508 h 135089"/>
                    <a:gd name="connsiteX26" fmla="*/ 42148 w 89827"/>
                    <a:gd name="connsiteY26" fmla="*/ 5841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99" y="3219"/>
                      </a:moveTo>
                      <a:lnTo>
                        <a:pt x="7099" y="19264"/>
                      </a:lnTo>
                      <a:cubicBezTo>
                        <a:pt x="11527" y="17162"/>
                        <a:pt x="16001" y="15562"/>
                        <a:pt x="20521" y="14465"/>
                      </a:cubicBezTo>
                      <a:cubicBezTo>
                        <a:pt x="25061" y="13367"/>
                        <a:pt x="29516" y="12818"/>
                        <a:pt x="33888" y="12818"/>
                      </a:cubicBezTo>
                      <a:cubicBezTo>
                        <a:pt x="45515" y="12818"/>
                        <a:pt x="54389" y="16725"/>
                        <a:pt x="60510" y="24539"/>
                      </a:cubicBezTo>
                      <a:cubicBezTo>
                        <a:pt x="66649" y="32352"/>
                        <a:pt x="70156" y="44230"/>
                        <a:pt x="71030" y="60174"/>
                      </a:cubicBezTo>
                      <a:cubicBezTo>
                        <a:pt x="67663" y="55169"/>
                        <a:pt x="63384" y="51328"/>
                        <a:pt x="58194" y="48649"/>
                      </a:cubicBezTo>
                      <a:cubicBezTo>
                        <a:pt x="53022" y="45970"/>
                        <a:pt x="47301" y="44630"/>
                        <a:pt x="41032" y="44630"/>
                      </a:cubicBezTo>
                      <a:cubicBezTo>
                        <a:pt x="28009" y="44630"/>
                        <a:pt x="17703" y="48565"/>
                        <a:pt x="10113" y="56434"/>
                      </a:cubicBezTo>
                      <a:cubicBezTo>
                        <a:pt x="2523" y="64322"/>
                        <a:pt x="-1273" y="75103"/>
                        <a:pt x="-1273" y="88777"/>
                      </a:cubicBezTo>
                      <a:cubicBezTo>
                        <a:pt x="-1273" y="102134"/>
                        <a:pt x="2681" y="112849"/>
                        <a:pt x="10587" y="120923"/>
                      </a:cubicBezTo>
                      <a:cubicBezTo>
                        <a:pt x="18494" y="129016"/>
                        <a:pt x="29014" y="133062"/>
                        <a:pt x="42148" y="133062"/>
                      </a:cubicBezTo>
                      <a:cubicBezTo>
                        <a:pt x="57217" y="133062"/>
                        <a:pt x="68714" y="127286"/>
                        <a:pt x="76639" y="115733"/>
                      </a:cubicBezTo>
                      <a:cubicBezTo>
                        <a:pt x="84583" y="104199"/>
                        <a:pt x="88555" y="87446"/>
                        <a:pt x="88555" y="65476"/>
                      </a:cubicBezTo>
                      <a:cubicBezTo>
                        <a:pt x="88555" y="44956"/>
                        <a:pt x="83680" y="28576"/>
                        <a:pt x="73932" y="16334"/>
                      </a:cubicBezTo>
                      <a:cubicBezTo>
                        <a:pt x="64203" y="4093"/>
                        <a:pt x="51115" y="-2027"/>
                        <a:pt x="34669" y="-2027"/>
                      </a:cubicBezTo>
                      <a:cubicBezTo>
                        <a:pt x="30242" y="-2027"/>
                        <a:pt x="25758" y="-1590"/>
                        <a:pt x="21219" y="-716"/>
                      </a:cubicBezTo>
                      <a:cubicBezTo>
                        <a:pt x="16698" y="159"/>
                        <a:pt x="11992" y="1470"/>
                        <a:pt x="7099" y="3219"/>
                      </a:cubicBezTo>
                      <a:close/>
                      <a:moveTo>
                        <a:pt x="42148" y="58416"/>
                      </a:moveTo>
                      <a:cubicBezTo>
                        <a:pt x="50055" y="58416"/>
                        <a:pt x="56315" y="61113"/>
                        <a:pt x="60928" y="66508"/>
                      </a:cubicBezTo>
                      <a:cubicBezTo>
                        <a:pt x="65561" y="71922"/>
                        <a:pt x="67877" y="79345"/>
                        <a:pt x="67877" y="88777"/>
                      </a:cubicBezTo>
                      <a:cubicBezTo>
                        <a:pt x="67877" y="98134"/>
                        <a:pt x="65561" y="105529"/>
                        <a:pt x="60928" y="110961"/>
                      </a:cubicBezTo>
                      <a:cubicBezTo>
                        <a:pt x="56315" y="116393"/>
                        <a:pt x="50055" y="119110"/>
                        <a:pt x="42148" y="119110"/>
                      </a:cubicBezTo>
                      <a:cubicBezTo>
                        <a:pt x="34242" y="119110"/>
                        <a:pt x="27981" y="116393"/>
                        <a:pt x="23368" y="110961"/>
                      </a:cubicBezTo>
                      <a:cubicBezTo>
                        <a:pt x="18754" y="105529"/>
                        <a:pt x="16447" y="98134"/>
                        <a:pt x="16447" y="88777"/>
                      </a:cubicBezTo>
                      <a:cubicBezTo>
                        <a:pt x="16447" y="79345"/>
                        <a:pt x="18754" y="71922"/>
                        <a:pt x="23368" y="66508"/>
                      </a:cubicBezTo>
                      <a:cubicBezTo>
                        <a:pt x="27981" y="61113"/>
                        <a:pt x="34242" y="58416"/>
                        <a:pt x="42148" y="584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2" name="任意多边形: 形状 501">
                  <a:extLst>
                    <a:ext uri="{FF2B5EF4-FFF2-40B4-BE49-F238E27FC236}">
                      <a16:creationId xmlns:a16="http://schemas.microsoft.com/office/drawing/2014/main" id="{7055A11E-5B2D-4E08-92BE-284A2DB0EFCF}"/>
                    </a:ext>
                  </a:extLst>
                </p:cNvPr>
                <p:cNvSpPr/>
                <p:nvPr/>
              </p:nvSpPr>
              <p:spPr>
                <a:xfrm flipV="1">
                  <a:off x="7440301" y="3724652"/>
                  <a:ext cx="18417" cy="22156"/>
                </a:xfrm>
                <a:custGeom>
                  <a:avLst/>
                  <a:gdLst>
                    <a:gd name="connsiteX0" fmla="*/ -267 w 18417"/>
                    <a:gd name="connsiteY0" fmla="*/ 22067 h 22156"/>
                    <a:gd name="connsiteX1" fmla="*/ 18151 w 18417"/>
                    <a:gd name="connsiteY1" fmla="*/ 22067 h 22156"/>
                    <a:gd name="connsiteX2" fmla="*/ 18151 w 18417"/>
                    <a:gd name="connsiteY2" fmla="*/ -90 h 22156"/>
                    <a:gd name="connsiteX3" fmla="*/ -267 w 18417"/>
                    <a:gd name="connsiteY3" fmla="*/ -90 h 22156"/>
                    <a:gd name="connsiteX4" fmla="*/ -267 w 18417"/>
                    <a:gd name="connsiteY4" fmla="*/ 22067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267" y="22067"/>
                      </a:moveTo>
                      <a:lnTo>
                        <a:pt x="18151" y="22067"/>
                      </a:lnTo>
                      <a:lnTo>
                        <a:pt x="18151" y="-90"/>
                      </a:lnTo>
                      <a:lnTo>
                        <a:pt x="-267" y="-90"/>
                      </a:lnTo>
                      <a:lnTo>
                        <a:pt x="-267" y="220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任意多边形: 形状 502">
                  <a:extLst>
                    <a:ext uri="{FF2B5EF4-FFF2-40B4-BE49-F238E27FC236}">
                      <a16:creationId xmlns:a16="http://schemas.microsoft.com/office/drawing/2014/main" id="{3920DE67-9C1A-5C55-62F0-C53BA57F8642}"/>
                    </a:ext>
                  </a:extLst>
                </p:cNvPr>
                <p:cNvSpPr/>
                <p:nvPr/>
              </p:nvSpPr>
              <p:spPr>
                <a:xfrm flipV="1">
                  <a:off x="7491769" y="3616603"/>
                  <a:ext cx="84246" cy="132745"/>
                </a:xfrm>
                <a:custGeom>
                  <a:avLst/>
                  <a:gdLst>
                    <a:gd name="connsiteX0" fmla="*/ 4248 w 84246"/>
                    <a:gd name="connsiteY0" fmla="*/ 130760 h 132745"/>
                    <a:gd name="connsiteX1" fmla="*/ 73397 w 84246"/>
                    <a:gd name="connsiteY1" fmla="*/ 130760 h 132745"/>
                    <a:gd name="connsiteX2" fmla="*/ 73397 w 84246"/>
                    <a:gd name="connsiteY2" fmla="*/ 115915 h 132745"/>
                    <a:gd name="connsiteX3" fmla="*/ 20377 w 84246"/>
                    <a:gd name="connsiteY3" fmla="*/ 115915 h 132745"/>
                    <a:gd name="connsiteX4" fmla="*/ 20377 w 84246"/>
                    <a:gd name="connsiteY4" fmla="*/ 84019 h 132745"/>
                    <a:gd name="connsiteX5" fmla="*/ 28023 w 84246"/>
                    <a:gd name="connsiteY5" fmla="*/ 85972 h 132745"/>
                    <a:gd name="connsiteX6" fmla="*/ 35725 w 84246"/>
                    <a:gd name="connsiteY6" fmla="*/ 86614 h 132745"/>
                    <a:gd name="connsiteX7" fmla="*/ 70244 w 84246"/>
                    <a:gd name="connsiteY7" fmla="*/ 74671 h 132745"/>
                    <a:gd name="connsiteX8" fmla="*/ 82997 w 84246"/>
                    <a:gd name="connsiteY8" fmla="*/ 42328 h 132745"/>
                    <a:gd name="connsiteX9" fmla="*/ 69909 w 84246"/>
                    <a:gd name="connsiteY9" fmla="*/ 9651 h 132745"/>
                    <a:gd name="connsiteX10" fmla="*/ 33018 w 84246"/>
                    <a:gd name="connsiteY10" fmla="*/ -1985 h 132745"/>
                    <a:gd name="connsiteX11" fmla="*/ 16303 w 84246"/>
                    <a:gd name="connsiteY11" fmla="*/ -590 h 132745"/>
                    <a:gd name="connsiteX12" fmla="*/ -1249 w 84246"/>
                    <a:gd name="connsiteY12" fmla="*/ 3596 h 132745"/>
                    <a:gd name="connsiteX13" fmla="*/ -1249 w 84246"/>
                    <a:gd name="connsiteY13" fmla="*/ 21316 h 132745"/>
                    <a:gd name="connsiteX14" fmla="*/ 14964 w 84246"/>
                    <a:gd name="connsiteY14" fmla="*/ 14953 h 132745"/>
                    <a:gd name="connsiteX15" fmla="*/ 32656 w 84246"/>
                    <a:gd name="connsiteY15" fmla="*/ 12860 h 132745"/>
                    <a:gd name="connsiteX16" fmla="*/ 56543 w 84246"/>
                    <a:gd name="connsiteY16" fmla="*/ 20786 h 132745"/>
                    <a:gd name="connsiteX17" fmla="*/ 65361 w 84246"/>
                    <a:gd name="connsiteY17" fmla="*/ 42328 h 132745"/>
                    <a:gd name="connsiteX18" fmla="*/ 56543 w 84246"/>
                    <a:gd name="connsiteY18" fmla="*/ 63843 h 132745"/>
                    <a:gd name="connsiteX19" fmla="*/ 32656 w 84246"/>
                    <a:gd name="connsiteY19" fmla="*/ 71796 h 132745"/>
                    <a:gd name="connsiteX20" fmla="*/ 18563 w 84246"/>
                    <a:gd name="connsiteY20" fmla="*/ 70234 h 132745"/>
                    <a:gd name="connsiteX21" fmla="*/ 4248 w 84246"/>
                    <a:gd name="connsiteY21" fmla="*/ 65350 h 132745"/>
                    <a:gd name="connsiteX22" fmla="*/ 4248 w 84246"/>
                    <a:gd name="connsiteY22" fmla="*/ 130760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4248" y="130760"/>
                      </a:moveTo>
                      <a:lnTo>
                        <a:pt x="73397" y="130760"/>
                      </a:lnTo>
                      <a:lnTo>
                        <a:pt x="73397" y="115915"/>
                      </a:lnTo>
                      <a:lnTo>
                        <a:pt x="20377" y="115915"/>
                      </a:lnTo>
                      <a:lnTo>
                        <a:pt x="20377" y="84019"/>
                      </a:lnTo>
                      <a:cubicBezTo>
                        <a:pt x="22926" y="84893"/>
                        <a:pt x="25475" y="85544"/>
                        <a:pt x="28023" y="85972"/>
                      </a:cubicBezTo>
                      <a:cubicBezTo>
                        <a:pt x="30591" y="86400"/>
                        <a:pt x="33158" y="86614"/>
                        <a:pt x="35725" y="86614"/>
                      </a:cubicBezTo>
                      <a:cubicBezTo>
                        <a:pt x="50255" y="86614"/>
                        <a:pt x="61761" y="82633"/>
                        <a:pt x="70244" y="74671"/>
                      </a:cubicBezTo>
                      <a:cubicBezTo>
                        <a:pt x="78746" y="66708"/>
                        <a:pt x="82997" y="55928"/>
                        <a:pt x="82997" y="42328"/>
                      </a:cubicBezTo>
                      <a:cubicBezTo>
                        <a:pt x="82997" y="28320"/>
                        <a:pt x="78634" y="17428"/>
                        <a:pt x="69909" y="9651"/>
                      </a:cubicBezTo>
                      <a:cubicBezTo>
                        <a:pt x="61184" y="1894"/>
                        <a:pt x="48887" y="-1985"/>
                        <a:pt x="33018" y="-1985"/>
                      </a:cubicBezTo>
                      <a:cubicBezTo>
                        <a:pt x="27549" y="-1985"/>
                        <a:pt x="21977" y="-1520"/>
                        <a:pt x="16303" y="-590"/>
                      </a:cubicBezTo>
                      <a:cubicBezTo>
                        <a:pt x="10648" y="340"/>
                        <a:pt x="4797" y="1736"/>
                        <a:pt x="-1249" y="3596"/>
                      </a:cubicBezTo>
                      <a:lnTo>
                        <a:pt x="-1249" y="21316"/>
                      </a:lnTo>
                      <a:cubicBezTo>
                        <a:pt x="3978" y="18469"/>
                        <a:pt x="9383" y="16349"/>
                        <a:pt x="14964" y="14953"/>
                      </a:cubicBezTo>
                      <a:cubicBezTo>
                        <a:pt x="20545" y="13558"/>
                        <a:pt x="26442" y="12860"/>
                        <a:pt x="32656" y="12860"/>
                      </a:cubicBezTo>
                      <a:cubicBezTo>
                        <a:pt x="42720" y="12860"/>
                        <a:pt x="50682" y="15502"/>
                        <a:pt x="56543" y="20786"/>
                      </a:cubicBezTo>
                      <a:cubicBezTo>
                        <a:pt x="62421" y="26069"/>
                        <a:pt x="65361" y="33250"/>
                        <a:pt x="65361" y="42328"/>
                      </a:cubicBezTo>
                      <a:cubicBezTo>
                        <a:pt x="65361" y="51388"/>
                        <a:pt x="62421" y="58560"/>
                        <a:pt x="56543" y="63843"/>
                      </a:cubicBezTo>
                      <a:cubicBezTo>
                        <a:pt x="50682" y="69145"/>
                        <a:pt x="42720" y="71796"/>
                        <a:pt x="32656" y="71796"/>
                      </a:cubicBezTo>
                      <a:cubicBezTo>
                        <a:pt x="27949" y="71796"/>
                        <a:pt x="23252" y="71275"/>
                        <a:pt x="18563" y="70234"/>
                      </a:cubicBezTo>
                      <a:cubicBezTo>
                        <a:pt x="13894" y="69192"/>
                        <a:pt x="9122" y="67564"/>
                        <a:pt x="4248" y="65350"/>
                      </a:cubicBezTo>
                      <a:lnTo>
                        <a:pt x="4248" y="1307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4" name="任意多边形: 形状 503">
                  <a:extLst>
                    <a:ext uri="{FF2B5EF4-FFF2-40B4-BE49-F238E27FC236}">
                      <a16:creationId xmlns:a16="http://schemas.microsoft.com/office/drawing/2014/main" id="{62954230-0A39-B22D-B057-9E18C8452DB3}"/>
                    </a:ext>
                  </a:extLst>
                </p:cNvPr>
                <p:cNvSpPr/>
                <p:nvPr/>
              </p:nvSpPr>
              <p:spPr>
                <a:xfrm flipV="1">
                  <a:off x="7611228" y="3616603"/>
                  <a:ext cx="77520" cy="130206"/>
                </a:xfrm>
                <a:custGeom>
                  <a:avLst/>
                  <a:gdLst>
                    <a:gd name="connsiteX0" fmla="*/ 1211 w 77520"/>
                    <a:gd name="connsiteY0" fmla="*/ 12787 h 130206"/>
                    <a:gd name="connsiteX1" fmla="*/ 29982 w 77520"/>
                    <a:gd name="connsiteY1" fmla="*/ 12787 h 130206"/>
                    <a:gd name="connsiteX2" fmla="*/ 29982 w 77520"/>
                    <a:gd name="connsiteY2" fmla="*/ 112130 h 130206"/>
                    <a:gd name="connsiteX3" fmla="*/ -1328 w 77520"/>
                    <a:gd name="connsiteY3" fmla="*/ 105851 h 130206"/>
                    <a:gd name="connsiteX4" fmla="*/ -1328 w 77520"/>
                    <a:gd name="connsiteY4" fmla="*/ 121897 h 130206"/>
                    <a:gd name="connsiteX5" fmla="*/ 29814 w 77520"/>
                    <a:gd name="connsiteY5" fmla="*/ 128175 h 130206"/>
                    <a:gd name="connsiteX6" fmla="*/ 47423 w 77520"/>
                    <a:gd name="connsiteY6" fmla="*/ 128175 h 130206"/>
                    <a:gd name="connsiteX7" fmla="*/ 47423 w 77520"/>
                    <a:gd name="connsiteY7" fmla="*/ 12787 h 130206"/>
                    <a:gd name="connsiteX8" fmla="*/ 76193 w 77520"/>
                    <a:gd name="connsiteY8" fmla="*/ 12787 h 130206"/>
                    <a:gd name="connsiteX9" fmla="*/ 76193 w 77520"/>
                    <a:gd name="connsiteY9" fmla="*/ -2031 h 130206"/>
                    <a:gd name="connsiteX10" fmla="*/ 1211 w 77520"/>
                    <a:gd name="connsiteY10" fmla="*/ -2031 h 130206"/>
                    <a:gd name="connsiteX11" fmla="*/ 1211 w 77520"/>
                    <a:gd name="connsiteY11" fmla="*/ 12787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1211" y="12787"/>
                      </a:moveTo>
                      <a:lnTo>
                        <a:pt x="29982" y="12787"/>
                      </a:lnTo>
                      <a:lnTo>
                        <a:pt x="29982" y="112130"/>
                      </a:lnTo>
                      <a:lnTo>
                        <a:pt x="-1328" y="105851"/>
                      </a:lnTo>
                      <a:lnTo>
                        <a:pt x="-1328" y="121897"/>
                      </a:lnTo>
                      <a:lnTo>
                        <a:pt x="29814" y="128175"/>
                      </a:lnTo>
                      <a:lnTo>
                        <a:pt x="47423" y="128175"/>
                      </a:lnTo>
                      <a:lnTo>
                        <a:pt x="47423" y="12787"/>
                      </a:lnTo>
                      <a:lnTo>
                        <a:pt x="76193" y="12787"/>
                      </a:lnTo>
                      <a:lnTo>
                        <a:pt x="76193" y="-2031"/>
                      </a:lnTo>
                      <a:lnTo>
                        <a:pt x="1211" y="-2031"/>
                      </a:lnTo>
                      <a:lnTo>
                        <a:pt x="1211" y="127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5" name="图形 304">
                <a:extLst>
                  <a:ext uri="{FF2B5EF4-FFF2-40B4-BE49-F238E27FC236}">
                    <a16:creationId xmlns:a16="http://schemas.microsoft.com/office/drawing/2014/main" id="{DC06F052-FAB0-EEAE-EA47-C8C4076707D7}"/>
                  </a:ext>
                </a:extLst>
              </p:cNvPr>
              <p:cNvGrpSpPr/>
              <p:nvPr/>
            </p:nvGrpSpPr>
            <p:grpSpPr>
              <a:xfrm>
                <a:off x="16734" y="1305290"/>
                <a:ext cx="372176" cy="135089"/>
                <a:chOff x="16734" y="1305290"/>
                <a:chExt cx="372176" cy="135089"/>
              </a:xfrm>
              <a:solidFill>
                <a:srgbClr val="000000"/>
              </a:solidFill>
            </p:grpSpPr>
            <p:sp>
              <p:nvSpPr>
                <p:cNvPr id="506" name="任意多边形: 形状 505">
                  <a:extLst>
                    <a:ext uri="{FF2B5EF4-FFF2-40B4-BE49-F238E27FC236}">
                      <a16:creationId xmlns:a16="http://schemas.microsoft.com/office/drawing/2014/main" id="{B06EE24A-69B1-5B68-3329-899D55757A57}"/>
                    </a:ext>
                  </a:extLst>
                </p:cNvPr>
                <p:cNvSpPr/>
                <p:nvPr/>
              </p:nvSpPr>
              <p:spPr>
                <a:xfrm flipV="1">
                  <a:off x="16734" y="1305290"/>
                  <a:ext cx="85697" cy="135089"/>
                </a:xfrm>
                <a:custGeom>
                  <a:avLst/>
                  <a:gdLst>
                    <a:gd name="connsiteX0" fmla="*/ 56955 w 85697"/>
                    <a:gd name="connsiteY0" fmla="*/ 70528 h 135089"/>
                    <a:gd name="connsiteX1" fmla="*/ 76684 w 85697"/>
                    <a:gd name="connsiteY1" fmla="*/ 59254 h 135089"/>
                    <a:gd name="connsiteX2" fmla="*/ 83800 w 85697"/>
                    <a:gd name="connsiteY2" fmla="*/ 38158 h 135089"/>
                    <a:gd name="connsiteX3" fmla="*/ 70545 w 85697"/>
                    <a:gd name="connsiteY3" fmla="*/ 8327 h 135089"/>
                    <a:gd name="connsiteX4" fmla="*/ 32873 w 85697"/>
                    <a:gd name="connsiteY4" fmla="*/ -2221 h 135089"/>
                    <a:gd name="connsiteX5" fmla="*/ 16018 w 85697"/>
                    <a:gd name="connsiteY5" fmla="*/ -603 h 135089"/>
                    <a:gd name="connsiteX6" fmla="*/ -1897 w 85697"/>
                    <a:gd name="connsiteY6" fmla="*/ 4253 h 135089"/>
                    <a:gd name="connsiteX7" fmla="*/ -1897 w 85697"/>
                    <a:gd name="connsiteY7" fmla="*/ 21247 h 135089"/>
                    <a:gd name="connsiteX8" fmla="*/ 14121 w 85697"/>
                    <a:gd name="connsiteY8" fmla="*/ 14801 h 135089"/>
                    <a:gd name="connsiteX9" fmla="*/ 32371 w 85697"/>
                    <a:gd name="connsiteY9" fmla="*/ 12624 h 135089"/>
                    <a:gd name="connsiteX10" fmla="*/ 57597 w 85697"/>
                    <a:gd name="connsiteY10" fmla="*/ 19154 h 135089"/>
                    <a:gd name="connsiteX11" fmla="*/ 66276 w 85697"/>
                    <a:gd name="connsiteY11" fmla="*/ 38158 h 135089"/>
                    <a:gd name="connsiteX12" fmla="*/ 58211 w 85697"/>
                    <a:gd name="connsiteY12" fmla="*/ 56157 h 135089"/>
                    <a:gd name="connsiteX13" fmla="*/ 35775 w 85697"/>
                    <a:gd name="connsiteY13" fmla="*/ 62659 h 135089"/>
                    <a:gd name="connsiteX14" fmla="*/ 20595 w 85697"/>
                    <a:gd name="connsiteY14" fmla="*/ 62659 h 135089"/>
                    <a:gd name="connsiteX15" fmla="*/ 20595 w 85697"/>
                    <a:gd name="connsiteY15" fmla="*/ 77141 h 135089"/>
                    <a:gd name="connsiteX16" fmla="*/ 36473 w 85697"/>
                    <a:gd name="connsiteY16" fmla="*/ 77141 h 135089"/>
                    <a:gd name="connsiteX17" fmla="*/ 56341 w 85697"/>
                    <a:gd name="connsiteY17" fmla="*/ 82332 h 135089"/>
                    <a:gd name="connsiteX18" fmla="*/ 63234 w 85697"/>
                    <a:gd name="connsiteY18" fmla="*/ 97289 h 135089"/>
                    <a:gd name="connsiteX19" fmla="*/ 56118 w 85697"/>
                    <a:gd name="connsiteY19" fmla="*/ 112665 h 135089"/>
                    <a:gd name="connsiteX20" fmla="*/ 35775 w 85697"/>
                    <a:gd name="connsiteY20" fmla="*/ 118051 h 135089"/>
                    <a:gd name="connsiteX21" fmla="*/ 20232 w 85697"/>
                    <a:gd name="connsiteY21" fmla="*/ 116460 h 135089"/>
                    <a:gd name="connsiteX22" fmla="*/ 2010 w 85697"/>
                    <a:gd name="connsiteY22" fmla="*/ 111604 h 135089"/>
                    <a:gd name="connsiteX23" fmla="*/ 2010 w 85697"/>
                    <a:gd name="connsiteY23" fmla="*/ 127287 h 135089"/>
                    <a:gd name="connsiteX24" fmla="*/ 20818 w 85697"/>
                    <a:gd name="connsiteY24" fmla="*/ 131473 h 135089"/>
                    <a:gd name="connsiteX25" fmla="*/ 37338 w 85697"/>
                    <a:gd name="connsiteY25" fmla="*/ 132868 h 135089"/>
                    <a:gd name="connsiteX26" fmla="*/ 69066 w 85697"/>
                    <a:gd name="connsiteY26" fmla="*/ 123743 h 135089"/>
                    <a:gd name="connsiteX27" fmla="*/ 80758 w 85697"/>
                    <a:gd name="connsiteY27" fmla="*/ 99131 h 135089"/>
                    <a:gd name="connsiteX28" fmla="*/ 74563 w 85697"/>
                    <a:gd name="connsiteY28" fmla="*/ 80853 h 135089"/>
                    <a:gd name="connsiteX29" fmla="*/ 56955 w 85697"/>
                    <a:gd name="connsiteY29" fmla="*/ 7052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6955" y="70528"/>
                      </a:moveTo>
                      <a:cubicBezTo>
                        <a:pt x="65383" y="68723"/>
                        <a:pt x="71959" y="64965"/>
                        <a:pt x="76684" y="59254"/>
                      </a:cubicBezTo>
                      <a:cubicBezTo>
                        <a:pt x="81428" y="53561"/>
                        <a:pt x="83800" y="46529"/>
                        <a:pt x="83800" y="38158"/>
                      </a:cubicBezTo>
                      <a:cubicBezTo>
                        <a:pt x="83800" y="25321"/>
                        <a:pt x="79382" y="15378"/>
                        <a:pt x="70545" y="8327"/>
                      </a:cubicBezTo>
                      <a:cubicBezTo>
                        <a:pt x="61708" y="1295"/>
                        <a:pt x="49151" y="-2221"/>
                        <a:pt x="32873" y="-2221"/>
                      </a:cubicBezTo>
                      <a:cubicBezTo>
                        <a:pt x="27422" y="-2221"/>
                        <a:pt x="21804" y="-1682"/>
                        <a:pt x="16018" y="-603"/>
                      </a:cubicBezTo>
                      <a:cubicBezTo>
                        <a:pt x="10232" y="476"/>
                        <a:pt x="4261" y="2095"/>
                        <a:pt x="-1897" y="4253"/>
                      </a:cubicBezTo>
                      <a:lnTo>
                        <a:pt x="-1897" y="21247"/>
                      </a:lnTo>
                      <a:cubicBezTo>
                        <a:pt x="2977" y="18401"/>
                        <a:pt x="8316" y="16252"/>
                        <a:pt x="14121" y="14801"/>
                      </a:cubicBezTo>
                      <a:cubicBezTo>
                        <a:pt x="19944" y="13350"/>
                        <a:pt x="26027" y="12624"/>
                        <a:pt x="32371" y="12624"/>
                      </a:cubicBezTo>
                      <a:cubicBezTo>
                        <a:pt x="43403" y="12624"/>
                        <a:pt x="51811" y="14801"/>
                        <a:pt x="57597" y="19154"/>
                      </a:cubicBezTo>
                      <a:cubicBezTo>
                        <a:pt x="63383" y="23507"/>
                        <a:pt x="66276" y="29842"/>
                        <a:pt x="66276" y="38158"/>
                      </a:cubicBezTo>
                      <a:cubicBezTo>
                        <a:pt x="66276" y="45841"/>
                        <a:pt x="63587" y="51841"/>
                        <a:pt x="58211" y="56157"/>
                      </a:cubicBezTo>
                      <a:cubicBezTo>
                        <a:pt x="52835" y="60491"/>
                        <a:pt x="45356" y="62659"/>
                        <a:pt x="35775" y="62659"/>
                      </a:cubicBezTo>
                      <a:lnTo>
                        <a:pt x="20595" y="62659"/>
                      </a:lnTo>
                      <a:lnTo>
                        <a:pt x="20595" y="77141"/>
                      </a:lnTo>
                      <a:lnTo>
                        <a:pt x="36473" y="77141"/>
                      </a:lnTo>
                      <a:cubicBezTo>
                        <a:pt x="45123" y="77141"/>
                        <a:pt x="51746" y="78872"/>
                        <a:pt x="56341" y="82332"/>
                      </a:cubicBezTo>
                      <a:cubicBezTo>
                        <a:pt x="60936" y="85792"/>
                        <a:pt x="63234" y="90778"/>
                        <a:pt x="63234" y="97289"/>
                      </a:cubicBezTo>
                      <a:cubicBezTo>
                        <a:pt x="63234" y="103968"/>
                        <a:pt x="60862" y="109093"/>
                        <a:pt x="56118" y="112665"/>
                      </a:cubicBezTo>
                      <a:cubicBezTo>
                        <a:pt x="51393" y="116255"/>
                        <a:pt x="44612" y="118051"/>
                        <a:pt x="35775" y="118051"/>
                      </a:cubicBezTo>
                      <a:cubicBezTo>
                        <a:pt x="30938" y="118051"/>
                        <a:pt x="25757" y="117520"/>
                        <a:pt x="20232" y="116460"/>
                      </a:cubicBezTo>
                      <a:cubicBezTo>
                        <a:pt x="14707" y="115418"/>
                        <a:pt x="8633" y="113800"/>
                        <a:pt x="2010" y="111604"/>
                      </a:cubicBezTo>
                      <a:lnTo>
                        <a:pt x="2010" y="127287"/>
                      </a:lnTo>
                      <a:cubicBezTo>
                        <a:pt x="8707" y="129148"/>
                        <a:pt x="14976" y="130543"/>
                        <a:pt x="20818" y="131473"/>
                      </a:cubicBezTo>
                      <a:cubicBezTo>
                        <a:pt x="26659" y="132403"/>
                        <a:pt x="32166" y="132868"/>
                        <a:pt x="37338" y="132868"/>
                      </a:cubicBezTo>
                      <a:cubicBezTo>
                        <a:pt x="50714" y="132868"/>
                        <a:pt x="61290" y="129827"/>
                        <a:pt x="69066" y="123743"/>
                      </a:cubicBezTo>
                      <a:cubicBezTo>
                        <a:pt x="76861" y="117678"/>
                        <a:pt x="80758" y="109474"/>
                        <a:pt x="80758" y="99131"/>
                      </a:cubicBezTo>
                      <a:cubicBezTo>
                        <a:pt x="80758" y="91913"/>
                        <a:pt x="78693" y="85820"/>
                        <a:pt x="74563" y="80853"/>
                      </a:cubicBezTo>
                      <a:cubicBezTo>
                        <a:pt x="70433" y="75886"/>
                        <a:pt x="64564" y="72444"/>
                        <a:pt x="56955" y="705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7" name="任意多边形: 形状 506">
                  <a:extLst>
                    <a:ext uri="{FF2B5EF4-FFF2-40B4-BE49-F238E27FC236}">
                      <a16:creationId xmlns:a16="http://schemas.microsoft.com/office/drawing/2014/main" id="{FBED025C-3BBF-9964-3C63-FC41E774C1E4}"/>
                    </a:ext>
                  </a:extLst>
                </p:cNvPr>
                <p:cNvSpPr/>
                <p:nvPr/>
              </p:nvSpPr>
              <p:spPr>
                <a:xfrm flipV="1">
                  <a:off x="131393" y="1307634"/>
                  <a:ext cx="83715" cy="130206"/>
                </a:xfrm>
                <a:custGeom>
                  <a:avLst/>
                  <a:gdLst>
                    <a:gd name="connsiteX0" fmla="*/ -1889 w 83715"/>
                    <a:gd name="connsiteY0" fmla="*/ 127981 h 130206"/>
                    <a:gd name="connsiteX1" fmla="*/ 81827 w 83715"/>
                    <a:gd name="connsiteY1" fmla="*/ 127981 h 130206"/>
                    <a:gd name="connsiteX2" fmla="*/ 81827 w 83715"/>
                    <a:gd name="connsiteY2" fmla="*/ 120475 h 130206"/>
                    <a:gd name="connsiteX3" fmla="*/ 34555 w 83715"/>
                    <a:gd name="connsiteY3" fmla="*/ -2225 h 130206"/>
                    <a:gd name="connsiteX4" fmla="*/ 16166 w 83715"/>
                    <a:gd name="connsiteY4" fmla="*/ -2225 h 130206"/>
                    <a:gd name="connsiteX5" fmla="*/ 60647 w 83715"/>
                    <a:gd name="connsiteY5" fmla="*/ 113136 h 130206"/>
                    <a:gd name="connsiteX6" fmla="*/ -1889 w 83715"/>
                    <a:gd name="connsiteY6" fmla="*/ 113136 h 130206"/>
                    <a:gd name="connsiteX7" fmla="*/ -1889 w 83715"/>
                    <a:gd name="connsiteY7" fmla="*/ 127981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889" y="127981"/>
                      </a:moveTo>
                      <a:lnTo>
                        <a:pt x="81827" y="127981"/>
                      </a:lnTo>
                      <a:lnTo>
                        <a:pt x="81827" y="120475"/>
                      </a:lnTo>
                      <a:lnTo>
                        <a:pt x="34555" y="-2225"/>
                      </a:lnTo>
                      <a:lnTo>
                        <a:pt x="16166" y="-2225"/>
                      </a:lnTo>
                      <a:lnTo>
                        <a:pt x="60647" y="113136"/>
                      </a:lnTo>
                      <a:lnTo>
                        <a:pt x="-1889" y="113136"/>
                      </a:lnTo>
                      <a:lnTo>
                        <a:pt x="-1889" y="1279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8" name="任意多边形: 形状 507">
                  <a:extLst>
                    <a:ext uri="{FF2B5EF4-FFF2-40B4-BE49-F238E27FC236}">
                      <a16:creationId xmlns:a16="http://schemas.microsoft.com/office/drawing/2014/main" id="{4FF26736-C9A7-3825-A2B9-035FF0DBFDDE}"/>
                    </a:ext>
                  </a:extLst>
                </p:cNvPr>
                <p:cNvSpPr/>
                <p:nvPr/>
              </p:nvSpPr>
              <p:spPr>
                <a:xfrm flipV="1">
                  <a:off x="249457" y="1415684"/>
                  <a:ext cx="18417" cy="22156"/>
                </a:xfrm>
                <a:custGeom>
                  <a:avLst/>
                  <a:gdLst>
                    <a:gd name="connsiteX0" fmla="*/ -871 w 18417"/>
                    <a:gd name="connsiteY0" fmla="*/ 21873 h 22156"/>
                    <a:gd name="connsiteX1" fmla="*/ 17547 w 18417"/>
                    <a:gd name="connsiteY1" fmla="*/ 21873 h 22156"/>
                    <a:gd name="connsiteX2" fmla="*/ 17547 w 18417"/>
                    <a:gd name="connsiteY2" fmla="*/ -284 h 22156"/>
                    <a:gd name="connsiteX3" fmla="*/ -871 w 18417"/>
                    <a:gd name="connsiteY3" fmla="*/ -284 h 22156"/>
                    <a:gd name="connsiteX4" fmla="*/ -871 w 18417"/>
                    <a:gd name="connsiteY4" fmla="*/ 21873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71" y="21873"/>
                      </a:moveTo>
                      <a:lnTo>
                        <a:pt x="17547" y="21873"/>
                      </a:lnTo>
                      <a:lnTo>
                        <a:pt x="17547" y="-284"/>
                      </a:lnTo>
                      <a:lnTo>
                        <a:pt x="-871" y="-284"/>
                      </a:lnTo>
                      <a:lnTo>
                        <a:pt x="-871" y="218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9" name="任意多边形: 形状 508">
                  <a:extLst>
                    <a:ext uri="{FF2B5EF4-FFF2-40B4-BE49-F238E27FC236}">
                      <a16:creationId xmlns:a16="http://schemas.microsoft.com/office/drawing/2014/main" id="{DAC604B0-9260-67F8-9F85-F94E3EA1B115}"/>
                    </a:ext>
                  </a:extLst>
                </p:cNvPr>
                <p:cNvSpPr/>
                <p:nvPr/>
              </p:nvSpPr>
              <p:spPr>
                <a:xfrm flipV="1">
                  <a:off x="298916" y="1305290"/>
                  <a:ext cx="89994" cy="135089"/>
                </a:xfrm>
                <a:custGeom>
                  <a:avLst/>
                  <a:gdLst>
                    <a:gd name="connsiteX0" fmla="*/ 43099 w 89994"/>
                    <a:gd name="connsiteY0" fmla="*/ 118916 h 135089"/>
                    <a:gd name="connsiteX1" fmla="*/ 22645 w 89994"/>
                    <a:gd name="connsiteY1" fmla="*/ 105521 h 135089"/>
                    <a:gd name="connsiteX2" fmla="*/ 15808 w 89994"/>
                    <a:gd name="connsiteY2" fmla="*/ 65282 h 135089"/>
                    <a:gd name="connsiteX3" fmla="*/ 22645 w 89994"/>
                    <a:gd name="connsiteY3" fmla="*/ 25126 h 135089"/>
                    <a:gd name="connsiteX4" fmla="*/ 43099 w 89994"/>
                    <a:gd name="connsiteY4" fmla="*/ 11731 h 135089"/>
                    <a:gd name="connsiteX5" fmla="*/ 63637 w 89994"/>
                    <a:gd name="connsiteY5" fmla="*/ 25126 h 135089"/>
                    <a:gd name="connsiteX6" fmla="*/ 70502 w 89994"/>
                    <a:gd name="connsiteY6" fmla="*/ 65282 h 135089"/>
                    <a:gd name="connsiteX7" fmla="*/ 63637 w 89994"/>
                    <a:gd name="connsiteY7" fmla="*/ 105521 h 135089"/>
                    <a:gd name="connsiteX8" fmla="*/ 43099 w 89994"/>
                    <a:gd name="connsiteY8" fmla="*/ 118916 h 135089"/>
                    <a:gd name="connsiteX9" fmla="*/ 43099 w 89994"/>
                    <a:gd name="connsiteY9" fmla="*/ 132868 h 135089"/>
                    <a:gd name="connsiteX10" fmla="*/ 76558 w 89994"/>
                    <a:gd name="connsiteY10" fmla="*/ 115539 h 135089"/>
                    <a:gd name="connsiteX11" fmla="*/ 88110 w 89994"/>
                    <a:gd name="connsiteY11" fmla="*/ 65282 h 135089"/>
                    <a:gd name="connsiteX12" fmla="*/ 76558 w 89994"/>
                    <a:gd name="connsiteY12" fmla="*/ 15080 h 135089"/>
                    <a:gd name="connsiteX13" fmla="*/ 43099 w 89994"/>
                    <a:gd name="connsiteY13" fmla="*/ -2221 h 135089"/>
                    <a:gd name="connsiteX14" fmla="*/ 9669 w 89994"/>
                    <a:gd name="connsiteY14" fmla="*/ 15080 h 135089"/>
                    <a:gd name="connsiteX15" fmla="*/ -1884 w 89994"/>
                    <a:gd name="connsiteY15" fmla="*/ 65282 h 135089"/>
                    <a:gd name="connsiteX16" fmla="*/ 9669 w 89994"/>
                    <a:gd name="connsiteY16" fmla="*/ 115539 h 135089"/>
                    <a:gd name="connsiteX17" fmla="*/ 43099 w 89994"/>
                    <a:gd name="connsiteY17" fmla="*/ 13286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099" y="118916"/>
                      </a:moveTo>
                      <a:cubicBezTo>
                        <a:pt x="34039" y="118916"/>
                        <a:pt x="27221" y="114451"/>
                        <a:pt x="22645" y="105521"/>
                      </a:cubicBezTo>
                      <a:cubicBezTo>
                        <a:pt x="18087" y="96610"/>
                        <a:pt x="15808" y="83197"/>
                        <a:pt x="15808" y="65282"/>
                      </a:cubicBezTo>
                      <a:cubicBezTo>
                        <a:pt x="15808" y="47441"/>
                        <a:pt x="18087" y="34056"/>
                        <a:pt x="22645" y="25126"/>
                      </a:cubicBezTo>
                      <a:cubicBezTo>
                        <a:pt x="27221" y="16196"/>
                        <a:pt x="34039" y="11731"/>
                        <a:pt x="43099" y="11731"/>
                      </a:cubicBezTo>
                      <a:cubicBezTo>
                        <a:pt x="52233" y="11731"/>
                        <a:pt x="59080" y="16196"/>
                        <a:pt x="63637" y="25126"/>
                      </a:cubicBezTo>
                      <a:cubicBezTo>
                        <a:pt x="68214" y="34056"/>
                        <a:pt x="70502" y="47441"/>
                        <a:pt x="70502" y="65282"/>
                      </a:cubicBezTo>
                      <a:cubicBezTo>
                        <a:pt x="70502" y="83197"/>
                        <a:pt x="68214" y="96610"/>
                        <a:pt x="63637" y="105521"/>
                      </a:cubicBezTo>
                      <a:cubicBezTo>
                        <a:pt x="59080" y="114451"/>
                        <a:pt x="52233" y="118916"/>
                        <a:pt x="43099" y="118916"/>
                      </a:cubicBezTo>
                      <a:close/>
                      <a:moveTo>
                        <a:pt x="43099" y="132868"/>
                      </a:moveTo>
                      <a:cubicBezTo>
                        <a:pt x="57703" y="132868"/>
                        <a:pt x="68856" y="127092"/>
                        <a:pt x="76558" y="115539"/>
                      </a:cubicBezTo>
                      <a:cubicBezTo>
                        <a:pt x="84259" y="104005"/>
                        <a:pt x="88110" y="87252"/>
                        <a:pt x="88110" y="65282"/>
                      </a:cubicBezTo>
                      <a:cubicBezTo>
                        <a:pt x="88110" y="43367"/>
                        <a:pt x="84259" y="26633"/>
                        <a:pt x="76558" y="15080"/>
                      </a:cubicBezTo>
                      <a:cubicBezTo>
                        <a:pt x="68856" y="3546"/>
                        <a:pt x="57703" y="-2221"/>
                        <a:pt x="43099" y="-2221"/>
                      </a:cubicBezTo>
                      <a:cubicBezTo>
                        <a:pt x="28514" y="-2221"/>
                        <a:pt x="17371" y="3546"/>
                        <a:pt x="9669" y="15080"/>
                      </a:cubicBezTo>
                      <a:cubicBezTo>
                        <a:pt x="1967" y="26633"/>
                        <a:pt x="-1884" y="43367"/>
                        <a:pt x="-1884" y="65282"/>
                      </a:cubicBezTo>
                      <a:cubicBezTo>
                        <a:pt x="-1884" y="87252"/>
                        <a:pt x="1967" y="104005"/>
                        <a:pt x="9669" y="115539"/>
                      </a:cubicBezTo>
                      <a:cubicBezTo>
                        <a:pt x="17371" y="127092"/>
                        <a:pt x="28514" y="132868"/>
                        <a:pt x="43099" y="1328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0" name="图形 304">
                <a:extLst>
                  <a:ext uri="{FF2B5EF4-FFF2-40B4-BE49-F238E27FC236}">
                    <a16:creationId xmlns:a16="http://schemas.microsoft.com/office/drawing/2014/main" id="{D11082D9-95C4-BE04-5D6C-A15249E6ED9E}"/>
                  </a:ext>
                </a:extLst>
              </p:cNvPr>
              <p:cNvGrpSpPr/>
              <p:nvPr/>
            </p:nvGrpSpPr>
            <p:grpSpPr>
              <a:xfrm>
                <a:off x="764684" y="2592451"/>
                <a:ext cx="482593" cy="135089"/>
                <a:chOff x="764684" y="2592451"/>
                <a:chExt cx="482593" cy="135089"/>
              </a:xfrm>
              <a:solidFill>
                <a:srgbClr val="000000"/>
              </a:solidFill>
            </p:grpSpPr>
            <p:sp>
              <p:nvSpPr>
                <p:cNvPr id="511" name="任意多边形: 形状 510">
                  <a:extLst>
                    <a:ext uri="{FF2B5EF4-FFF2-40B4-BE49-F238E27FC236}">
                      <a16:creationId xmlns:a16="http://schemas.microsoft.com/office/drawing/2014/main" id="{ADDB5DF9-7F7D-0F4E-F023-609D42353C75}"/>
                    </a:ext>
                  </a:extLst>
                </p:cNvPr>
                <p:cNvSpPr/>
                <p:nvPr/>
              </p:nvSpPr>
              <p:spPr>
                <a:xfrm flipV="1">
                  <a:off x="764684" y="2592451"/>
                  <a:ext cx="82655" cy="132550"/>
                </a:xfrm>
                <a:custGeom>
                  <a:avLst/>
                  <a:gdLst>
                    <a:gd name="connsiteX0" fmla="*/ 19419 w 82655"/>
                    <a:gd name="connsiteY0" fmla="*/ 12659 h 132550"/>
                    <a:gd name="connsiteX1" fmla="*/ 80895 w 82655"/>
                    <a:gd name="connsiteY1" fmla="*/ 12659 h 132550"/>
                    <a:gd name="connsiteX2" fmla="*/ 80895 w 82655"/>
                    <a:gd name="connsiteY2" fmla="*/ -2159 h 132550"/>
                    <a:gd name="connsiteX3" fmla="*/ -1761 w 82655"/>
                    <a:gd name="connsiteY3" fmla="*/ -2159 h 132550"/>
                    <a:gd name="connsiteX4" fmla="*/ -1761 w 82655"/>
                    <a:gd name="connsiteY4" fmla="*/ 12659 h 132550"/>
                    <a:gd name="connsiteX5" fmla="*/ 25558 w 82655"/>
                    <a:gd name="connsiteY5" fmla="*/ 40508 h 132550"/>
                    <a:gd name="connsiteX6" fmla="*/ 47325 w 82655"/>
                    <a:gd name="connsiteY6" fmla="*/ 63084 h 132550"/>
                    <a:gd name="connsiteX7" fmla="*/ 59128 w 82655"/>
                    <a:gd name="connsiteY7" fmla="*/ 79157 h 132550"/>
                    <a:gd name="connsiteX8" fmla="*/ 62505 w 82655"/>
                    <a:gd name="connsiteY8" fmla="*/ 92105 h 132550"/>
                    <a:gd name="connsiteX9" fmla="*/ 55222 w 82655"/>
                    <a:gd name="connsiteY9" fmla="*/ 109016 h 132550"/>
                    <a:gd name="connsiteX10" fmla="*/ 36246 w 82655"/>
                    <a:gd name="connsiteY10" fmla="*/ 115574 h 132550"/>
                    <a:gd name="connsiteX11" fmla="*/ 18750 w 82655"/>
                    <a:gd name="connsiteY11" fmla="*/ 112699 h 132550"/>
                    <a:gd name="connsiteX12" fmla="*/ -896 w 82655"/>
                    <a:gd name="connsiteY12" fmla="*/ 103965 h 132550"/>
                    <a:gd name="connsiteX13" fmla="*/ -896 w 82655"/>
                    <a:gd name="connsiteY13" fmla="*/ 121769 h 132550"/>
                    <a:gd name="connsiteX14" fmla="*/ 18973 w 82655"/>
                    <a:gd name="connsiteY14" fmla="*/ 128215 h 132550"/>
                    <a:gd name="connsiteX15" fmla="*/ 35911 w 82655"/>
                    <a:gd name="connsiteY15" fmla="*/ 130391 h 132550"/>
                    <a:gd name="connsiteX16" fmla="*/ 68170 w 82655"/>
                    <a:gd name="connsiteY16" fmla="*/ 120262 h 132550"/>
                    <a:gd name="connsiteX17" fmla="*/ 80197 w 82655"/>
                    <a:gd name="connsiteY17" fmla="*/ 93249 h 132550"/>
                    <a:gd name="connsiteX18" fmla="*/ 77183 w 82655"/>
                    <a:gd name="connsiteY18" fmla="*/ 78013 h 132550"/>
                    <a:gd name="connsiteX19" fmla="*/ 66244 w 82655"/>
                    <a:gd name="connsiteY19" fmla="*/ 61075 h 132550"/>
                    <a:gd name="connsiteX20" fmla="*/ 52375 w 82655"/>
                    <a:gd name="connsiteY20" fmla="*/ 46452 h 132550"/>
                    <a:gd name="connsiteX21" fmla="*/ 19419 w 82655"/>
                    <a:gd name="connsiteY21" fmla="*/ 12659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419" y="12659"/>
                      </a:moveTo>
                      <a:lnTo>
                        <a:pt x="80895" y="12659"/>
                      </a:lnTo>
                      <a:lnTo>
                        <a:pt x="80895" y="-2159"/>
                      </a:lnTo>
                      <a:lnTo>
                        <a:pt x="-1761" y="-2159"/>
                      </a:lnTo>
                      <a:lnTo>
                        <a:pt x="-1761" y="12659"/>
                      </a:lnTo>
                      <a:cubicBezTo>
                        <a:pt x="4918" y="19580"/>
                        <a:pt x="14024" y="28863"/>
                        <a:pt x="25558" y="40508"/>
                      </a:cubicBezTo>
                      <a:cubicBezTo>
                        <a:pt x="37111" y="52173"/>
                        <a:pt x="44367" y="59698"/>
                        <a:pt x="47325" y="63084"/>
                      </a:cubicBezTo>
                      <a:cubicBezTo>
                        <a:pt x="52961" y="69409"/>
                        <a:pt x="56896" y="74767"/>
                        <a:pt x="59128" y="79157"/>
                      </a:cubicBezTo>
                      <a:cubicBezTo>
                        <a:pt x="61380" y="83548"/>
                        <a:pt x="62505" y="87864"/>
                        <a:pt x="62505" y="92105"/>
                      </a:cubicBezTo>
                      <a:cubicBezTo>
                        <a:pt x="62505" y="99026"/>
                        <a:pt x="60077" y="104663"/>
                        <a:pt x="55222" y="109016"/>
                      </a:cubicBezTo>
                      <a:cubicBezTo>
                        <a:pt x="50366" y="113388"/>
                        <a:pt x="44041" y="115574"/>
                        <a:pt x="36246" y="115574"/>
                      </a:cubicBezTo>
                      <a:cubicBezTo>
                        <a:pt x="30721" y="115574"/>
                        <a:pt x="24889" y="114616"/>
                        <a:pt x="18750" y="112699"/>
                      </a:cubicBezTo>
                      <a:cubicBezTo>
                        <a:pt x="12629" y="110783"/>
                        <a:pt x="6081" y="107872"/>
                        <a:pt x="-896" y="103965"/>
                      </a:cubicBezTo>
                      <a:lnTo>
                        <a:pt x="-896" y="121769"/>
                      </a:lnTo>
                      <a:cubicBezTo>
                        <a:pt x="6192" y="124615"/>
                        <a:pt x="12815" y="126764"/>
                        <a:pt x="18973" y="128215"/>
                      </a:cubicBezTo>
                      <a:cubicBezTo>
                        <a:pt x="25149" y="129666"/>
                        <a:pt x="30795" y="130391"/>
                        <a:pt x="35911" y="130391"/>
                      </a:cubicBezTo>
                      <a:cubicBezTo>
                        <a:pt x="49399" y="130391"/>
                        <a:pt x="60152" y="127015"/>
                        <a:pt x="68170" y="120262"/>
                      </a:cubicBezTo>
                      <a:cubicBezTo>
                        <a:pt x="76188" y="113527"/>
                        <a:pt x="80197" y="104523"/>
                        <a:pt x="80197" y="93249"/>
                      </a:cubicBezTo>
                      <a:cubicBezTo>
                        <a:pt x="80197" y="87892"/>
                        <a:pt x="79192" y="82813"/>
                        <a:pt x="77183" y="78013"/>
                      </a:cubicBezTo>
                      <a:cubicBezTo>
                        <a:pt x="75193" y="73232"/>
                        <a:pt x="71546" y="67586"/>
                        <a:pt x="66244" y="61075"/>
                      </a:cubicBezTo>
                      <a:cubicBezTo>
                        <a:pt x="64793" y="59382"/>
                        <a:pt x="60170" y="54508"/>
                        <a:pt x="52375" y="46452"/>
                      </a:cubicBezTo>
                      <a:cubicBezTo>
                        <a:pt x="44599" y="38397"/>
                        <a:pt x="33614" y="27133"/>
                        <a:pt x="19419" y="126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2" name="任意多边形: 形状 511">
                  <a:extLst>
                    <a:ext uri="{FF2B5EF4-FFF2-40B4-BE49-F238E27FC236}">
                      <a16:creationId xmlns:a16="http://schemas.microsoft.com/office/drawing/2014/main" id="{4B459A57-0134-85F6-1711-54831D61F2B5}"/>
                    </a:ext>
                  </a:extLst>
                </p:cNvPr>
                <p:cNvSpPr/>
                <p:nvPr/>
              </p:nvSpPr>
              <p:spPr>
                <a:xfrm flipV="1">
                  <a:off x="879874" y="2594795"/>
                  <a:ext cx="83715" cy="130206"/>
                </a:xfrm>
                <a:custGeom>
                  <a:avLst/>
                  <a:gdLst>
                    <a:gd name="connsiteX0" fmla="*/ -1826 w 83715"/>
                    <a:gd name="connsiteY0" fmla="*/ 128089 h 130206"/>
                    <a:gd name="connsiteX1" fmla="*/ 81890 w 83715"/>
                    <a:gd name="connsiteY1" fmla="*/ 128089 h 130206"/>
                    <a:gd name="connsiteX2" fmla="*/ 81890 w 83715"/>
                    <a:gd name="connsiteY2" fmla="*/ 120583 h 130206"/>
                    <a:gd name="connsiteX3" fmla="*/ 34618 w 83715"/>
                    <a:gd name="connsiteY3" fmla="*/ -2117 h 130206"/>
                    <a:gd name="connsiteX4" fmla="*/ 16229 w 83715"/>
                    <a:gd name="connsiteY4" fmla="*/ -2117 h 130206"/>
                    <a:gd name="connsiteX5" fmla="*/ 60710 w 83715"/>
                    <a:gd name="connsiteY5" fmla="*/ 113244 h 130206"/>
                    <a:gd name="connsiteX6" fmla="*/ -1826 w 83715"/>
                    <a:gd name="connsiteY6" fmla="*/ 113244 h 130206"/>
                    <a:gd name="connsiteX7" fmla="*/ -1826 w 83715"/>
                    <a:gd name="connsiteY7" fmla="*/ 12808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826" y="128089"/>
                      </a:moveTo>
                      <a:lnTo>
                        <a:pt x="81890" y="128089"/>
                      </a:lnTo>
                      <a:lnTo>
                        <a:pt x="81890" y="120583"/>
                      </a:lnTo>
                      <a:lnTo>
                        <a:pt x="34618" y="-2117"/>
                      </a:lnTo>
                      <a:lnTo>
                        <a:pt x="16229" y="-2117"/>
                      </a:lnTo>
                      <a:lnTo>
                        <a:pt x="60710" y="113244"/>
                      </a:lnTo>
                      <a:lnTo>
                        <a:pt x="-1826" y="113244"/>
                      </a:lnTo>
                      <a:lnTo>
                        <a:pt x="-1826" y="1280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多边形: 形状 512">
                  <a:extLst>
                    <a:ext uri="{FF2B5EF4-FFF2-40B4-BE49-F238E27FC236}">
                      <a16:creationId xmlns:a16="http://schemas.microsoft.com/office/drawing/2014/main" id="{56D1FEB4-1BA3-7DB3-13E5-A491342C3D12}"/>
                    </a:ext>
                  </a:extLst>
                </p:cNvPr>
                <p:cNvSpPr/>
                <p:nvPr/>
              </p:nvSpPr>
              <p:spPr>
                <a:xfrm flipV="1">
                  <a:off x="997937" y="2702844"/>
                  <a:ext cx="18417" cy="22156"/>
                </a:xfrm>
                <a:custGeom>
                  <a:avLst/>
                  <a:gdLst>
                    <a:gd name="connsiteX0" fmla="*/ -808 w 18417"/>
                    <a:gd name="connsiteY0" fmla="*/ 21981 h 22156"/>
                    <a:gd name="connsiteX1" fmla="*/ 17610 w 18417"/>
                    <a:gd name="connsiteY1" fmla="*/ 21981 h 22156"/>
                    <a:gd name="connsiteX2" fmla="*/ 17610 w 18417"/>
                    <a:gd name="connsiteY2" fmla="*/ -176 h 22156"/>
                    <a:gd name="connsiteX3" fmla="*/ -808 w 18417"/>
                    <a:gd name="connsiteY3" fmla="*/ -176 h 22156"/>
                    <a:gd name="connsiteX4" fmla="*/ -808 w 18417"/>
                    <a:gd name="connsiteY4" fmla="*/ 21981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08" y="21981"/>
                      </a:moveTo>
                      <a:lnTo>
                        <a:pt x="17610" y="21981"/>
                      </a:lnTo>
                      <a:lnTo>
                        <a:pt x="17610" y="-176"/>
                      </a:lnTo>
                      <a:lnTo>
                        <a:pt x="-808" y="-176"/>
                      </a:lnTo>
                      <a:lnTo>
                        <a:pt x="-808" y="219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多边形: 形状 513">
                  <a:extLst>
                    <a:ext uri="{FF2B5EF4-FFF2-40B4-BE49-F238E27FC236}">
                      <a16:creationId xmlns:a16="http://schemas.microsoft.com/office/drawing/2014/main" id="{FEFDF01C-4E1C-B166-20F7-DF97044878BD}"/>
                    </a:ext>
                  </a:extLst>
                </p:cNvPr>
                <p:cNvSpPr/>
                <p:nvPr/>
              </p:nvSpPr>
              <p:spPr>
                <a:xfrm flipV="1">
                  <a:off x="1048708" y="2592451"/>
                  <a:ext cx="82655" cy="132550"/>
                </a:xfrm>
                <a:custGeom>
                  <a:avLst/>
                  <a:gdLst>
                    <a:gd name="connsiteX0" fmla="*/ 19443 w 82655"/>
                    <a:gd name="connsiteY0" fmla="*/ 12659 h 132550"/>
                    <a:gd name="connsiteX1" fmla="*/ 80918 w 82655"/>
                    <a:gd name="connsiteY1" fmla="*/ 12659 h 132550"/>
                    <a:gd name="connsiteX2" fmla="*/ 80918 w 82655"/>
                    <a:gd name="connsiteY2" fmla="*/ -2159 h 132550"/>
                    <a:gd name="connsiteX3" fmla="*/ -1737 w 82655"/>
                    <a:gd name="connsiteY3" fmla="*/ -2159 h 132550"/>
                    <a:gd name="connsiteX4" fmla="*/ -1737 w 82655"/>
                    <a:gd name="connsiteY4" fmla="*/ 12659 h 132550"/>
                    <a:gd name="connsiteX5" fmla="*/ 25582 w 82655"/>
                    <a:gd name="connsiteY5" fmla="*/ 40508 h 132550"/>
                    <a:gd name="connsiteX6" fmla="*/ 47348 w 82655"/>
                    <a:gd name="connsiteY6" fmla="*/ 63084 h 132550"/>
                    <a:gd name="connsiteX7" fmla="*/ 59152 w 82655"/>
                    <a:gd name="connsiteY7" fmla="*/ 79157 h 132550"/>
                    <a:gd name="connsiteX8" fmla="*/ 62529 w 82655"/>
                    <a:gd name="connsiteY8" fmla="*/ 92105 h 132550"/>
                    <a:gd name="connsiteX9" fmla="*/ 55246 w 82655"/>
                    <a:gd name="connsiteY9" fmla="*/ 109016 h 132550"/>
                    <a:gd name="connsiteX10" fmla="*/ 36270 w 82655"/>
                    <a:gd name="connsiteY10" fmla="*/ 115574 h 132550"/>
                    <a:gd name="connsiteX11" fmla="*/ 18773 w 82655"/>
                    <a:gd name="connsiteY11" fmla="*/ 112699 h 132550"/>
                    <a:gd name="connsiteX12" fmla="*/ -872 w 82655"/>
                    <a:gd name="connsiteY12" fmla="*/ 103965 h 132550"/>
                    <a:gd name="connsiteX13" fmla="*/ -872 w 82655"/>
                    <a:gd name="connsiteY13" fmla="*/ 121769 h 132550"/>
                    <a:gd name="connsiteX14" fmla="*/ 18997 w 82655"/>
                    <a:gd name="connsiteY14" fmla="*/ 128215 h 132550"/>
                    <a:gd name="connsiteX15" fmla="*/ 35935 w 82655"/>
                    <a:gd name="connsiteY15" fmla="*/ 130391 h 132550"/>
                    <a:gd name="connsiteX16" fmla="*/ 68194 w 82655"/>
                    <a:gd name="connsiteY16" fmla="*/ 120262 h 132550"/>
                    <a:gd name="connsiteX17" fmla="*/ 80221 w 82655"/>
                    <a:gd name="connsiteY17" fmla="*/ 93249 h 132550"/>
                    <a:gd name="connsiteX18" fmla="*/ 77207 w 82655"/>
                    <a:gd name="connsiteY18" fmla="*/ 78013 h 132550"/>
                    <a:gd name="connsiteX19" fmla="*/ 66268 w 82655"/>
                    <a:gd name="connsiteY19" fmla="*/ 61075 h 132550"/>
                    <a:gd name="connsiteX20" fmla="*/ 52399 w 82655"/>
                    <a:gd name="connsiteY20" fmla="*/ 46452 h 132550"/>
                    <a:gd name="connsiteX21" fmla="*/ 19443 w 82655"/>
                    <a:gd name="connsiteY21" fmla="*/ 12659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443" y="12659"/>
                      </a:moveTo>
                      <a:lnTo>
                        <a:pt x="80918" y="12659"/>
                      </a:lnTo>
                      <a:lnTo>
                        <a:pt x="80918" y="-2159"/>
                      </a:lnTo>
                      <a:lnTo>
                        <a:pt x="-1737" y="-2159"/>
                      </a:lnTo>
                      <a:lnTo>
                        <a:pt x="-1737" y="12659"/>
                      </a:lnTo>
                      <a:cubicBezTo>
                        <a:pt x="4942" y="19580"/>
                        <a:pt x="14048" y="28863"/>
                        <a:pt x="25582" y="40508"/>
                      </a:cubicBezTo>
                      <a:cubicBezTo>
                        <a:pt x="37135" y="52173"/>
                        <a:pt x="44390" y="59698"/>
                        <a:pt x="47348" y="63084"/>
                      </a:cubicBezTo>
                      <a:cubicBezTo>
                        <a:pt x="52985" y="69409"/>
                        <a:pt x="56920" y="74767"/>
                        <a:pt x="59152" y="79157"/>
                      </a:cubicBezTo>
                      <a:cubicBezTo>
                        <a:pt x="61403" y="83548"/>
                        <a:pt x="62529" y="87864"/>
                        <a:pt x="62529" y="92105"/>
                      </a:cubicBezTo>
                      <a:cubicBezTo>
                        <a:pt x="62529" y="99026"/>
                        <a:pt x="60101" y="104663"/>
                        <a:pt x="55246" y="109016"/>
                      </a:cubicBezTo>
                      <a:cubicBezTo>
                        <a:pt x="50390" y="113388"/>
                        <a:pt x="44065" y="115574"/>
                        <a:pt x="36270" y="115574"/>
                      </a:cubicBezTo>
                      <a:cubicBezTo>
                        <a:pt x="30745" y="115574"/>
                        <a:pt x="24913" y="114616"/>
                        <a:pt x="18773" y="112699"/>
                      </a:cubicBezTo>
                      <a:cubicBezTo>
                        <a:pt x="12653" y="110783"/>
                        <a:pt x="6104" y="107872"/>
                        <a:pt x="-872" y="103965"/>
                      </a:cubicBezTo>
                      <a:lnTo>
                        <a:pt x="-872" y="121769"/>
                      </a:lnTo>
                      <a:cubicBezTo>
                        <a:pt x="6216" y="124615"/>
                        <a:pt x="12839" y="126764"/>
                        <a:pt x="18997" y="128215"/>
                      </a:cubicBezTo>
                      <a:cubicBezTo>
                        <a:pt x="25173" y="129666"/>
                        <a:pt x="30819" y="130391"/>
                        <a:pt x="35935" y="130391"/>
                      </a:cubicBezTo>
                      <a:cubicBezTo>
                        <a:pt x="49423" y="130391"/>
                        <a:pt x="60176" y="127015"/>
                        <a:pt x="68194" y="120262"/>
                      </a:cubicBezTo>
                      <a:cubicBezTo>
                        <a:pt x="76212" y="113527"/>
                        <a:pt x="80221" y="104523"/>
                        <a:pt x="80221" y="93249"/>
                      </a:cubicBezTo>
                      <a:cubicBezTo>
                        <a:pt x="80221" y="87892"/>
                        <a:pt x="79216" y="82813"/>
                        <a:pt x="77207" y="78013"/>
                      </a:cubicBezTo>
                      <a:cubicBezTo>
                        <a:pt x="75216" y="73232"/>
                        <a:pt x="71570" y="67586"/>
                        <a:pt x="66268" y="61075"/>
                      </a:cubicBezTo>
                      <a:cubicBezTo>
                        <a:pt x="64817" y="59382"/>
                        <a:pt x="60194" y="54508"/>
                        <a:pt x="52399" y="46452"/>
                      </a:cubicBezTo>
                      <a:cubicBezTo>
                        <a:pt x="44623" y="38397"/>
                        <a:pt x="33638" y="27133"/>
                        <a:pt x="19443" y="126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5" name="任意多边形: 形状 514">
                  <a:extLst>
                    <a:ext uri="{FF2B5EF4-FFF2-40B4-BE49-F238E27FC236}">
                      <a16:creationId xmlns:a16="http://schemas.microsoft.com/office/drawing/2014/main" id="{3339D6A9-4D68-4ED0-8039-9D5139BA0205}"/>
                    </a:ext>
                  </a:extLst>
                </p:cNvPr>
                <p:cNvSpPr/>
                <p:nvPr/>
              </p:nvSpPr>
              <p:spPr>
                <a:xfrm flipV="1">
                  <a:off x="1163032" y="2594795"/>
                  <a:ext cx="84246" cy="132745"/>
                </a:xfrm>
                <a:custGeom>
                  <a:avLst/>
                  <a:gdLst>
                    <a:gd name="connsiteX0" fmla="*/ 3717 w 84246"/>
                    <a:gd name="connsiteY0" fmla="*/ 130674 h 132745"/>
                    <a:gd name="connsiteX1" fmla="*/ 72866 w 84246"/>
                    <a:gd name="connsiteY1" fmla="*/ 130674 h 132745"/>
                    <a:gd name="connsiteX2" fmla="*/ 72866 w 84246"/>
                    <a:gd name="connsiteY2" fmla="*/ 115829 h 132745"/>
                    <a:gd name="connsiteX3" fmla="*/ 19846 w 84246"/>
                    <a:gd name="connsiteY3" fmla="*/ 115829 h 132745"/>
                    <a:gd name="connsiteX4" fmla="*/ 19846 w 84246"/>
                    <a:gd name="connsiteY4" fmla="*/ 83933 h 132745"/>
                    <a:gd name="connsiteX5" fmla="*/ 27492 w 84246"/>
                    <a:gd name="connsiteY5" fmla="*/ 85886 h 132745"/>
                    <a:gd name="connsiteX6" fmla="*/ 35194 w 84246"/>
                    <a:gd name="connsiteY6" fmla="*/ 86528 h 132745"/>
                    <a:gd name="connsiteX7" fmla="*/ 69713 w 84246"/>
                    <a:gd name="connsiteY7" fmla="*/ 74585 h 132745"/>
                    <a:gd name="connsiteX8" fmla="*/ 82465 w 84246"/>
                    <a:gd name="connsiteY8" fmla="*/ 42243 h 132745"/>
                    <a:gd name="connsiteX9" fmla="*/ 69378 w 84246"/>
                    <a:gd name="connsiteY9" fmla="*/ 9566 h 132745"/>
                    <a:gd name="connsiteX10" fmla="*/ 32487 w 84246"/>
                    <a:gd name="connsiteY10" fmla="*/ -2071 h 132745"/>
                    <a:gd name="connsiteX11" fmla="*/ 15772 w 84246"/>
                    <a:gd name="connsiteY11" fmla="*/ -676 h 132745"/>
                    <a:gd name="connsiteX12" fmla="*/ -1781 w 84246"/>
                    <a:gd name="connsiteY12" fmla="*/ 3510 h 132745"/>
                    <a:gd name="connsiteX13" fmla="*/ -1781 w 84246"/>
                    <a:gd name="connsiteY13" fmla="*/ 21230 h 132745"/>
                    <a:gd name="connsiteX14" fmla="*/ 14432 w 84246"/>
                    <a:gd name="connsiteY14" fmla="*/ 14868 h 132745"/>
                    <a:gd name="connsiteX15" fmla="*/ 32124 w 84246"/>
                    <a:gd name="connsiteY15" fmla="*/ 12775 h 132745"/>
                    <a:gd name="connsiteX16" fmla="*/ 56011 w 84246"/>
                    <a:gd name="connsiteY16" fmla="*/ 20700 h 132745"/>
                    <a:gd name="connsiteX17" fmla="*/ 64829 w 84246"/>
                    <a:gd name="connsiteY17" fmla="*/ 42243 h 132745"/>
                    <a:gd name="connsiteX18" fmla="*/ 56011 w 84246"/>
                    <a:gd name="connsiteY18" fmla="*/ 63758 h 132745"/>
                    <a:gd name="connsiteX19" fmla="*/ 32124 w 84246"/>
                    <a:gd name="connsiteY19" fmla="*/ 71711 h 132745"/>
                    <a:gd name="connsiteX20" fmla="*/ 18032 w 84246"/>
                    <a:gd name="connsiteY20" fmla="*/ 70148 h 132745"/>
                    <a:gd name="connsiteX21" fmla="*/ 3717 w 84246"/>
                    <a:gd name="connsiteY21" fmla="*/ 65264 h 132745"/>
                    <a:gd name="connsiteX22" fmla="*/ 3717 w 84246"/>
                    <a:gd name="connsiteY22" fmla="*/ 130674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717" y="130674"/>
                      </a:moveTo>
                      <a:lnTo>
                        <a:pt x="72866" y="130674"/>
                      </a:lnTo>
                      <a:lnTo>
                        <a:pt x="72866" y="115829"/>
                      </a:lnTo>
                      <a:lnTo>
                        <a:pt x="19846" y="115829"/>
                      </a:lnTo>
                      <a:lnTo>
                        <a:pt x="19846" y="83933"/>
                      </a:lnTo>
                      <a:cubicBezTo>
                        <a:pt x="22394" y="84807"/>
                        <a:pt x="24943" y="85459"/>
                        <a:pt x="27492" y="85886"/>
                      </a:cubicBezTo>
                      <a:cubicBezTo>
                        <a:pt x="30059" y="86314"/>
                        <a:pt x="32626" y="86528"/>
                        <a:pt x="35194" y="86528"/>
                      </a:cubicBezTo>
                      <a:cubicBezTo>
                        <a:pt x="49723" y="86528"/>
                        <a:pt x="61229" y="82547"/>
                        <a:pt x="69713" y="74585"/>
                      </a:cubicBezTo>
                      <a:cubicBezTo>
                        <a:pt x="78214" y="66623"/>
                        <a:pt x="82465" y="55842"/>
                        <a:pt x="82465" y="42243"/>
                      </a:cubicBezTo>
                      <a:cubicBezTo>
                        <a:pt x="82465" y="28234"/>
                        <a:pt x="78103" y="17342"/>
                        <a:pt x="69378" y="9566"/>
                      </a:cubicBezTo>
                      <a:cubicBezTo>
                        <a:pt x="60653" y="1808"/>
                        <a:pt x="48356" y="-2071"/>
                        <a:pt x="32487" y="-2071"/>
                      </a:cubicBezTo>
                      <a:cubicBezTo>
                        <a:pt x="27017" y="-2071"/>
                        <a:pt x="21446" y="-1606"/>
                        <a:pt x="15772" y="-676"/>
                      </a:cubicBezTo>
                      <a:cubicBezTo>
                        <a:pt x="10116" y="254"/>
                        <a:pt x="4265" y="1650"/>
                        <a:pt x="-1781" y="3510"/>
                      </a:cubicBezTo>
                      <a:lnTo>
                        <a:pt x="-1781" y="21230"/>
                      </a:lnTo>
                      <a:cubicBezTo>
                        <a:pt x="3447" y="18384"/>
                        <a:pt x="8851" y="16263"/>
                        <a:pt x="14432" y="14868"/>
                      </a:cubicBezTo>
                      <a:cubicBezTo>
                        <a:pt x="20013" y="13472"/>
                        <a:pt x="25911" y="12775"/>
                        <a:pt x="32124" y="12775"/>
                      </a:cubicBezTo>
                      <a:cubicBezTo>
                        <a:pt x="42189" y="12775"/>
                        <a:pt x="50151" y="15416"/>
                        <a:pt x="56011" y="20700"/>
                      </a:cubicBezTo>
                      <a:cubicBezTo>
                        <a:pt x="61890" y="25983"/>
                        <a:pt x="64829" y="33164"/>
                        <a:pt x="64829" y="42243"/>
                      </a:cubicBezTo>
                      <a:cubicBezTo>
                        <a:pt x="64829" y="51303"/>
                        <a:pt x="61890" y="58474"/>
                        <a:pt x="56011" y="63758"/>
                      </a:cubicBezTo>
                      <a:cubicBezTo>
                        <a:pt x="50151" y="69060"/>
                        <a:pt x="42189" y="71711"/>
                        <a:pt x="32124" y="71711"/>
                      </a:cubicBezTo>
                      <a:cubicBezTo>
                        <a:pt x="27417" y="71711"/>
                        <a:pt x="22720" y="71190"/>
                        <a:pt x="18032" y="70148"/>
                      </a:cubicBezTo>
                      <a:cubicBezTo>
                        <a:pt x="13362" y="69106"/>
                        <a:pt x="8591" y="67478"/>
                        <a:pt x="3717" y="65264"/>
                      </a:cubicBezTo>
                      <a:lnTo>
                        <a:pt x="3717" y="130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6" name="图形 304">
                <a:extLst>
                  <a:ext uri="{FF2B5EF4-FFF2-40B4-BE49-F238E27FC236}">
                    <a16:creationId xmlns:a16="http://schemas.microsoft.com/office/drawing/2014/main" id="{55067639-D662-B41E-7825-EE308FC82BA6}"/>
                  </a:ext>
                </a:extLst>
              </p:cNvPr>
              <p:cNvGrpSpPr/>
              <p:nvPr/>
            </p:nvGrpSpPr>
            <p:grpSpPr>
              <a:xfrm>
                <a:off x="1569980" y="2659780"/>
                <a:ext cx="488174" cy="135089"/>
                <a:chOff x="1569980" y="2659780"/>
                <a:chExt cx="488174" cy="135089"/>
              </a:xfrm>
              <a:solidFill>
                <a:srgbClr val="000000"/>
              </a:solidFill>
            </p:grpSpPr>
            <p:sp>
              <p:nvSpPr>
                <p:cNvPr id="517" name="任意多边形: 形状 516">
                  <a:extLst>
                    <a:ext uri="{FF2B5EF4-FFF2-40B4-BE49-F238E27FC236}">
                      <a16:creationId xmlns:a16="http://schemas.microsoft.com/office/drawing/2014/main" id="{8F6A2A0D-48FD-866C-1D7F-FCAE0BE8B379}"/>
                    </a:ext>
                  </a:extLst>
                </p:cNvPr>
                <p:cNvSpPr/>
                <p:nvPr/>
              </p:nvSpPr>
              <p:spPr>
                <a:xfrm flipV="1">
                  <a:off x="1569980" y="2659780"/>
                  <a:ext cx="82655" cy="132550"/>
                </a:xfrm>
                <a:custGeom>
                  <a:avLst/>
                  <a:gdLst>
                    <a:gd name="connsiteX0" fmla="*/ 19487 w 82655"/>
                    <a:gd name="connsiteY0" fmla="*/ 12665 h 132550"/>
                    <a:gd name="connsiteX1" fmla="*/ 80962 w 82655"/>
                    <a:gd name="connsiteY1" fmla="*/ 12665 h 132550"/>
                    <a:gd name="connsiteX2" fmla="*/ 80962 w 82655"/>
                    <a:gd name="connsiteY2" fmla="*/ -2153 h 132550"/>
                    <a:gd name="connsiteX3" fmla="*/ -1693 w 82655"/>
                    <a:gd name="connsiteY3" fmla="*/ -2153 h 132550"/>
                    <a:gd name="connsiteX4" fmla="*/ -1693 w 82655"/>
                    <a:gd name="connsiteY4" fmla="*/ 12665 h 132550"/>
                    <a:gd name="connsiteX5" fmla="*/ 25626 w 82655"/>
                    <a:gd name="connsiteY5" fmla="*/ 40514 h 132550"/>
                    <a:gd name="connsiteX6" fmla="*/ 47392 w 82655"/>
                    <a:gd name="connsiteY6" fmla="*/ 63090 h 132550"/>
                    <a:gd name="connsiteX7" fmla="*/ 59196 w 82655"/>
                    <a:gd name="connsiteY7" fmla="*/ 79163 h 132550"/>
                    <a:gd name="connsiteX8" fmla="*/ 62573 w 82655"/>
                    <a:gd name="connsiteY8" fmla="*/ 92111 h 132550"/>
                    <a:gd name="connsiteX9" fmla="*/ 55289 w 82655"/>
                    <a:gd name="connsiteY9" fmla="*/ 109022 h 132550"/>
                    <a:gd name="connsiteX10" fmla="*/ 36314 w 82655"/>
                    <a:gd name="connsiteY10" fmla="*/ 115579 h 132550"/>
                    <a:gd name="connsiteX11" fmla="*/ 18817 w 82655"/>
                    <a:gd name="connsiteY11" fmla="*/ 112705 h 132550"/>
                    <a:gd name="connsiteX12" fmla="*/ -828 w 82655"/>
                    <a:gd name="connsiteY12" fmla="*/ 103971 h 132550"/>
                    <a:gd name="connsiteX13" fmla="*/ -828 w 82655"/>
                    <a:gd name="connsiteY13" fmla="*/ 121774 h 132550"/>
                    <a:gd name="connsiteX14" fmla="*/ 19040 w 82655"/>
                    <a:gd name="connsiteY14" fmla="*/ 128220 h 132550"/>
                    <a:gd name="connsiteX15" fmla="*/ 35979 w 82655"/>
                    <a:gd name="connsiteY15" fmla="*/ 130397 h 132550"/>
                    <a:gd name="connsiteX16" fmla="*/ 68237 w 82655"/>
                    <a:gd name="connsiteY16" fmla="*/ 120267 h 132550"/>
                    <a:gd name="connsiteX17" fmla="*/ 80265 w 82655"/>
                    <a:gd name="connsiteY17" fmla="*/ 93255 h 132550"/>
                    <a:gd name="connsiteX18" fmla="*/ 77251 w 82655"/>
                    <a:gd name="connsiteY18" fmla="*/ 78019 h 132550"/>
                    <a:gd name="connsiteX19" fmla="*/ 66312 w 82655"/>
                    <a:gd name="connsiteY19" fmla="*/ 61080 h 132550"/>
                    <a:gd name="connsiteX20" fmla="*/ 52443 w 82655"/>
                    <a:gd name="connsiteY20" fmla="*/ 46458 h 132550"/>
                    <a:gd name="connsiteX21" fmla="*/ 19487 w 82655"/>
                    <a:gd name="connsiteY21" fmla="*/ 12665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487" y="12665"/>
                      </a:moveTo>
                      <a:lnTo>
                        <a:pt x="80962" y="12665"/>
                      </a:lnTo>
                      <a:lnTo>
                        <a:pt x="80962" y="-2153"/>
                      </a:lnTo>
                      <a:lnTo>
                        <a:pt x="-1693" y="-2153"/>
                      </a:lnTo>
                      <a:lnTo>
                        <a:pt x="-1693" y="12665"/>
                      </a:lnTo>
                      <a:cubicBezTo>
                        <a:pt x="4985" y="19585"/>
                        <a:pt x="14092" y="28868"/>
                        <a:pt x="25626" y="40514"/>
                      </a:cubicBezTo>
                      <a:cubicBezTo>
                        <a:pt x="37179" y="52179"/>
                        <a:pt x="44434" y="59704"/>
                        <a:pt x="47392" y="63090"/>
                      </a:cubicBezTo>
                      <a:cubicBezTo>
                        <a:pt x="53029" y="69415"/>
                        <a:pt x="56964" y="74773"/>
                        <a:pt x="59196" y="79163"/>
                      </a:cubicBezTo>
                      <a:cubicBezTo>
                        <a:pt x="61447" y="83553"/>
                        <a:pt x="62573" y="87869"/>
                        <a:pt x="62573" y="92111"/>
                      </a:cubicBezTo>
                      <a:cubicBezTo>
                        <a:pt x="62573" y="99032"/>
                        <a:pt x="60145" y="104668"/>
                        <a:pt x="55289" y="109022"/>
                      </a:cubicBezTo>
                      <a:cubicBezTo>
                        <a:pt x="50434" y="113393"/>
                        <a:pt x="44109" y="115579"/>
                        <a:pt x="36314" y="115579"/>
                      </a:cubicBezTo>
                      <a:cubicBezTo>
                        <a:pt x="30789" y="115579"/>
                        <a:pt x="24956" y="114621"/>
                        <a:pt x="18817" y="112705"/>
                      </a:cubicBezTo>
                      <a:cubicBezTo>
                        <a:pt x="12697" y="110789"/>
                        <a:pt x="6148" y="107877"/>
                        <a:pt x="-828" y="103971"/>
                      </a:cubicBezTo>
                      <a:lnTo>
                        <a:pt x="-828" y="121774"/>
                      </a:lnTo>
                      <a:cubicBezTo>
                        <a:pt x="6260" y="124621"/>
                        <a:pt x="12883" y="126769"/>
                        <a:pt x="19040" y="128220"/>
                      </a:cubicBezTo>
                      <a:cubicBezTo>
                        <a:pt x="25217" y="129671"/>
                        <a:pt x="30863" y="130397"/>
                        <a:pt x="35979" y="130397"/>
                      </a:cubicBezTo>
                      <a:cubicBezTo>
                        <a:pt x="49466" y="130397"/>
                        <a:pt x="60219" y="127020"/>
                        <a:pt x="68237" y="120267"/>
                      </a:cubicBezTo>
                      <a:cubicBezTo>
                        <a:pt x="76256" y="113533"/>
                        <a:pt x="80265" y="104529"/>
                        <a:pt x="80265" y="93255"/>
                      </a:cubicBezTo>
                      <a:cubicBezTo>
                        <a:pt x="80265" y="87897"/>
                        <a:pt x="79260" y="82819"/>
                        <a:pt x="77251" y="78019"/>
                      </a:cubicBezTo>
                      <a:cubicBezTo>
                        <a:pt x="75260" y="73238"/>
                        <a:pt x="71614" y="67592"/>
                        <a:pt x="66312" y="61080"/>
                      </a:cubicBezTo>
                      <a:cubicBezTo>
                        <a:pt x="64861" y="59387"/>
                        <a:pt x="60238" y="54513"/>
                        <a:pt x="52443" y="46458"/>
                      </a:cubicBezTo>
                      <a:cubicBezTo>
                        <a:pt x="44667" y="38403"/>
                        <a:pt x="33681" y="27138"/>
                        <a:pt x="19487" y="126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8" name="任意多边形: 形状 517">
                  <a:extLst>
                    <a:ext uri="{FF2B5EF4-FFF2-40B4-BE49-F238E27FC236}">
                      <a16:creationId xmlns:a16="http://schemas.microsoft.com/office/drawing/2014/main" id="{A1724F09-B994-D11F-0B85-3FA88B7BBCC3}"/>
                    </a:ext>
                  </a:extLst>
                </p:cNvPr>
                <p:cNvSpPr/>
                <p:nvPr/>
              </p:nvSpPr>
              <p:spPr>
                <a:xfrm flipV="1">
                  <a:off x="1682993" y="2659780"/>
                  <a:ext cx="89910" cy="135089"/>
                </a:xfrm>
                <a:custGeom>
                  <a:avLst/>
                  <a:gdLst>
                    <a:gd name="connsiteX0" fmla="*/ 44699 w 89910"/>
                    <a:gd name="connsiteY0" fmla="*/ 72539 h 135089"/>
                    <a:gd name="connsiteX1" fmla="*/ 25891 w 89910"/>
                    <a:gd name="connsiteY1" fmla="*/ 64419 h 135089"/>
                    <a:gd name="connsiteX2" fmla="*/ 18970 w 89910"/>
                    <a:gd name="connsiteY2" fmla="*/ 42206 h 135089"/>
                    <a:gd name="connsiteX3" fmla="*/ 25891 w 89910"/>
                    <a:gd name="connsiteY3" fmla="*/ 19994 h 135089"/>
                    <a:gd name="connsiteX4" fmla="*/ 44699 w 89910"/>
                    <a:gd name="connsiteY4" fmla="*/ 11845 h 135089"/>
                    <a:gd name="connsiteX5" fmla="*/ 63479 w 89910"/>
                    <a:gd name="connsiteY5" fmla="*/ 19994 h 135089"/>
                    <a:gd name="connsiteX6" fmla="*/ 70400 w 89910"/>
                    <a:gd name="connsiteY6" fmla="*/ 42206 h 135089"/>
                    <a:gd name="connsiteX7" fmla="*/ 63479 w 89910"/>
                    <a:gd name="connsiteY7" fmla="*/ 64419 h 135089"/>
                    <a:gd name="connsiteX8" fmla="*/ 44699 w 89910"/>
                    <a:gd name="connsiteY8" fmla="*/ 72539 h 135089"/>
                    <a:gd name="connsiteX9" fmla="*/ 79664 w 89910"/>
                    <a:gd name="connsiteY9" fmla="*/ 127764 h 135089"/>
                    <a:gd name="connsiteX10" fmla="*/ 79664 w 89910"/>
                    <a:gd name="connsiteY10" fmla="*/ 111718 h 135089"/>
                    <a:gd name="connsiteX11" fmla="*/ 66270 w 89910"/>
                    <a:gd name="connsiteY11" fmla="*/ 116490 h 135089"/>
                    <a:gd name="connsiteX12" fmla="*/ 52875 w 89910"/>
                    <a:gd name="connsiteY12" fmla="*/ 118164 h 135089"/>
                    <a:gd name="connsiteX13" fmla="*/ 26226 w 89910"/>
                    <a:gd name="connsiteY13" fmla="*/ 106388 h 135089"/>
                    <a:gd name="connsiteX14" fmla="*/ 15733 w 89910"/>
                    <a:gd name="connsiteY14" fmla="*/ 70809 h 135089"/>
                    <a:gd name="connsiteX15" fmla="*/ 28625 w 89910"/>
                    <a:gd name="connsiteY15" fmla="*/ 82446 h 135089"/>
                    <a:gd name="connsiteX16" fmla="*/ 45731 w 89910"/>
                    <a:gd name="connsiteY16" fmla="*/ 86492 h 135089"/>
                    <a:gd name="connsiteX17" fmla="*/ 76734 w 89910"/>
                    <a:gd name="connsiteY17" fmla="*/ 74576 h 135089"/>
                    <a:gd name="connsiteX18" fmla="*/ 88119 w 89910"/>
                    <a:gd name="connsiteY18" fmla="*/ 42206 h 135089"/>
                    <a:gd name="connsiteX19" fmla="*/ 76260 w 89910"/>
                    <a:gd name="connsiteY19" fmla="*/ 10003 h 135089"/>
                    <a:gd name="connsiteX20" fmla="*/ 44699 w 89910"/>
                    <a:gd name="connsiteY20" fmla="*/ -2107 h 135089"/>
                    <a:gd name="connsiteX21" fmla="*/ 10152 w 89910"/>
                    <a:gd name="connsiteY21" fmla="*/ 15194 h 135089"/>
                    <a:gd name="connsiteX22" fmla="*/ -1791 w 89910"/>
                    <a:gd name="connsiteY22" fmla="*/ 65395 h 135089"/>
                    <a:gd name="connsiteX23" fmla="*/ 12859 w 89910"/>
                    <a:gd name="connsiteY23" fmla="*/ 114620 h 135089"/>
                    <a:gd name="connsiteX24" fmla="*/ 52177 w 89910"/>
                    <a:gd name="connsiteY24" fmla="*/ 132982 h 135089"/>
                    <a:gd name="connsiteX25" fmla="*/ 65572 w 89910"/>
                    <a:gd name="connsiteY25" fmla="*/ 131670 h 135089"/>
                    <a:gd name="connsiteX26" fmla="*/ 79664 w 89910"/>
                    <a:gd name="connsiteY26" fmla="*/ 12776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699" y="72539"/>
                      </a:moveTo>
                      <a:cubicBezTo>
                        <a:pt x="36792" y="72539"/>
                        <a:pt x="30523" y="69832"/>
                        <a:pt x="25891" y="64419"/>
                      </a:cubicBezTo>
                      <a:cubicBezTo>
                        <a:pt x="21277" y="59024"/>
                        <a:pt x="18970" y="51620"/>
                        <a:pt x="18970" y="42206"/>
                      </a:cubicBezTo>
                      <a:cubicBezTo>
                        <a:pt x="18970" y="32849"/>
                        <a:pt x="21277" y="25444"/>
                        <a:pt x="25891" y="19994"/>
                      </a:cubicBezTo>
                      <a:cubicBezTo>
                        <a:pt x="30523" y="14561"/>
                        <a:pt x="36792" y="11845"/>
                        <a:pt x="44699" y="11845"/>
                      </a:cubicBezTo>
                      <a:cubicBezTo>
                        <a:pt x="52605" y="11845"/>
                        <a:pt x="58865" y="14561"/>
                        <a:pt x="63479" y="19994"/>
                      </a:cubicBezTo>
                      <a:cubicBezTo>
                        <a:pt x="68093" y="25444"/>
                        <a:pt x="70400" y="32849"/>
                        <a:pt x="70400" y="42206"/>
                      </a:cubicBezTo>
                      <a:cubicBezTo>
                        <a:pt x="70400" y="51620"/>
                        <a:pt x="68093" y="59024"/>
                        <a:pt x="63479" y="64419"/>
                      </a:cubicBezTo>
                      <a:cubicBezTo>
                        <a:pt x="58865" y="69832"/>
                        <a:pt x="52605" y="72539"/>
                        <a:pt x="44699" y="72539"/>
                      </a:cubicBezTo>
                      <a:close/>
                      <a:moveTo>
                        <a:pt x="79664" y="127764"/>
                      </a:moveTo>
                      <a:lnTo>
                        <a:pt x="79664" y="111718"/>
                      </a:lnTo>
                      <a:cubicBezTo>
                        <a:pt x="75236" y="113802"/>
                        <a:pt x="70772" y="115392"/>
                        <a:pt x="66270" y="116490"/>
                      </a:cubicBezTo>
                      <a:cubicBezTo>
                        <a:pt x="61768" y="117606"/>
                        <a:pt x="57303" y="118164"/>
                        <a:pt x="52875" y="118164"/>
                      </a:cubicBezTo>
                      <a:cubicBezTo>
                        <a:pt x="41248" y="118164"/>
                        <a:pt x="32365" y="114239"/>
                        <a:pt x="26226" y="106388"/>
                      </a:cubicBezTo>
                      <a:cubicBezTo>
                        <a:pt x="20105" y="98538"/>
                        <a:pt x="16607" y="86678"/>
                        <a:pt x="15733" y="70809"/>
                      </a:cubicBezTo>
                      <a:cubicBezTo>
                        <a:pt x="19156" y="75869"/>
                        <a:pt x="23454" y="79748"/>
                        <a:pt x="28625" y="82446"/>
                      </a:cubicBezTo>
                      <a:cubicBezTo>
                        <a:pt x="33816" y="85143"/>
                        <a:pt x="39518" y="86492"/>
                        <a:pt x="45731" y="86492"/>
                      </a:cubicBezTo>
                      <a:cubicBezTo>
                        <a:pt x="58810" y="86492"/>
                        <a:pt x="69144" y="82520"/>
                        <a:pt x="76734" y="74576"/>
                      </a:cubicBezTo>
                      <a:cubicBezTo>
                        <a:pt x="84324" y="66651"/>
                        <a:pt x="88119" y="55861"/>
                        <a:pt x="88119" y="42206"/>
                      </a:cubicBezTo>
                      <a:cubicBezTo>
                        <a:pt x="88119" y="28830"/>
                        <a:pt x="84166" y="18096"/>
                        <a:pt x="76260" y="10003"/>
                      </a:cubicBezTo>
                      <a:cubicBezTo>
                        <a:pt x="68353" y="1930"/>
                        <a:pt x="57833" y="-2107"/>
                        <a:pt x="44699" y="-2107"/>
                      </a:cubicBezTo>
                      <a:cubicBezTo>
                        <a:pt x="29630" y="-2107"/>
                        <a:pt x="18114" y="3660"/>
                        <a:pt x="10152" y="15194"/>
                      </a:cubicBezTo>
                      <a:cubicBezTo>
                        <a:pt x="2190" y="26747"/>
                        <a:pt x="-1791" y="43481"/>
                        <a:pt x="-1791" y="65395"/>
                      </a:cubicBezTo>
                      <a:cubicBezTo>
                        <a:pt x="-1791" y="85971"/>
                        <a:pt x="3092" y="102379"/>
                        <a:pt x="12859" y="114620"/>
                      </a:cubicBezTo>
                      <a:cubicBezTo>
                        <a:pt x="22626" y="126861"/>
                        <a:pt x="35732" y="132982"/>
                        <a:pt x="52177" y="132982"/>
                      </a:cubicBezTo>
                      <a:cubicBezTo>
                        <a:pt x="56605" y="132982"/>
                        <a:pt x="61070" y="132545"/>
                        <a:pt x="65572" y="131670"/>
                      </a:cubicBezTo>
                      <a:cubicBezTo>
                        <a:pt x="70074" y="130796"/>
                        <a:pt x="74771" y="129494"/>
                        <a:pt x="79664" y="1277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9" name="任意多边形: 形状 518">
                  <a:extLst>
                    <a:ext uri="{FF2B5EF4-FFF2-40B4-BE49-F238E27FC236}">
                      <a16:creationId xmlns:a16="http://schemas.microsoft.com/office/drawing/2014/main" id="{2A815EE9-F6BF-56BD-40D1-606E51EB206D}"/>
                    </a:ext>
                  </a:extLst>
                </p:cNvPr>
                <p:cNvSpPr/>
                <p:nvPr/>
              </p:nvSpPr>
              <p:spPr>
                <a:xfrm flipV="1">
                  <a:off x="1803233" y="2770173"/>
                  <a:ext cx="18417" cy="22156"/>
                </a:xfrm>
                <a:custGeom>
                  <a:avLst/>
                  <a:gdLst>
                    <a:gd name="connsiteX0" fmla="*/ -740 w 18417"/>
                    <a:gd name="connsiteY0" fmla="*/ 21986 h 22156"/>
                    <a:gd name="connsiteX1" fmla="*/ 17677 w 18417"/>
                    <a:gd name="connsiteY1" fmla="*/ 21986 h 22156"/>
                    <a:gd name="connsiteX2" fmla="*/ 17677 w 18417"/>
                    <a:gd name="connsiteY2" fmla="*/ -170 h 22156"/>
                    <a:gd name="connsiteX3" fmla="*/ -740 w 18417"/>
                    <a:gd name="connsiteY3" fmla="*/ -170 h 22156"/>
                    <a:gd name="connsiteX4" fmla="*/ -740 w 18417"/>
                    <a:gd name="connsiteY4" fmla="*/ 21986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740" y="21986"/>
                      </a:moveTo>
                      <a:lnTo>
                        <a:pt x="17677" y="21986"/>
                      </a:lnTo>
                      <a:lnTo>
                        <a:pt x="17677" y="-170"/>
                      </a:lnTo>
                      <a:lnTo>
                        <a:pt x="-740" y="-170"/>
                      </a:lnTo>
                      <a:lnTo>
                        <a:pt x="-740" y="219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0" name="任意多边形: 形状 519">
                  <a:extLst>
                    <a:ext uri="{FF2B5EF4-FFF2-40B4-BE49-F238E27FC236}">
                      <a16:creationId xmlns:a16="http://schemas.microsoft.com/office/drawing/2014/main" id="{73B66A4B-4B01-DB88-5D27-14C4BE73E777}"/>
                    </a:ext>
                  </a:extLst>
                </p:cNvPr>
                <p:cNvSpPr/>
                <p:nvPr/>
              </p:nvSpPr>
              <p:spPr>
                <a:xfrm flipV="1">
                  <a:off x="1855566" y="2662124"/>
                  <a:ext cx="83715" cy="130206"/>
                </a:xfrm>
                <a:custGeom>
                  <a:avLst/>
                  <a:gdLst>
                    <a:gd name="connsiteX0" fmla="*/ -1744 w 83715"/>
                    <a:gd name="connsiteY0" fmla="*/ 128095 h 130206"/>
                    <a:gd name="connsiteX1" fmla="*/ 81972 w 83715"/>
                    <a:gd name="connsiteY1" fmla="*/ 128095 h 130206"/>
                    <a:gd name="connsiteX2" fmla="*/ 81972 w 83715"/>
                    <a:gd name="connsiteY2" fmla="*/ 120589 h 130206"/>
                    <a:gd name="connsiteX3" fmla="*/ 34700 w 83715"/>
                    <a:gd name="connsiteY3" fmla="*/ -2111 h 130206"/>
                    <a:gd name="connsiteX4" fmla="*/ 16311 w 83715"/>
                    <a:gd name="connsiteY4" fmla="*/ -2111 h 130206"/>
                    <a:gd name="connsiteX5" fmla="*/ 60792 w 83715"/>
                    <a:gd name="connsiteY5" fmla="*/ 113249 h 130206"/>
                    <a:gd name="connsiteX6" fmla="*/ -1744 w 83715"/>
                    <a:gd name="connsiteY6" fmla="*/ 113249 h 130206"/>
                    <a:gd name="connsiteX7" fmla="*/ -1744 w 83715"/>
                    <a:gd name="connsiteY7" fmla="*/ 12809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744" y="128095"/>
                      </a:moveTo>
                      <a:lnTo>
                        <a:pt x="81972" y="128095"/>
                      </a:lnTo>
                      <a:lnTo>
                        <a:pt x="81972" y="120589"/>
                      </a:lnTo>
                      <a:lnTo>
                        <a:pt x="34700" y="-2111"/>
                      </a:lnTo>
                      <a:lnTo>
                        <a:pt x="16311" y="-2111"/>
                      </a:lnTo>
                      <a:lnTo>
                        <a:pt x="60792" y="113249"/>
                      </a:lnTo>
                      <a:lnTo>
                        <a:pt x="-1744" y="113249"/>
                      </a:lnTo>
                      <a:lnTo>
                        <a:pt x="-1744" y="1280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1" name="任意多边形: 形状 520">
                  <a:extLst>
                    <a:ext uri="{FF2B5EF4-FFF2-40B4-BE49-F238E27FC236}">
                      <a16:creationId xmlns:a16="http://schemas.microsoft.com/office/drawing/2014/main" id="{EA83DFA6-4240-E557-6C7A-B56A83DB1627}"/>
                    </a:ext>
                  </a:extLst>
                </p:cNvPr>
                <p:cNvSpPr/>
                <p:nvPr/>
              </p:nvSpPr>
              <p:spPr>
                <a:xfrm flipV="1">
                  <a:off x="1963277" y="2662124"/>
                  <a:ext cx="94877" cy="130206"/>
                </a:xfrm>
                <a:custGeom>
                  <a:avLst/>
                  <a:gdLst>
                    <a:gd name="connsiteX0" fmla="*/ 57046 w 94877"/>
                    <a:gd name="connsiteY0" fmla="*/ 112747 h 130206"/>
                    <a:gd name="connsiteX1" fmla="*/ 12565 w 94877"/>
                    <a:gd name="connsiteY1" fmla="*/ 43235 h 130206"/>
                    <a:gd name="connsiteX2" fmla="*/ 57046 w 94877"/>
                    <a:gd name="connsiteY2" fmla="*/ 43235 h 130206"/>
                    <a:gd name="connsiteX3" fmla="*/ 57046 w 94877"/>
                    <a:gd name="connsiteY3" fmla="*/ 112747 h 130206"/>
                    <a:gd name="connsiteX4" fmla="*/ 52414 w 94877"/>
                    <a:gd name="connsiteY4" fmla="*/ 128095 h 130206"/>
                    <a:gd name="connsiteX5" fmla="*/ 74570 w 94877"/>
                    <a:gd name="connsiteY5" fmla="*/ 128095 h 130206"/>
                    <a:gd name="connsiteX6" fmla="*/ 74570 w 94877"/>
                    <a:gd name="connsiteY6" fmla="*/ 43235 h 130206"/>
                    <a:gd name="connsiteX7" fmla="*/ 93155 w 94877"/>
                    <a:gd name="connsiteY7" fmla="*/ 43235 h 130206"/>
                    <a:gd name="connsiteX8" fmla="*/ 93155 w 94877"/>
                    <a:gd name="connsiteY8" fmla="*/ 28585 h 130206"/>
                    <a:gd name="connsiteX9" fmla="*/ 74570 w 94877"/>
                    <a:gd name="connsiteY9" fmla="*/ 28585 h 130206"/>
                    <a:gd name="connsiteX10" fmla="*/ 74570 w 94877"/>
                    <a:gd name="connsiteY10" fmla="*/ -2111 h 130206"/>
                    <a:gd name="connsiteX11" fmla="*/ 57046 w 94877"/>
                    <a:gd name="connsiteY11" fmla="*/ -2111 h 130206"/>
                    <a:gd name="connsiteX12" fmla="*/ 57046 w 94877"/>
                    <a:gd name="connsiteY12" fmla="*/ 28585 h 130206"/>
                    <a:gd name="connsiteX13" fmla="*/ -1723 w 94877"/>
                    <a:gd name="connsiteY13" fmla="*/ 28585 h 130206"/>
                    <a:gd name="connsiteX14" fmla="*/ -1723 w 94877"/>
                    <a:gd name="connsiteY14" fmla="*/ 45579 h 130206"/>
                    <a:gd name="connsiteX15" fmla="*/ 52414 w 94877"/>
                    <a:gd name="connsiteY15" fmla="*/ 12809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046" y="112747"/>
                      </a:moveTo>
                      <a:lnTo>
                        <a:pt x="12565" y="43235"/>
                      </a:lnTo>
                      <a:lnTo>
                        <a:pt x="57046" y="43235"/>
                      </a:lnTo>
                      <a:lnTo>
                        <a:pt x="57046" y="112747"/>
                      </a:lnTo>
                      <a:close/>
                      <a:moveTo>
                        <a:pt x="52414" y="128095"/>
                      </a:moveTo>
                      <a:lnTo>
                        <a:pt x="74570" y="128095"/>
                      </a:lnTo>
                      <a:lnTo>
                        <a:pt x="74570" y="43235"/>
                      </a:lnTo>
                      <a:lnTo>
                        <a:pt x="93155" y="43235"/>
                      </a:lnTo>
                      <a:lnTo>
                        <a:pt x="93155" y="28585"/>
                      </a:lnTo>
                      <a:lnTo>
                        <a:pt x="74570" y="28585"/>
                      </a:lnTo>
                      <a:lnTo>
                        <a:pt x="74570" y="-2111"/>
                      </a:lnTo>
                      <a:lnTo>
                        <a:pt x="57046" y="-2111"/>
                      </a:lnTo>
                      <a:lnTo>
                        <a:pt x="57046" y="28585"/>
                      </a:lnTo>
                      <a:lnTo>
                        <a:pt x="-1723" y="28585"/>
                      </a:lnTo>
                      <a:lnTo>
                        <a:pt x="-1723" y="45579"/>
                      </a:lnTo>
                      <a:lnTo>
                        <a:pt x="52414" y="1280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2" name="图形 304">
                <a:extLst>
                  <a:ext uri="{FF2B5EF4-FFF2-40B4-BE49-F238E27FC236}">
                    <a16:creationId xmlns:a16="http://schemas.microsoft.com/office/drawing/2014/main" id="{D0659DE6-C0DD-F815-94DB-4A06AE0FAE4A}"/>
                  </a:ext>
                </a:extLst>
              </p:cNvPr>
              <p:cNvGrpSpPr/>
              <p:nvPr/>
            </p:nvGrpSpPr>
            <p:grpSpPr>
              <a:xfrm>
                <a:off x="2375275" y="2406308"/>
                <a:ext cx="486947" cy="135089"/>
                <a:chOff x="2375275" y="2406308"/>
                <a:chExt cx="486947" cy="135089"/>
              </a:xfrm>
              <a:solidFill>
                <a:srgbClr val="000000"/>
              </a:solidFill>
            </p:grpSpPr>
            <p:sp>
              <p:nvSpPr>
                <p:cNvPr id="523" name="任意多边形: 形状 522">
                  <a:extLst>
                    <a:ext uri="{FF2B5EF4-FFF2-40B4-BE49-F238E27FC236}">
                      <a16:creationId xmlns:a16="http://schemas.microsoft.com/office/drawing/2014/main" id="{CA42AC26-4F36-CA2F-8228-DA2839CD462E}"/>
                    </a:ext>
                  </a:extLst>
                </p:cNvPr>
                <p:cNvSpPr/>
                <p:nvPr/>
              </p:nvSpPr>
              <p:spPr>
                <a:xfrm flipV="1">
                  <a:off x="2375275" y="2406308"/>
                  <a:ext cx="82655" cy="132550"/>
                </a:xfrm>
                <a:custGeom>
                  <a:avLst/>
                  <a:gdLst>
                    <a:gd name="connsiteX0" fmla="*/ 19555 w 82655"/>
                    <a:gd name="connsiteY0" fmla="*/ 12643 h 132550"/>
                    <a:gd name="connsiteX1" fmla="*/ 81030 w 82655"/>
                    <a:gd name="connsiteY1" fmla="*/ 12643 h 132550"/>
                    <a:gd name="connsiteX2" fmla="*/ 81030 w 82655"/>
                    <a:gd name="connsiteY2" fmla="*/ -2174 h 132550"/>
                    <a:gd name="connsiteX3" fmla="*/ -1626 w 82655"/>
                    <a:gd name="connsiteY3" fmla="*/ -2174 h 132550"/>
                    <a:gd name="connsiteX4" fmla="*/ -1626 w 82655"/>
                    <a:gd name="connsiteY4" fmla="*/ 12643 h 132550"/>
                    <a:gd name="connsiteX5" fmla="*/ 25694 w 82655"/>
                    <a:gd name="connsiteY5" fmla="*/ 40493 h 132550"/>
                    <a:gd name="connsiteX6" fmla="*/ 47460 w 82655"/>
                    <a:gd name="connsiteY6" fmla="*/ 63068 h 132550"/>
                    <a:gd name="connsiteX7" fmla="*/ 59264 w 82655"/>
                    <a:gd name="connsiteY7" fmla="*/ 79142 h 132550"/>
                    <a:gd name="connsiteX8" fmla="*/ 62640 w 82655"/>
                    <a:gd name="connsiteY8" fmla="*/ 92090 h 132550"/>
                    <a:gd name="connsiteX9" fmla="*/ 55357 w 82655"/>
                    <a:gd name="connsiteY9" fmla="*/ 109000 h 132550"/>
                    <a:gd name="connsiteX10" fmla="*/ 36381 w 82655"/>
                    <a:gd name="connsiteY10" fmla="*/ 115558 h 132550"/>
                    <a:gd name="connsiteX11" fmla="*/ 18885 w 82655"/>
                    <a:gd name="connsiteY11" fmla="*/ 112684 h 132550"/>
                    <a:gd name="connsiteX12" fmla="*/ -760 w 82655"/>
                    <a:gd name="connsiteY12" fmla="*/ 103949 h 132550"/>
                    <a:gd name="connsiteX13" fmla="*/ -760 w 82655"/>
                    <a:gd name="connsiteY13" fmla="*/ 121753 h 132550"/>
                    <a:gd name="connsiteX14" fmla="*/ 19108 w 82655"/>
                    <a:gd name="connsiteY14" fmla="*/ 128199 h 132550"/>
                    <a:gd name="connsiteX15" fmla="*/ 36047 w 82655"/>
                    <a:gd name="connsiteY15" fmla="*/ 130376 h 132550"/>
                    <a:gd name="connsiteX16" fmla="*/ 68305 w 82655"/>
                    <a:gd name="connsiteY16" fmla="*/ 120246 h 132550"/>
                    <a:gd name="connsiteX17" fmla="*/ 80332 w 82655"/>
                    <a:gd name="connsiteY17" fmla="*/ 93234 h 132550"/>
                    <a:gd name="connsiteX18" fmla="*/ 77318 w 82655"/>
                    <a:gd name="connsiteY18" fmla="*/ 77998 h 132550"/>
                    <a:gd name="connsiteX19" fmla="*/ 66380 w 82655"/>
                    <a:gd name="connsiteY19" fmla="*/ 61059 h 132550"/>
                    <a:gd name="connsiteX20" fmla="*/ 52511 w 82655"/>
                    <a:gd name="connsiteY20" fmla="*/ 46437 h 132550"/>
                    <a:gd name="connsiteX21" fmla="*/ 19555 w 82655"/>
                    <a:gd name="connsiteY21" fmla="*/ 12643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55" y="12643"/>
                      </a:moveTo>
                      <a:lnTo>
                        <a:pt x="81030" y="12643"/>
                      </a:lnTo>
                      <a:lnTo>
                        <a:pt x="81030" y="-2174"/>
                      </a:lnTo>
                      <a:lnTo>
                        <a:pt x="-1626" y="-2174"/>
                      </a:lnTo>
                      <a:lnTo>
                        <a:pt x="-1626" y="12643"/>
                      </a:lnTo>
                      <a:cubicBezTo>
                        <a:pt x="5053" y="19564"/>
                        <a:pt x="14160" y="28847"/>
                        <a:pt x="25694" y="40493"/>
                      </a:cubicBezTo>
                      <a:cubicBezTo>
                        <a:pt x="37246" y="52157"/>
                        <a:pt x="44502" y="59682"/>
                        <a:pt x="47460" y="63068"/>
                      </a:cubicBezTo>
                      <a:cubicBezTo>
                        <a:pt x="53097" y="69393"/>
                        <a:pt x="57031" y="74751"/>
                        <a:pt x="59264" y="79142"/>
                      </a:cubicBezTo>
                      <a:cubicBezTo>
                        <a:pt x="61515" y="83532"/>
                        <a:pt x="62640" y="87848"/>
                        <a:pt x="62640" y="92090"/>
                      </a:cubicBezTo>
                      <a:cubicBezTo>
                        <a:pt x="62640" y="99010"/>
                        <a:pt x="60213" y="104647"/>
                        <a:pt x="55357" y="109000"/>
                      </a:cubicBezTo>
                      <a:cubicBezTo>
                        <a:pt x="50501" y="113372"/>
                        <a:pt x="44176" y="115558"/>
                        <a:pt x="36381" y="115558"/>
                      </a:cubicBezTo>
                      <a:cubicBezTo>
                        <a:pt x="30856" y="115558"/>
                        <a:pt x="25024" y="114600"/>
                        <a:pt x="18885" y="112684"/>
                      </a:cubicBezTo>
                      <a:cubicBezTo>
                        <a:pt x="12764" y="110768"/>
                        <a:pt x="6216" y="107856"/>
                        <a:pt x="-760" y="103949"/>
                      </a:cubicBezTo>
                      <a:lnTo>
                        <a:pt x="-760" y="121753"/>
                      </a:lnTo>
                      <a:cubicBezTo>
                        <a:pt x="6327" y="124599"/>
                        <a:pt x="12950" y="126748"/>
                        <a:pt x="19108" y="128199"/>
                      </a:cubicBezTo>
                      <a:cubicBezTo>
                        <a:pt x="25284" y="129650"/>
                        <a:pt x="30931" y="130376"/>
                        <a:pt x="36047" y="130376"/>
                      </a:cubicBezTo>
                      <a:cubicBezTo>
                        <a:pt x="49534" y="130376"/>
                        <a:pt x="60287" y="126999"/>
                        <a:pt x="68305" y="120246"/>
                      </a:cubicBezTo>
                      <a:cubicBezTo>
                        <a:pt x="76323" y="113512"/>
                        <a:pt x="80332" y="104508"/>
                        <a:pt x="80332" y="93234"/>
                      </a:cubicBezTo>
                      <a:cubicBezTo>
                        <a:pt x="80332" y="87876"/>
                        <a:pt x="79328" y="82797"/>
                        <a:pt x="77318" y="77998"/>
                      </a:cubicBezTo>
                      <a:cubicBezTo>
                        <a:pt x="75328" y="73216"/>
                        <a:pt x="71682" y="67570"/>
                        <a:pt x="66380" y="61059"/>
                      </a:cubicBezTo>
                      <a:cubicBezTo>
                        <a:pt x="64929" y="59366"/>
                        <a:pt x="60306" y="54492"/>
                        <a:pt x="52511" y="46437"/>
                      </a:cubicBezTo>
                      <a:cubicBezTo>
                        <a:pt x="44734" y="38381"/>
                        <a:pt x="33749" y="27117"/>
                        <a:pt x="19555" y="126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4" name="任意多边形: 形状 523">
                  <a:extLst>
                    <a:ext uri="{FF2B5EF4-FFF2-40B4-BE49-F238E27FC236}">
                      <a16:creationId xmlns:a16="http://schemas.microsoft.com/office/drawing/2014/main" id="{7A245F36-6EA4-FAA7-50E2-1A35F29C2BC0}"/>
                    </a:ext>
                  </a:extLst>
                </p:cNvPr>
                <p:cNvSpPr/>
                <p:nvPr/>
              </p:nvSpPr>
              <p:spPr>
                <a:xfrm flipV="1">
                  <a:off x="2487925" y="2406308"/>
                  <a:ext cx="89296" cy="135089"/>
                </a:xfrm>
                <a:custGeom>
                  <a:avLst/>
                  <a:gdLst>
                    <a:gd name="connsiteX0" fmla="*/ 42949 w 89296"/>
                    <a:gd name="connsiteY0" fmla="*/ 62249 h 135089"/>
                    <a:gd name="connsiteX1" fmla="*/ 23192 w 89296"/>
                    <a:gd name="connsiteY1" fmla="*/ 55524 h 135089"/>
                    <a:gd name="connsiteX2" fmla="*/ 16020 w 89296"/>
                    <a:gd name="connsiteY2" fmla="*/ 37050 h 135089"/>
                    <a:gd name="connsiteX3" fmla="*/ 23192 w 89296"/>
                    <a:gd name="connsiteY3" fmla="*/ 18549 h 135089"/>
                    <a:gd name="connsiteX4" fmla="*/ 42949 w 89296"/>
                    <a:gd name="connsiteY4" fmla="*/ 11824 h 135089"/>
                    <a:gd name="connsiteX5" fmla="*/ 62733 w 89296"/>
                    <a:gd name="connsiteY5" fmla="*/ 18577 h 135089"/>
                    <a:gd name="connsiteX6" fmla="*/ 69989 w 89296"/>
                    <a:gd name="connsiteY6" fmla="*/ 37050 h 135089"/>
                    <a:gd name="connsiteX7" fmla="*/ 62789 w 89296"/>
                    <a:gd name="connsiteY7" fmla="*/ 55524 h 135089"/>
                    <a:gd name="connsiteX8" fmla="*/ 42949 w 89296"/>
                    <a:gd name="connsiteY8" fmla="*/ 62249 h 135089"/>
                    <a:gd name="connsiteX9" fmla="*/ 25340 w 89296"/>
                    <a:gd name="connsiteY9" fmla="*/ 69727 h 135089"/>
                    <a:gd name="connsiteX10" fmla="*/ 7676 w 89296"/>
                    <a:gd name="connsiteY10" fmla="*/ 80276 h 135089"/>
                    <a:gd name="connsiteX11" fmla="*/ 1370 w 89296"/>
                    <a:gd name="connsiteY11" fmla="*/ 99223 h 135089"/>
                    <a:gd name="connsiteX12" fmla="*/ 12476 w 89296"/>
                    <a:gd name="connsiteY12" fmla="*/ 123892 h 135089"/>
                    <a:gd name="connsiteX13" fmla="*/ 42949 w 89296"/>
                    <a:gd name="connsiteY13" fmla="*/ 132961 h 135089"/>
                    <a:gd name="connsiteX14" fmla="*/ 73477 w 89296"/>
                    <a:gd name="connsiteY14" fmla="*/ 123892 h 135089"/>
                    <a:gd name="connsiteX15" fmla="*/ 84555 w 89296"/>
                    <a:gd name="connsiteY15" fmla="*/ 99223 h 135089"/>
                    <a:gd name="connsiteX16" fmla="*/ 78221 w 89296"/>
                    <a:gd name="connsiteY16" fmla="*/ 80276 h 135089"/>
                    <a:gd name="connsiteX17" fmla="*/ 60668 w 89296"/>
                    <a:gd name="connsiteY17" fmla="*/ 69727 h 135089"/>
                    <a:gd name="connsiteX18" fmla="*/ 80481 w 89296"/>
                    <a:gd name="connsiteY18" fmla="*/ 58119 h 135089"/>
                    <a:gd name="connsiteX19" fmla="*/ 87597 w 89296"/>
                    <a:gd name="connsiteY19" fmla="*/ 37050 h 135089"/>
                    <a:gd name="connsiteX20" fmla="*/ 76044 w 89296"/>
                    <a:gd name="connsiteY20" fmla="*/ 7973 h 135089"/>
                    <a:gd name="connsiteX21" fmla="*/ 42949 w 89296"/>
                    <a:gd name="connsiteY21" fmla="*/ -2129 h 135089"/>
                    <a:gd name="connsiteX22" fmla="*/ 9853 w 89296"/>
                    <a:gd name="connsiteY22" fmla="*/ 7973 h 135089"/>
                    <a:gd name="connsiteX23" fmla="*/ -1700 w 89296"/>
                    <a:gd name="connsiteY23" fmla="*/ 37050 h 135089"/>
                    <a:gd name="connsiteX24" fmla="*/ 5444 w 89296"/>
                    <a:gd name="connsiteY24" fmla="*/ 58119 h 135089"/>
                    <a:gd name="connsiteX25" fmla="*/ 25340 w 89296"/>
                    <a:gd name="connsiteY25" fmla="*/ 69727 h 135089"/>
                    <a:gd name="connsiteX26" fmla="*/ 18894 w 89296"/>
                    <a:gd name="connsiteY26" fmla="*/ 97549 h 135089"/>
                    <a:gd name="connsiteX27" fmla="*/ 25201 w 89296"/>
                    <a:gd name="connsiteY27" fmla="*/ 81782 h 135089"/>
                    <a:gd name="connsiteX28" fmla="*/ 42949 w 89296"/>
                    <a:gd name="connsiteY28" fmla="*/ 76118 h 135089"/>
                    <a:gd name="connsiteX29" fmla="*/ 60696 w 89296"/>
                    <a:gd name="connsiteY29" fmla="*/ 81782 h 135089"/>
                    <a:gd name="connsiteX30" fmla="*/ 67115 w 89296"/>
                    <a:gd name="connsiteY30" fmla="*/ 97549 h 135089"/>
                    <a:gd name="connsiteX31" fmla="*/ 60696 w 89296"/>
                    <a:gd name="connsiteY31" fmla="*/ 113343 h 135089"/>
                    <a:gd name="connsiteX32" fmla="*/ 42949 w 89296"/>
                    <a:gd name="connsiteY32" fmla="*/ 119008 h 135089"/>
                    <a:gd name="connsiteX33" fmla="*/ 25201 w 89296"/>
                    <a:gd name="connsiteY33" fmla="*/ 113343 h 135089"/>
                    <a:gd name="connsiteX34" fmla="*/ 18894 w 89296"/>
                    <a:gd name="connsiteY34" fmla="*/ 9754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2949" y="62249"/>
                      </a:moveTo>
                      <a:cubicBezTo>
                        <a:pt x="34577" y="62249"/>
                        <a:pt x="27991" y="60007"/>
                        <a:pt x="23192" y="55524"/>
                      </a:cubicBezTo>
                      <a:cubicBezTo>
                        <a:pt x="18411" y="51040"/>
                        <a:pt x="16020" y="44882"/>
                        <a:pt x="16020" y="37050"/>
                      </a:cubicBezTo>
                      <a:cubicBezTo>
                        <a:pt x="16020" y="29200"/>
                        <a:pt x="18411" y="23033"/>
                        <a:pt x="23192" y="18549"/>
                      </a:cubicBezTo>
                      <a:cubicBezTo>
                        <a:pt x="27991" y="14066"/>
                        <a:pt x="34577" y="11824"/>
                        <a:pt x="42949" y="11824"/>
                      </a:cubicBezTo>
                      <a:cubicBezTo>
                        <a:pt x="51320" y="11824"/>
                        <a:pt x="57915" y="14075"/>
                        <a:pt x="62733" y="18577"/>
                      </a:cubicBezTo>
                      <a:cubicBezTo>
                        <a:pt x="67570" y="23098"/>
                        <a:pt x="69989" y="29255"/>
                        <a:pt x="69989" y="37050"/>
                      </a:cubicBezTo>
                      <a:cubicBezTo>
                        <a:pt x="69989" y="44882"/>
                        <a:pt x="67589" y="51040"/>
                        <a:pt x="62789" y="55524"/>
                      </a:cubicBezTo>
                      <a:cubicBezTo>
                        <a:pt x="58008" y="60007"/>
                        <a:pt x="51395" y="62249"/>
                        <a:pt x="42949" y="62249"/>
                      </a:cubicBezTo>
                      <a:close/>
                      <a:moveTo>
                        <a:pt x="25340" y="69727"/>
                      </a:moveTo>
                      <a:cubicBezTo>
                        <a:pt x="17787" y="71588"/>
                        <a:pt x="11899" y="75104"/>
                        <a:pt x="7676" y="80276"/>
                      </a:cubicBezTo>
                      <a:cubicBezTo>
                        <a:pt x="3472" y="85466"/>
                        <a:pt x="1370" y="91782"/>
                        <a:pt x="1370" y="99223"/>
                      </a:cubicBezTo>
                      <a:cubicBezTo>
                        <a:pt x="1370" y="109623"/>
                        <a:pt x="5072" y="117845"/>
                        <a:pt x="12476" y="123892"/>
                      </a:cubicBezTo>
                      <a:cubicBezTo>
                        <a:pt x="19899" y="129938"/>
                        <a:pt x="30056" y="132961"/>
                        <a:pt x="42949" y="132961"/>
                      </a:cubicBezTo>
                      <a:cubicBezTo>
                        <a:pt x="55915" y="132961"/>
                        <a:pt x="66091" y="129938"/>
                        <a:pt x="73477" y="123892"/>
                      </a:cubicBezTo>
                      <a:cubicBezTo>
                        <a:pt x="80863" y="117845"/>
                        <a:pt x="84555" y="109623"/>
                        <a:pt x="84555" y="99223"/>
                      </a:cubicBezTo>
                      <a:cubicBezTo>
                        <a:pt x="84555" y="91782"/>
                        <a:pt x="82444" y="85466"/>
                        <a:pt x="78221" y="80276"/>
                      </a:cubicBezTo>
                      <a:cubicBezTo>
                        <a:pt x="74016" y="75104"/>
                        <a:pt x="68166" y="71588"/>
                        <a:pt x="60668" y="69727"/>
                      </a:cubicBezTo>
                      <a:cubicBezTo>
                        <a:pt x="69152" y="67755"/>
                        <a:pt x="75756" y="63886"/>
                        <a:pt x="80481" y="58119"/>
                      </a:cubicBezTo>
                      <a:cubicBezTo>
                        <a:pt x="85225" y="52370"/>
                        <a:pt x="87597" y="45347"/>
                        <a:pt x="87597" y="37050"/>
                      </a:cubicBezTo>
                      <a:cubicBezTo>
                        <a:pt x="87597" y="24419"/>
                        <a:pt x="83746" y="14726"/>
                        <a:pt x="76044" y="7973"/>
                      </a:cubicBezTo>
                      <a:cubicBezTo>
                        <a:pt x="68342" y="1239"/>
                        <a:pt x="57311" y="-2129"/>
                        <a:pt x="42949" y="-2129"/>
                      </a:cubicBezTo>
                      <a:cubicBezTo>
                        <a:pt x="28605" y="-2129"/>
                        <a:pt x="17573" y="1239"/>
                        <a:pt x="9853" y="7973"/>
                      </a:cubicBezTo>
                      <a:cubicBezTo>
                        <a:pt x="2151" y="14726"/>
                        <a:pt x="-1700" y="24419"/>
                        <a:pt x="-1700" y="37050"/>
                      </a:cubicBezTo>
                      <a:cubicBezTo>
                        <a:pt x="-1700" y="45347"/>
                        <a:pt x="681" y="52370"/>
                        <a:pt x="5444" y="58119"/>
                      </a:cubicBezTo>
                      <a:cubicBezTo>
                        <a:pt x="10225" y="63886"/>
                        <a:pt x="16857" y="67755"/>
                        <a:pt x="25340" y="69727"/>
                      </a:cubicBezTo>
                      <a:close/>
                      <a:moveTo>
                        <a:pt x="18894" y="97549"/>
                      </a:moveTo>
                      <a:cubicBezTo>
                        <a:pt x="18894" y="90814"/>
                        <a:pt x="20996" y="85559"/>
                        <a:pt x="25201" y="81782"/>
                      </a:cubicBezTo>
                      <a:cubicBezTo>
                        <a:pt x="29424" y="78006"/>
                        <a:pt x="35340" y="76118"/>
                        <a:pt x="42949" y="76118"/>
                      </a:cubicBezTo>
                      <a:cubicBezTo>
                        <a:pt x="50520" y="76118"/>
                        <a:pt x="56436" y="78006"/>
                        <a:pt x="60696" y="81782"/>
                      </a:cubicBezTo>
                      <a:cubicBezTo>
                        <a:pt x="64975" y="85559"/>
                        <a:pt x="67115" y="90814"/>
                        <a:pt x="67115" y="97549"/>
                      </a:cubicBezTo>
                      <a:cubicBezTo>
                        <a:pt x="67115" y="104302"/>
                        <a:pt x="64975" y="109567"/>
                        <a:pt x="60696" y="113343"/>
                      </a:cubicBezTo>
                      <a:cubicBezTo>
                        <a:pt x="56436" y="117120"/>
                        <a:pt x="50520" y="119008"/>
                        <a:pt x="42949" y="119008"/>
                      </a:cubicBezTo>
                      <a:cubicBezTo>
                        <a:pt x="35340" y="119008"/>
                        <a:pt x="29424" y="117120"/>
                        <a:pt x="25201" y="113343"/>
                      </a:cubicBezTo>
                      <a:cubicBezTo>
                        <a:pt x="20996" y="109567"/>
                        <a:pt x="18894" y="104302"/>
                        <a:pt x="18894" y="975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5" name="任意多边形: 形状 524">
                  <a:extLst>
                    <a:ext uri="{FF2B5EF4-FFF2-40B4-BE49-F238E27FC236}">
                      <a16:creationId xmlns:a16="http://schemas.microsoft.com/office/drawing/2014/main" id="{6E7A669B-11D0-6828-BB0D-13195084DA03}"/>
                    </a:ext>
                  </a:extLst>
                </p:cNvPr>
                <p:cNvSpPr/>
                <p:nvPr/>
              </p:nvSpPr>
              <p:spPr>
                <a:xfrm flipV="1">
                  <a:off x="2608528" y="2516701"/>
                  <a:ext cx="18417" cy="22156"/>
                </a:xfrm>
                <a:custGeom>
                  <a:avLst/>
                  <a:gdLst>
                    <a:gd name="connsiteX0" fmla="*/ -673 w 18417"/>
                    <a:gd name="connsiteY0" fmla="*/ 21965 h 22156"/>
                    <a:gd name="connsiteX1" fmla="*/ 17745 w 18417"/>
                    <a:gd name="connsiteY1" fmla="*/ 21965 h 22156"/>
                    <a:gd name="connsiteX2" fmla="*/ 17745 w 18417"/>
                    <a:gd name="connsiteY2" fmla="*/ -192 h 22156"/>
                    <a:gd name="connsiteX3" fmla="*/ -673 w 18417"/>
                    <a:gd name="connsiteY3" fmla="*/ -192 h 22156"/>
                    <a:gd name="connsiteX4" fmla="*/ -673 w 18417"/>
                    <a:gd name="connsiteY4" fmla="*/ 21965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73" y="21965"/>
                      </a:moveTo>
                      <a:lnTo>
                        <a:pt x="17745" y="21965"/>
                      </a:lnTo>
                      <a:lnTo>
                        <a:pt x="17745" y="-192"/>
                      </a:lnTo>
                      <a:lnTo>
                        <a:pt x="-673" y="-192"/>
                      </a:lnTo>
                      <a:lnTo>
                        <a:pt x="-673" y="219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6" name="任意多边形: 形状 525">
                  <a:extLst>
                    <a:ext uri="{FF2B5EF4-FFF2-40B4-BE49-F238E27FC236}">
                      <a16:creationId xmlns:a16="http://schemas.microsoft.com/office/drawing/2014/main" id="{D01ADE23-30D2-2DE6-F276-BCB80637587F}"/>
                    </a:ext>
                  </a:extLst>
                </p:cNvPr>
                <p:cNvSpPr/>
                <p:nvPr/>
              </p:nvSpPr>
              <p:spPr>
                <a:xfrm flipV="1">
                  <a:off x="2658685" y="2406308"/>
                  <a:ext cx="89910" cy="135089"/>
                </a:xfrm>
                <a:custGeom>
                  <a:avLst/>
                  <a:gdLst>
                    <a:gd name="connsiteX0" fmla="*/ 44781 w 89910"/>
                    <a:gd name="connsiteY0" fmla="*/ 72518 h 135089"/>
                    <a:gd name="connsiteX1" fmla="*/ 25973 w 89910"/>
                    <a:gd name="connsiteY1" fmla="*/ 64397 h 135089"/>
                    <a:gd name="connsiteX2" fmla="*/ 19052 w 89910"/>
                    <a:gd name="connsiteY2" fmla="*/ 42185 h 135089"/>
                    <a:gd name="connsiteX3" fmla="*/ 25973 w 89910"/>
                    <a:gd name="connsiteY3" fmla="*/ 19972 h 135089"/>
                    <a:gd name="connsiteX4" fmla="*/ 44781 w 89910"/>
                    <a:gd name="connsiteY4" fmla="*/ 11824 h 135089"/>
                    <a:gd name="connsiteX5" fmla="*/ 63561 w 89910"/>
                    <a:gd name="connsiteY5" fmla="*/ 19972 h 135089"/>
                    <a:gd name="connsiteX6" fmla="*/ 70481 w 89910"/>
                    <a:gd name="connsiteY6" fmla="*/ 42185 h 135089"/>
                    <a:gd name="connsiteX7" fmla="*/ 63561 w 89910"/>
                    <a:gd name="connsiteY7" fmla="*/ 64397 h 135089"/>
                    <a:gd name="connsiteX8" fmla="*/ 44781 w 89910"/>
                    <a:gd name="connsiteY8" fmla="*/ 72518 h 135089"/>
                    <a:gd name="connsiteX9" fmla="*/ 79746 w 89910"/>
                    <a:gd name="connsiteY9" fmla="*/ 127742 h 135089"/>
                    <a:gd name="connsiteX10" fmla="*/ 79746 w 89910"/>
                    <a:gd name="connsiteY10" fmla="*/ 111697 h 135089"/>
                    <a:gd name="connsiteX11" fmla="*/ 66352 w 89910"/>
                    <a:gd name="connsiteY11" fmla="*/ 116469 h 135089"/>
                    <a:gd name="connsiteX12" fmla="*/ 52957 w 89910"/>
                    <a:gd name="connsiteY12" fmla="*/ 118143 h 135089"/>
                    <a:gd name="connsiteX13" fmla="*/ 26307 w 89910"/>
                    <a:gd name="connsiteY13" fmla="*/ 106367 h 135089"/>
                    <a:gd name="connsiteX14" fmla="*/ 15815 w 89910"/>
                    <a:gd name="connsiteY14" fmla="*/ 70788 h 135089"/>
                    <a:gd name="connsiteX15" fmla="*/ 28707 w 89910"/>
                    <a:gd name="connsiteY15" fmla="*/ 82424 h 135089"/>
                    <a:gd name="connsiteX16" fmla="*/ 45813 w 89910"/>
                    <a:gd name="connsiteY16" fmla="*/ 86471 h 135089"/>
                    <a:gd name="connsiteX17" fmla="*/ 76816 w 89910"/>
                    <a:gd name="connsiteY17" fmla="*/ 74555 h 135089"/>
                    <a:gd name="connsiteX18" fmla="*/ 88201 w 89910"/>
                    <a:gd name="connsiteY18" fmla="*/ 42185 h 135089"/>
                    <a:gd name="connsiteX19" fmla="*/ 76342 w 89910"/>
                    <a:gd name="connsiteY19" fmla="*/ 9982 h 135089"/>
                    <a:gd name="connsiteX20" fmla="*/ 44781 w 89910"/>
                    <a:gd name="connsiteY20" fmla="*/ -2129 h 135089"/>
                    <a:gd name="connsiteX21" fmla="*/ 10234 w 89910"/>
                    <a:gd name="connsiteY21" fmla="*/ 15173 h 135089"/>
                    <a:gd name="connsiteX22" fmla="*/ -1709 w 89910"/>
                    <a:gd name="connsiteY22" fmla="*/ 65374 h 135089"/>
                    <a:gd name="connsiteX23" fmla="*/ 12941 w 89910"/>
                    <a:gd name="connsiteY23" fmla="*/ 114599 h 135089"/>
                    <a:gd name="connsiteX24" fmla="*/ 52259 w 89910"/>
                    <a:gd name="connsiteY24" fmla="*/ 132961 h 135089"/>
                    <a:gd name="connsiteX25" fmla="*/ 65654 w 89910"/>
                    <a:gd name="connsiteY25" fmla="*/ 131649 h 135089"/>
                    <a:gd name="connsiteX26" fmla="*/ 79746 w 89910"/>
                    <a:gd name="connsiteY26" fmla="*/ 12774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781" y="72518"/>
                      </a:moveTo>
                      <a:cubicBezTo>
                        <a:pt x="36874" y="72518"/>
                        <a:pt x="30605" y="69811"/>
                        <a:pt x="25973" y="64397"/>
                      </a:cubicBezTo>
                      <a:cubicBezTo>
                        <a:pt x="21359" y="59002"/>
                        <a:pt x="19052" y="51598"/>
                        <a:pt x="19052" y="42185"/>
                      </a:cubicBezTo>
                      <a:cubicBezTo>
                        <a:pt x="19052" y="32827"/>
                        <a:pt x="21359" y="25423"/>
                        <a:pt x="25973" y="19972"/>
                      </a:cubicBezTo>
                      <a:cubicBezTo>
                        <a:pt x="30605" y="14540"/>
                        <a:pt x="36874" y="11824"/>
                        <a:pt x="44781" y="11824"/>
                      </a:cubicBezTo>
                      <a:cubicBezTo>
                        <a:pt x="52687" y="11824"/>
                        <a:pt x="58947" y="14540"/>
                        <a:pt x="63561" y="19972"/>
                      </a:cubicBezTo>
                      <a:cubicBezTo>
                        <a:pt x="68175" y="25423"/>
                        <a:pt x="70481" y="32827"/>
                        <a:pt x="70481" y="42185"/>
                      </a:cubicBezTo>
                      <a:cubicBezTo>
                        <a:pt x="70481" y="51598"/>
                        <a:pt x="68175" y="59002"/>
                        <a:pt x="63561" y="64397"/>
                      </a:cubicBezTo>
                      <a:cubicBezTo>
                        <a:pt x="58947" y="69811"/>
                        <a:pt x="52687" y="72518"/>
                        <a:pt x="44781" y="72518"/>
                      </a:cubicBezTo>
                      <a:close/>
                      <a:moveTo>
                        <a:pt x="79746" y="127742"/>
                      </a:moveTo>
                      <a:lnTo>
                        <a:pt x="79746" y="111697"/>
                      </a:lnTo>
                      <a:cubicBezTo>
                        <a:pt x="75318" y="113781"/>
                        <a:pt x="70854" y="115371"/>
                        <a:pt x="66352" y="116469"/>
                      </a:cubicBezTo>
                      <a:cubicBezTo>
                        <a:pt x="61849" y="117585"/>
                        <a:pt x="57385" y="118143"/>
                        <a:pt x="52957" y="118143"/>
                      </a:cubicBezTo>
                      <a:cubicBezTo>
                        <a:pt x="41330" y="118143"/>
                        <a:pt x="32447" y="114218"/>
                        <a:pt x="26307" y="106367"/>
                      </a:cubicBezTo>
                      <a:cubicBezTo>
                        <a:pt x="20187" y="98516"/>
                        <a:pt x="16689" y="86657"/>
                        <a:pt x="15815" y="70788"/>
                      </a:cubicBezTo>
                      <a:cubicBezTo>
                        <a:pt x="19238" y="75848"/>
                        <a:pt x="23536" y="79727"/>
                        <a:pt x="28707" y="82424"/>
                      </a:cubicBezTo>
                      <a:cubicBezTo>
                        <a:pt x="33898" y="85122"/>
                        <a:pt x="39600" y="86471"/>
                        <a:pt x="45813" y="86471"/>
                      </a:cubicBezTo>
                      <a:cubicBezTo>
                        <a:pt x="58892" y="86471"/>
                        <a:pt x="69226" y="82499"/>
                        <a:pt x="76816" y="74555"/>
                      </a:cubicBezTo>
                      <a:cubicBezTo>
                        <a:pt x="84406" y="66630"/>
                        <a:pt x="88201" y="55840"/>
                        <a:pt x="88201" y="42185"/>
                      </a:cubicBezTo>
                      <a:cubicBezTo>
                        <a:pt x="88201" y="28809"/>
                        <a:pt x="84248" y="18075"/>
                        <a:pt x="76342" y="9982"/>
                      </a:cubicBezTo>
                      <a:cubicBezTo>
                        <a:pt x="68435" y="1908"/>
                        <a:pt x="57915" y="-2129"/>
                        <a:pt x="44781" y="-2129"/>
                      </a:cubicBezTo>
                      <a:cubicBezTo>
                        <a:pt x="29712" y="-2129"/>
                        <a:pt x="18196" y="3638"/>
                        <a:pt x="10234" y="15173"/>
                      </a:cubicBezTo>
                      <a:cubicBezTo>
                        <a:pt x="2272" y="26725"/>
                        <a:pt x="-1709" y="43459"/>
                        <a:pt x="-1709" y="65374"/>
                      </a:cubicBezTo>
                      <a:cubicBezTo>
                        <a:pt x="-1709" y="85950"/>
                        <a:pt x="3174" y="102358"/>
                        <a:pt x="12941" y="114599"/>
                      </a:cubicBezTo>
                      <a:cubicBezTo>
                        <a:pt x="22708" y="126840"/>
                        <a:pt x="35814" y="132961"/>
                        <a:pt x="52259" y="132961"/>
                      </a:cubicBezTo>
                      <a:cubicBezTo>
                        <a:pt x="56687" y="132961"/>
                        <a:pt x="61152" y="132524"/>
                        <a:pt x="65654" y="131649"/>
                      </a:cubicBezTo>
                      <a:cubicBezTo>
                        <a:pt x="70156" y="130775"/>
                        <a:pt x="74853" y="129473"/>
                        <a:pt x="79746" y="127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7" name="任意多边形: 形状 526">
                  <a:extLst>
                    <a:ext uri="{FF2B5EF4-FFF2-40B4-BE49-F238E27FC236}">
                      <a16:creationId xmlns:a16="http://schemas.microsoft.com/office/drawing/2014/main" id="{F7C78C5E-03D4-0029-19F9-2B6423CF5756}"/>
                    </a:ext>
                  </a:extLst>
                </p:cNvPr>
                <p:cNvSpPr/>
                <p:nvPr/>
              </p:nvSpPr>
              <p:spPr>
                <a:xfrm flipV="1">
                  <a:off x="2772311" y="2406308"/>
                  <a:ext cx="89910" cy="135089"/>
                </a:xfrm>
                <a:custGeom>
                  <a:avLst/>
                  <a:gdLst>
                    <a:gd name="connsiteX0" fmla="*/ 44790 w 89910"/>
                    <a:gd name="connsiteY0" fmla="*/ 72518 h 135089"/>
                    <a:gd name="connsiteX1" fmla="*/ 25982 w 89910"/>
                    <a:gd name="connsiteY1" fmla="*/ 64397 h 135089"/>
                    <a:gd name="connsiteX2" fmla="*/ 19062 w 89910"/>
                    <a:gd name="connsiteY2" fmla="*/ 42185 h 135089"/>
                    <a:gd name="connsiteX3" fmla="*/ 25982 w 89910"/>
                    <a:gd name="connsiteY3" fmla="*/ 19972 h 135089"/>
                    <a:gd name="connsiteX4" fmla="*/ 44790 w 89910"/>
                    <a:gd name="connsiteY4" fmla="*/ 11824 h 135089"/>
                    <a:gd name="connsiteX5" fmla="*/ 63571 w 89910"/>
                    <a:gd name="connsiteY5" fmla="*/ 19972 h 135089"/>
                    <a:gd name="connsiteX6" fmla="*/ 70491 w 89910"/>
                    <a:gd name="connsiteY6" fmla="*/ 42185 h 135089"/>
                    <a:gd name="connsiteX7" fmla="*/ 63571 w 89910"/>
                    <a:gd name="connsiteY7" fmla="*/ 64397 h 135089"/>
                    <a:gd name="connsiteX8" fmla="*/ 44790 w 89910"/>
                    <a:gd name="connsiteY8" fmla="*/ 72518 h 135089"/>
                    <a:gd name="connsiteX9" fmla="*/ 79756 w 89910"/>
                    <a:gd name="connsiteY9" fmla="*/ 127742 h 135089"/>
                    <a:gd name="connsiteX10" fmla="*/ 79756 w 89910"/>
                    <a:gd name="connsiteY10" fmla="*/ 111697 h 135089"/>
                    <a:gd name="connsiteX11" fmla="*/ 66361 w 89910"/>
                    <a:gd name="connsiteY11" fmla="*/ 116469 h 135089"/>
                    <a:gd name="connsiteX12" fmla="*/ 52967 w 89910"/>
                    <a:gd name="connsiteY12" fmla="*/ 118143 h 135089"/>
                    <a:gd name="connsiteX13" fmla="*/ 26317 w 89910"/>
                    <a:gd name="connsiteY13" fmla="*/ 106367 h 135089"/>
                    <a:gd name="connsiteX14" fmla="*/ 15825 w 89910"/>
                    <a:gd name="connsiteY14" fmla="*/ 70788 h 135089"/>
                    <a:gd name="connsiteX15" fmla="*/ 28717 w 89910"/>
                    <a:gd name="connsiteY15" fmla="*/ 82424 h 135089"/>
                    <a:gd name="connsiteX16" fmla="*/ 45823 w 89910"/>
                    <a:gd name="connsiteY16" fmla="*/ 86471 h 135089"/>
                    <a:gd name="connsiteX17" fmla="*/ 76826 w 89910"/>
                    <a:gd name="connsiteY17" fmla="*/ 74555 h 135089"/>
                    <a:gd name="connsiteX18" fmla="*/ 88211 w 89910"/>
                    <a:gd name="connsiteY18" fmla="*/ 42185 h 135089"/>
                    <a:gd name="connsiteX19" fmla="*/ 76351 w 89910"/>
                    <a:gd name="connsiteY19" fmla="*/ 9982 h 135089"/>
                    <a:gd name="connsiteX20" fmla="*/ 44790 w 89910"/>
                    <a:gd name="connsiteY20" fmla="*/ -2129 h 135089"/>
                    <a:gd name="connsiteX21" fmla="*/ 10244 w 89910"/>
                    <a:gd name="connsiteY21" fmla="*/ 15173 h 135089"/>
                    <a:gd name="connsiteX22" fmla="*/ -1700 w 89910"/>
                    <a:gd name="connsiteY22" fmla="*/ 65374 h 135089"/>
                    <a:gd name="connsiteX23" fmla="*/ 12950 w 89910"/>
                    <a:gd name="connsiteY23" fmla="*/ 114599 h 135089"/>
                    <a:gd name="connsiteX24" fmla="*/ 52269 w 89910"/>
                    <a:gd name="connsiteY24" fmla="*/ 132961 h 135089"/>
                    <a:gd name="connsiteX25" fmla="*/ 65663 w 89910"/>
                    <a:gd name="connsiteY25" fmla="*/ 131649 h 135089"/>
                    <a:gd name="connsiteX26" fmla="*/ 79756 w 89910"/>
                    <a:gd name="connsiteY26" fmla="*/ 12774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790" y="72518"/>
                      </a:moveTo>
                      <a:cubicBezTo>
                        <a:pt x="36884" y="72518"/>
                        <a:pt x="30614" y="69811"/>
                        <a:pt x="25982" y="64397"/>
                      </a:cubicBezTo>
                      <a:cubicBezTo>
                        <a:pt x="21368" y="59002"/>
                        <a:pt x="19062" y="51598"/>
                        <a:pt x="19062" y="42185"/>
                      </a:cubicBezTo>
                      <a:cubicBezTo>
                        <a:pt x="19062" y="32827"/>
                        <a:pt x="21368" y="25423"/>
                        <a:pt x="25982" y="19972"/>
                      </a:cubicBezTo>
                      <a:cubicBezTo>
                        <a:pt x="30614" y="14540"/>
                        <a:pt x="36884" y="11824"/>
                        <a:pt x="44790" y="11824"/>
                      </a:cubicBezTo>
                      <a:cubicBezTo>
                        <a:pt x="52697" y="11824"/>
                        <a:pt x="58957" y="14540"/>
                        <a:pt x="63571" y="19972"/>
                      </a:cubicBezTo>
                      <a:cubicBezTo>
                        <a:pt x="68184" y="25423"/>
                        <a:pt x="70491" y="32827"/>
                        <a:pt x="70491" y="42185"/>
                      </a:cubicBezTo>
                      <a:cubicBezTo>
                        <a:pt x="70491" y="51598"/>
                        <a:pt x="68184" y="59002"/>
                        <a:pt x="63571" y="64397"/>
                      </a:cubicBezTo>
                      <a:cubicBezTo>
                        <a:pt x="58957" y="69811"/>
                        <a:pt x="52697" y="72518"/>
                        <a:pt x="44790" y="72518"/>
                      </a:cubicBezTo>
                      <a:close/>
                      <a:moveTo>
                        <a:pt x="79756" y="127742"/>
                      </a:moveTo>
                      <a:lnTo>
                        <a:pt x="79756" y="111697"/>
                      </a:lnTo>
                      <a:cubicBezTo>
                        <a:pt x="75328" y="113781"/>
                        <a:pt x="70863" y="115371"/>
                        <a:pt x="66361" y="116469"/>
                      </a:cubicBezTo>
                      <a:cubicBezTo>
                        <a:pt x="61859" y="117585"/>
                        <a:pt x="57394" y="118143"/>
                        <a:pt x="52967" y="118143"/>
                      </a:cubicBezTo>
                      <a:cubicBezTo>
                        <a:pt x="41339" y="118143"/>
                        <a:pt x="32456" y="114218"/>
                        <a:pt x="26317" y="106367"/>
                      </a:cubicBezTo>
                      <a:cubicBezTo>
                        <a:pt x="20196" y="98516"/>
                        <a:pt x="16699" y="86657"/>
                        <a:pt x="15825" y="70788"/>
                      </a:cubicBezTo>
                      <a:cubicBezTo>
                        <a:pt x="19248" y="75848"/>
                        <a:pt x="23545" y="79727"/>
                        <a:pt x="28717" y="82424"/>
                      </a:cubicBezTo>
                      <a:cubicBezTo>
                        <a:pt x="33907" y="85122"/>
                        <a:pt x="39609" y="86471"/>
                        <a:pt x="45823" y="86471"/>
                      </a:cubicBezTo>
                      <a:cubicBezTo>
                        <a:pt x="58901" y="86471"/>
                        <a:pt x="69235" y="82499"/>
                        <a:pt x="76826" y="74555"/>
                      </a:cubicBezTo>
                      <a:cubicBezTo>
                        <a:pt x="84416" y="66630"/>
                        <a:pt x="88211" y="55840"/>
                        <a:pt x="88211" y="42185"/>
                      </a:cubicBezTo>
                      <a:cubicBezTo>
                        <a:pt x="88211" y="28809"/>
                        <a:pt x="84258" y="18075"/>
                        <a:pt x="76351" y="9982"/>
                      </a:cubicBezTo>
                      <a:cubicBezTo>
                        <a:pt x="68445" y="1908"/>
                        <a:pt x="57924" y="-2129"/>
                        <a:pt x="44790" y="-2129"/>
                      </a:cubicBezTo>
                      <a:cubicBezTo>
                        <a:pt x="29721" y="-2129"/>
                        <a:pt x="18206" y="3638"/>
                        <a:pt x="10244" y="15173"/>
                      </a:cubicBezTo>
                      <a:cubicBezTo>
                        <a:pt x="2281" y="26725"/>
                        <a:pt x="-1700" y="43459"/>
                        <a:pt x="-1700" y="65374"/>
                      </a:cubicBezTo>
                      <a:cubicBezTo>
                        <a:pt x="-1700" y="85950"/>
                        <a:pt x="3184" y="102358"/>
                        <a:pt x="12950" y="114599"/>
                      </a:cubicBezTo>
                      <a:cubicBezTo>
                        <a:pt x="22717" y="126840"/>
                        <a:pt x="35823" y="132961"/>
                        <a:pt x="52269" y="132961"/>
                      </a:cubicBezTo>
                      <a:cubicBezTo>
                        <a:pt x="56697" y="132961"/>
                        <a:pt x="61161" y="132524"/>
                        <a:pt x="65663" y="131649"/>
                      </a:cubicBezTo>
                      <a:cubicBezTo>
                        <a:pt x="70165" y="130775"/>
                        <a:pt x="74863" y="129473"/>
                        <a:pt x="79756" y="127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8" name="图形 304">
                <a:extLst>
                  <a:ext uri="{FF2B5EF4-FFF2-40B4-BE49-F238E27FC236}">
                    <a16:creationId xmlns:a16="http://schemas.microsoft.com/office/drawing/2014/main" id="{AAF8422F-CDCC-6C4A-4B3E-3598DB280924}"/>
                  </a:ext>
                </a:extLst>
              </p:cNvPr>
              <p:cNvGrpSpPr/>
              <p:nvPr/>
            </p:nvGrpSpPr>
            <p:grpSpPr>
              <a:xfrm>
                <a:off x="3181101" y="2016859"/>
                <a:ext cx="481170" cy="135089"/>
                <a:chOff x="3181101" y="2016859"/>
                <a:chExt cx="481170" cy="135089"/>
              </a:xfrm>
              <a:solidFill>
                <a:srgbClr val="000000"/>
              </a:solidFill>
            </p:grpSpPr>
            <p:sp>
              <p:nvSpPr>
                <p:cNvPr id="529" name="任意多边形: 形状 528">
                  <a:extLst>
                    <a:ext uri="{FF2B5EF4-FFF2-40B4-BE49-F238E27FC236}">
                      <a16:creationId xmlns:a16="http://schemas.microsoft.com/office/drawing/2014/main" id="{6909AE23-23F8-6D6C-EAE4-79EA2A26A754}"/>
                    </a:ext>
                  </a:extLst>
                </p:cNvPr>
                <p:cNvSpPr/>
                <p:nvPr/>
              </p:nvSpPr>
              <p:spPr>
                <a:xfrm flipV="1">
                  <a:off x="3181101" y="2016859"/>
                  <a:ext cx="85697" cy="135089"/>
                </a:xfrm>
                <a:custGeom>
                  <a:avLst/>
                  <a:gdLst>
                    <a:gd name="connsiteX0" fmla="*/ 57221 w 85697"/>
                    <a:gd name="connsiteY0" fmla="*/ 70588 h 135089"/>
                    <a:gd name="connsiteX1" fmla="*/ 76950 w 85697"/>
                    <a:gd name="connsiteY1" fmla="*/ 59314 h 135089"/>
                    <a:gd name="connsiteX2" fmla="*/ 84066 w 85697"/>
                    <a:gd name="connsiteY2" fmla="*/ 38218 h 135089"/>
                    <a:gd name="connsiteX3" fmla="*/ 70811 w 85697"/>
                    <a:gd name="connsiteY3" fmla="*/ 8387 h 135089"/>
                    <a:gd name="connsiteX4" fmla="*/ 33139 w 85697"/>
                    <a:gd name="connsiteY4" fmla="*/ -2161 h 135089"/>
                    <a:gd name="connsiteX5" fmla="*/ 16284 w 85697"/>
                    <a:gd name="connsiteY5" fmla="*/ -543 h 135089"/>
                    <a:gd name="connsiteX6" fmla="*/ -1631 w 85697"/>
                    <a:gd name="connsiteY6" fmla="*/ 4313 h 135089"/>
                    <a:gd name="connsiteX7" fmla="*/ -1631 w 85697"/>
                    <a:gd name="connsiteY7" fmla="*/ 21307 h 135089"/>
                    <a:gd name="connsiteX8" fmla="*/ 14386 w 85697"/>
                    <a:gd name="connsiteY8" fmla="*/ 14861 h 135089"/>
                    <a:gd name="connsiteX9" fmla="*/ 32636 w 85697"/>
                    <a:gd name="connsiteY9" fmla="*/ 12684 h 135089"/>
                    <a:gd name="connsiteX10" fmla="*/ 57863 w 85697"/>
                    <a:gd name="connsiteY10" fmla="*/ 19214 h 135089"/>
                    <a:gd name="connsiteX11" fmla="*/ 66541 w 85697"/>
                    <a:gd name="connsiteY11" fmla="*/ 38218 h 135089"/>
                    <a:gd name="connsiteX12" fmla="*/ 58477 w 85697"/>
                    <a:gd name="connsiteY12" fmla="*/ 56216 h 135089"/>
                    <a:gd name="connsiteX13" fmla="*/ 36041 w 85697"/>
                    <a:gd name="connsiteY13" fmla="*/ 62718 h 135089"/>
                    <a:gd name="connsiteX14" fmla="*/ 20860 w 85697"/>
                    <a:gd name="connsiteY14" fmla="*/ 62718 h 135089"/>
                    <a:gd name="connsiteX15" fmla="*/ 20860 w 85697"/>
                    <a:gd name="connsiteY15" fmla="*/ 77201 h 135089"/>
                    <a:gd name="connsiteX16" fmla="*/ 36739 w 85697"/>
                    <a:gd name="connsiteY16" fmla="*/ 77201 h 135089"/>
                    <a:gd name="connsiteX17" fmla="*/ 56607 w 85697"/>
                    <a:gd name="connsiteY17" fmla="*/ 82392 h 135089"/>
                    <a:gd name="connsiteX18" fmla="*/ 63500 w 85697"/>
                    <a:gd name="connsiteY18" fmla="*/ 97349 h 135089"/>
                    <a:gd name="connsiteX19" fmla="*/ 56384 w 85697"/>
                    <a:gd name="connsiteY19" fmla="*/ 112725 h 135089"/>
                    <a:gd name="connsiteX20" fmla="*/ 36041 w 85697"/>
                    <a:gd name="connsiteY20" fmla="*/ 118110 h 135089"/>
                    <a:gd name="connsiteX21" fmla="*/ 20498 w 85697"/>
                    <a:gd name="connsiteY21" fmla="*/ 116520 h 135089"/>
                    <a:gd name="connsiteX22" fmla="*/ 2275 w 85697"/>
                    <a:gd name="connsiteY22" fmla="*/ 111664 h 135089"/>
                    <a:gd name="connsiteX23" fmla="*/ 2275 w 85697"/>
                    <a:gd name="connsiteY23" fmla="*/ 127347 h 135089"/>
                    <a:gd name="connsiteX24" fmla="*/ 21084 w 85697"/>
                    <a:gd name="connsiteY24" fmla="*/ 131533 h 135089"/>
                    <a:gd name="connsiteX25" fmla="*/ 37604 w 85697"/>
                    <a:gd name="connsiteY25" fmla="*/ 132928 h 135089"/>
                    <a:gd name="connsiteX26" fmla="*/ 69332 w 85697"/>
                    <a:gd name="connsiteY26" fmla="*/ 123803 h 135089"/>
                    <a:gd name="connsiteX27" fmla="*/ 81024 w 85697"/>
                    <a:gd name="connsiteY27" fmla="*/ 99191 h 135089"/>
                    <a:gd name="connsiteX28" fmla="*/ 74829 w 85697"/>
                    <a:gd name="connsiteY28" fmla="*/ 80913 h 135089"/>
                    <a:gd name="connsiteX29" fmla="*/ 57221 w 85697"/>
                    <a:gd name="connsiteY29" fmla="*/ 7058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221" y="70588"/>
                      </a:moveTo>
                      <a:cubicBezTo>
                        <a:pt x="65648" y="68783"/>
                        <a:pt x="72225" y="65025"/>
                        <a:pt x="76950" y="59314"/>
                      </a:cubicBezTo>
                      <a:cubicBezTo>
                        <a:pt x="81694" y="53621"/>
                        <a:pt x="84066" y="46589"/>
                        <a:pt x="84066" y="38218"/>
                      </a:cubicBezTo>
                      <a:cubicBezTo>
                        <a:pt x="84066" y="25381"/>
                        <a:pt x="79648" y="15438"/>
                        <a:pt x="70811" y="8387"/>
                      </a:cubicBezTo>
                      <a:cubicBezTo>
                        <a:pt x="61974" y="1355"/>
                        <a:pt x="49417" y="-2161"/>
                        <a:pt x="33139" y="-2161"/>
                      </a:cubicBezTo>
                      <a:cubicBezTo>
                        <a:pt x="27688" y="-2161"/>
                        <a:pt x="22070" y="-1622"/>
                        <a:pt x="16284" y="-543"/>
                      </a:cubicBezTo>
                      <a:cubicBezTo>
                        <a:pt x="10498" y="536"/>
                        <a:pt x="4527" y="2155"/>
                        <a:pt x="-1631" y="4313"/>
                      </a:cubicBezTo>
                      <a:lnTo>
                        <a:pt x="-1631" y="21307"/>
                      </a:lnTo>
                      <a:cubicBezTo>
                        <a:pt x="3243" y="18461"/>
                        <a:pt x="8582" y="16312"/>
                        <a:pt x="14386" y="14861"/>
                      </a:cubicBezTo>
                      <a:cubicBezTo>
                        <a:pt x="20209" y="13410"/>
                        <a:pt x="26293" y="12684"/>
                        <a:pt x="32636" y="12684"/>
                      </a:cubicBezTo>
                      <a:cubicBezTo>
                        <a:pt x="43668" y="12684"/>
                        <a:pt x="52077" y="14861"/>
                        <a:pt x="57863" y="19214"/>
                      </a:cubicBezTo>
                      <a:cubicBezTo>
                        <a:pt x="63648" y="23567"/>
                        <a:pt x="66541" y="29902"/>
                        <a:pt x="66541" y="38218"/>
                      </a:cubicBezTo>
                      <a:cubicBezTo>
                        <a:pt x="66541" y="45901"/>
                        <a:pt x="63853" y="51900"/>
                        <a:pt x="58477" y="56216"/>
                      </a:cubicBezTo>
                      <a:cubicBezTo>
                        <a:pt x="53100" y="60551"/>
                        <a:pt x="45622" y="62718"/>
                        <a:pt x="36041" y="62718"/>
                      </a:cubicBezTo>
                      <a:lnTo>
                        <a:pt x="20860" y="62718"/>
                      </a:lnTo>
                      <a:lnTo>
                        <a:pt x="20860" y="77201"/>
                      </a:lnTo>
                      <a:lnTo>
                        <a:pt x="36739" y="77201"/>
                      </a:lnTo>
                      <a:cubicBezTo>
                        <a:pt x="45389" y="77201"/>
                        <a:pt x="52012" y="78931"/>
                        <a:pt x="56607" y="82392"/>
                      </a:cubicBezTo>
                      <a:cubicBezTo>
                        <a:pt x="61202" y="85852"/>
                        <a:pt x="63500" y="90838"/>
                        <a:pt x="63500" y="97349"/>
                      </a:cubicBezTo>
                      <a:cubicBezTo>
                        <a:pt x="63500" y="104027"/>
                        <a:pt x="61128" y="109153"/>
                        <a:pt x="56384" y="112725"/>
                      </a:cubicBezTo>
                      <a:cubicBezTo>
                        <a:pt x="51659" y="116315"/>
                        <a:pt x="44878" y="118110"/>
                        <a:pt x="36041" y="118110"/>
                      </a:cubicBezTo>
                      <a:cubicBezTo>
                        <a:pt x="31204" y="118110"/>
                        <a:pt x="26023" y="117580"/>
                        <a:pt x="20498" y="116520"/>
                      </a:cubicBezTo>
                      <a:cubicBezTo>
                        <a:pt x="14972" y="115478"/>
                        <a:pt x="8898" y="113859"/>
                        <a:pt x="2275" y="111664"/>
                      </a:cubicBezTo>
                      <a:lnTo>
                        <a:pt x="2275" y="127347"/>
                      </a:lnTo>
                      <a:cubicBezTo>
                        <a:pt x="8973" y="129207"/>
                        <a:pt x="15242" y="130603"/>
                        <a:pt x="21084" y="131533"/>
                      </a:cubicBezTo>
                      <a:cubicBezTo>
                        <a:pt x="26925" y="132463"/>
                        <a:pt x="32432" y="132928"/>
                        <a:pt x="37604" y="132928"/>
                      </a:cubicBezTo>
                      <a:cubicBezTo>
                        <a:pt x="50979" y="132928"/>
                        <a:pt x="61556" y="129886"/>
                        <a:pt x="69332" y="123803"/>
                      </a:cubicBezTo>
                      <a:cubicBezTo>
                        <a:pt x="77127" y="117738"/>
                        <a:pt x="81024" y="109534"/>
                        <a:pt x="81024" y="99191"/>
                      </a:cubicBezTo>
                      <a:cubicBezTo>
                        <a:pt x="81024" y="91972"/>
                        <a:pt x="78959" y="85880"/>
                        <a:pt x="74829" y="80913"/>
                      </a:cubicBezTo>
                      <a:cubicBezTo>
                        <a:pt x="70699" y="75945"/>
                        <a:pt x="64830" y="72504"/>
                        <a:pt x="57221" y="705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0" name="任意多边形: 形状 529">
                  <a:extLst>
                    <a:ext uri="{FF2B5EF4-FFF2-40B4-BE49-F238E27FC236}">
                      <a16:creationId xmlns:a16="http://schemas.microsoft.com/office/drawing/2014/main" id="{E54B0B75-2A9B-8A0D-E942-889D15460BEE}"/>
                    </a:ext>
                  </a:extLst>
                </p:cNvPr>
                <p:cNvSpPr/>
                <p:nvPr/>
              </p:nvSpPr>
              <p:spPr>
                <a:xfrm flipV="1">
                  <a:off x="3300727" y="2019203"/>
                  <a:ext cx="77520" cy="130206"/>
                </a:xfrm>
                <a:custGeom>
                  <a:avLst/>
                  <a:gdLst>
                    <a:gd name="connsiteX0" fmla="*/ 849 w 77520"/>
                    <a:gd name="connsiteY0" fmla="*/ 12653 h 130206"/>
                    <a:gd name="connsiteX1" fmla="*/ 29620 w 77520"/>
                    <a:gd name="connsiteY1" fmla="*/ 12653 h 130206"/>
                    <a:gd name="connsiteX2" fmla="*/ 29620 w 77520"/>
                    <a:gd name="connsiteY2" fmla="*/ 111996 h 130206"/>
                    <a:gd name="connsiteX3" fmla="*/ -1690 w 77520"/>
                    <a:gd name="connsiteY3" fmla="*/ 105717 h 130206"/>
                    <a:gd name="connsiteX4" fmla="*/ -1690 w 77520"/>
                    <a:gd name="connsiteY4" fmla="*/ 121762 h 130206"/>
                    <a:gd name="connsiteX5" fmla="*/ 29452 w 77520"/>
                    <a:gd name="connsiteY5" fmla="*/ 128041 h 130206"/>
                    <a:gd name="connsiteX6" fmla="*/ 47060 w 77520"/>
                    <a:gd name="connsiteY6" fmla="*/ 128041 h 130206"/>
                    <a:gd name="connsiteX7" fmla="*/ 47060 w 77520"/>
                    <a:gd name="connsiteY7" fmla="*/ 12653 h 130206"/>
                    <a:gd name="connsiteX8" fmla="*/ 75831 w 77520"/>
                    <a:gd name="connsiteY8" fmla="*/ 12653 h 130206"/>
                    <a:gd name="connsiteX9" fmla="*/ 75831 w 77520"/>
                    <a:gd name="connsiteY9" fmla="*/ -2165 h 130206"/>
                    <a:gd name="connsiteX10" fmla="*/ 849 w 77520"/>
                    <a:gd name="connsiteY10" fmla="*/ -2165 h 130206"/>
                    <a:gd name="connsiteX11" fmla="*/ 849 w 77520"/>
                    <a:gd name="connsiteY11" fmla="*/ 12653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849" y="12653"/>
                      </a:moveTo>
                      <a:lnTo>
                        <a:pt x="29620" y="12653"/>
                      </a:lnTo>
                      <a:lnTo>
                        <a:pt x="29620" y="111996"/>
                      </a:lnTo>
                      <a:lnTo>
                        <a:pt x="-1690" y="105717"/>
                      </a:lnTo>
                      <a:lnTo>
                        <a:pt x="-1690" y="121762"/>
                      </a:lnTo>
                      <a:lnTo>
                        <a:pt x="29452" y="128041"/>
                      </a:lnTo>
                      <a:lnTo>
                        <a:pt x="47060" y="128041"/>
                      </a:lnTo>
                      <a:lnTo>
                        <a:pt x="47060" y="12653"/>
                      </a:lnTo>
                      <a:lnTo>
                        <a:pt x="75831" y="12653"/>
                      </a:lnTo>
                      <a:lnTo>
                        <a:pt x="75831" y="-2165"/>
                      </a:lnTo>
                      <a:lnTo>
                        <a:pt x="849" y="-2165"/>
                      </a:lnTo>
                      <a:lnTo>
                        <a:pt x="849" y="12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1" name="任意多边形: 形状 530">
                  <a:extLst>
                    <a:ext uri="{FF2B5EF4-FFF2-40B4-BE49-F238E27FC236}">
                      <a16:creationId xmlns:a16="http://schemas.microsoft.com/office/drawing/2014/main" id="{0D14F8C3-BABA-169D-840E-B1D43BD6E5B0}"/>
                    </a:ext>
                  </a:extLst>
                </p:cNvPr>
                <p:cNvSpPr/>
                <p:nvPr/>
              </p:nvSpPr>
              <p:spPr>
                <a:xfrm flipV="1">
                  <a:off x="3413824" y="2127252"/>
                  <a:ext cx="18417" cy="22156"/>
                </a:xfrm>
                <a:custGeom>
                  <a:avLst/>
                  <a:gdLst>
                    <a:gd name="connsiteX0" fmla="*/ -605 w 18417"/>
                    <a:gd name="connsiteY0" fmla="*/ 21932 h 22156"/>
                    <a:gd name="connsiteX1" fmla="*/ 17812 w 18417"/>
                    <a:gd name="connsiteY1" fmla="*/ 21932 h 22156"/>
                    <a:gd name="connsiteX2" fmla="*/ 17812 w 18417"/>
                    <a:gd name="connsiteY2" fmla="*/ -224 h 22156"/>
                    <a:gd name="connsiteX3" fmla="*/ -605 w 18417"/>
                    <a:gd name="connsiteY3" fmla="*/ -224 h 22156"/>
                    <a:gd name="connsiteX4" fmla="*/ -605 w 18417"/>
                    <a:gd name="connsiteY4" fmla="*/ 21932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05" y="21932"/>
                      </a:moveTo>
                      <a:lnTo>
                        <a:pt x="17812" y="21932"/>
                      </a:lnTo>
                      <a:lnTo>
                        <a:pt x="17812" y="-224"/>
                      </a:lnTo>
                      <a:lnTo>
                        <a:pt x="-605" y="-224"/>
                      </a:lnTo>
                      <a:lnTo>
                        <a:pt x="-605" y="219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2" name="任意多边形: 形状 531">
                  <a:extLst>
                    <a:ext uri="{FF2B5EF4-FFF2-40B4-BE49-F238E27FC236}">
                      <a16:creationId xmlns:a16="http://schemas.microsoft.com/office/drawing/2014/main" id="{148DE680-95E0-9522-F042-E0F5F27C70FE}"/>
                    </a:ext>
                  </a:extLst>
                </p:cNvPr>
                <p:cNvSpPr/>
                <p:nvPr/>
              </p:nvSpPr>
              <p:spPr>
                <a:xfrm flipV="1">
                  <a:off x="3463980" y="2016859"/>
                  <a:ext cx="89910" cy="135089"/>
                </a:xfrm>
                <a:custGeom>
                  <a:avLst/>
                  <a:gdLst>
                    <a:gd name="connsiteX0" fmla="*/ 44848 w 89910"/>
                    <a:gd name="connsiteY0" fmla="*/ 72485 h 135089"/>
                    <a:gd name="connsiteX1" fmla="*/ 26040 w 89910"/>
                    <a:gd name="connsiteY1" fmla="*/ 64365 h 135089"/>
                    <a:gd name="connsiteX2" fmla="*/ 19120 w 89910"/>
                    <a:gd name="connsiteY2" fmla="*/ 42152 h 135089"/>
                    <a:gd name="connsiteX3" fmla="*/ 26040 w 89910"/>
                    <a:gd name="connsiteY3" fmla="*/ 19940 h 135089"/>
                    <a:gd name="connsiteX4" fmla="*/ 44848 w 89910"/>
                    <a:gd name="connsiteY4" fmla="*/ 11791 h 135089"/>
                    <a:gd name="connsiteX5" fmla="*/ 63629 w 89910"/>
                    <a:gd name="connsiteY5" fmla="*/ 19940 h 135089"/>
                    <a:gd name="connsiteX6" fmla="*/ 70549 w 89910"/>
                    <a:gd name="connsiteY6" fmla="*/ 42152 h 135089"/>
                    <a:gd name="connsiteX7" fmla="*/ 63629 w 89910"/>
                    <a:gd name="connsiteY7" fmla="*/ 64365 h 135089"/>
                    <a:gd name="connsiteX8" fmla="*/ 44848 w 89910"/>
                    <a:gd name="connsiteY8" fmla="*/ 72485 h 135089"/>
                    <a:gd name="connsiteX9" fmla="*/ 79814 w 89910"/>
                    <a:gd name="connsiteY9" fmla="*/ 127710 h 135089"/>
                    <a:gd name="connsiteX10" fmla="*/ 79814 w 89910"/>
                    <a:gd name="connsiteY10" fmla="*/ 111664 h 135089"/>
                    <a:gd name="connsiteX11" fmla="*/ 66419 w 89910"/>
                    <a:gd name="connsiteY11" fmla="*/ 116436 h 135089"/>
                    <a:gd name="connsiteX12" fmla="*/ 53025 w 89910"/>
                    <a:gd name="connsiteY12" fmla="*/ 118110 h 135089"/>
                    <a:gd name="connsiteX13" fmla="*/ 26375 w 89910"/>
                    <a:gd name="connsiteY13" fmla="*/ 106334 h 135089"/>
                    <a:gd name="connsiteX14" fmla="*/ 15883 w 89910"/>
                    <a:gd name="connsiteY14" fmla="*/ 70755 h 135089"/>
                    <a:gd name="connsiteX15" fmla="*/ 28775 w 89910"/>
                    <a:gd name="connsiteY15" fmla="*/ 82392 h 135089"/>
                    <a:gd name="connsiteX16" fmla="*/ 45881 w 89910"/>
                    <a:gd name="connsiteY16" fmla="*/ 86438 h 135089"/>
                    <a:gd name="connsiteX17" fmla="*/ 76884 w 89910"/>
                    <a:gd name="connsiteY17" fmla="*/ 74522 h 135089"/>
                    <a:gd name="connsiteX18" fmla="*/ 88269 w 89910"/>
                    <a:gd name="connsiteY18" fmla="*/ 42152 h 135089"/>
                    <a:gd name="connsiteX19" fmla="*/ 76409 w 89910"/>
                    <a:gd name="connsiteY19" fmla="*/ 9949 h 135089"/>
                    <a:gd name="connsiteX20" fmla="*/ 44848 w 89910"/>
                    <a:gd name="connsiteY20" fmla="*/ -2161 h 135089"/>
                    <a:gd name="connsiteX21" fmla="*/ 10302 w 89910"/>
                    <a:gd name="connsiteY21" fmla="*/ 15140 h 135089"/>
                    <a:gd name="connsiteX22" fmla="*/ -1642 w 89910"/>
                    <a:gd name="connsiteY22" fmla="*/ 65341 h 135089"/>
                    <a:gd name="connsiteX23" fmla="*/ 13008 w 89910"/>
                    <a:gd name="connsiteY23" fmla="*/ 114566 h 135089"/>
                    <a:gd name="connsiteX24" fmla="*/ 52327 w 89910"/>
                    <a:gd name="connsiteY24" fmla="*/ 132928 h 135089"/>
                    <a:gd name="connsiteX25" fmla="*/ 65722 w 89910"/>
                    <a:gd name="connsiteY25" fmla="*/ 131616 h 135089"/>
                    <a:gd name="connsiteX26" fmla="*/ 79814 w 89910"/>
                    <a:gd name="connsiteY26" fmla="*/ 12771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848" y="72485"/>
                      </a:moveTo>
                      <a:cubicBezTo>
                        <a:pt x="36942" y="72485"/>
                        <a:pt x="30672" y="69778"/>
                        <a:pt x="26040" y="64365"/>
                      </a:cubicBezTo>
                      <a:cubicBezTo>
                        <a:pt x="21427" y="58970"/>
                        <a:pt x="19120" y="51566"/>
                        <a:pt x="19120" y="42152"/>
                      </a:cubicBezTo>
                      <a:cubicBezTo>
                        <a:pt x="19120" y="32795"/>
                        <a:pt x="21427" y="25390"/>
                        <a:pt x="26040" y="19940"/>
                      </a:cubicBezTo>
                      <a:cubicBezTo>
                        <a:pt x="30672" y="14507"/>
                        <a:pt x="36942" y="11791"/>
                        <a:pt x="44848" y="11791"/>
                      </a:cubicBezTo>
                      <a:cubicBezTo>
                        <a:pt x="52755" y="11791"/>
                        <a:pt x="59015" y="14507"/>
                        <a:pt x="63629" y="19940"/>
                      </a:cubicBezTo>
                      <a:cubicBezTo>
                        <a:pt x="68242" y="25390"/>
                        <a:pt x="70549" y="32795"/>
                        <a:pt x="70549" y="42152"/>
                      </a:cubicBezTo>
                      <a:cubicBezTo>
                        <a:pt x="70549" y="51566"/>
                        <a:pt x="68242" y="58970"/>
                        <a:pt x="63629" y="64365"/>
                      </a:cubicBezTo>
                      <a:cubicBezTo>
                        <a:pt x="59015" y="69778"/>
                        <a:pt x="52755" y="72485"/>
                        <a:pt x="44848" y="72485"/>
                      </a:cubicBezTo>
                      <a:close/>
                      <a:moveTo>
                        <a:pt x="79814" y="127710"/>
                      </a:moveTo>
                      <a:lnTo>
                        <a:pt x="79814" y="111664"/>
                      </a:lnTo>
                      <a:cubicBezTo>
                        <a:pt x="75386" y="113748"/>
                        <a:pt x="70921" y="115338"/>
                        <a:pt x="66419" y="116436"/>
                      </a:cubicBezTo>
                      <a:cubicBezTo>
                        <a:pt x="61917" y="117552"/>
                        <a:pt x="57452" y="118110"/>
                        <a:pt x="53025" y="118110"/>
                      </a:cubicBezTo>
                      <a:cubicBezTo>
                        <a:pt x="41397" y="118110"/>
                        <a:pt x="32514" y="114185"/>
                        <a:pt x="26375" y="106334"/>
                      </a:cubicBezTo>
                      <a:cubicBezTo>
                        <a:pt x="20255" y="98484"/>
                        <a:pt x="16757" y="86624"/>
                        <a:pt x="15883" y="70755"/>
                      </a:cubicBezTo>
                      <a:cubicBezTo>
                        <a:pt x="19306" y="75815"/>
                        <a:pt x="23603" y="79694"/>
                        <a:pt x="28775" y="82392"/>
                      </a:cubicBezTo>
                      <a:cubicBezTo>
                        <a:pt x="33965" y="85089"/>
                        <a:pt x="39667" y="86438"/>
                        <a:pt x="45881" y="86438"/>
                      </a:cubicBezTo>
                      <a:cubicBezTo>
                        <a:pt x="58959" y="86438"/>
                        <a:pt x="69293" y="82466"/>
                        <a:pt x="76884" y="74522"/>
                      </a:cubicBezTo>
                      <a:cubicBezTo>
                        <a:pt x="84474" y="66597"/>
                        <a:pt x="88269" y="55807"/>
                        <a:pt x="88269" y="42152"/>
                      </a:cubicBezTo>
                      <a:cubicBezTo>
                        <a:pt x="88269" y="28776"/>
                        <a:pt x="84316" y="18042"/>
                        <a:pt x="76409" y="9949"/>
                      </a:cubicBezTo>
                      <a:cubicBezTo>
                        <a:pt x="68503" y="1876"/>
                        <a:pt x="57982" y="-2161"/>
                        <a:pt x="44848" y="-2161"/>
                      </a:cubicBezTo>
                      <a:cubicBezTo>
                        <a:pt x="29780" y="-2161"/>
                        <a:pt x="18264" y="3606"/>
                        <a:pt x="10302" y="15140"/>
                      </a:cubicBezTo>
                      <a:cubicBezTo>
                        <a:pt x="2339" y="26693"/>
                        <a:pt x="-1642" y="43427"/>
                        <a:pt x="-1642" y="65341"/>
                      </a:cubicBezTo>
                      <a:cubicBezTo>
                        <a:pt x="-1642" y="85917"/>
                        <a:pt x="3242" y="102325"/>
                        <a:pt x="13008" y="114566"/>
                      </a:cubicBezTo>
                      <a:cubicBezTo>
                        <a:pt x="22775" y="126807"/>
                        <a:pt x="35881" y="132928"/>
                        <a:pt x="52327" y="132928"/>
                      </a:cubicBezTo>
                      <a:cubicBezTo>
                        <a:pt x="56755" y="132928"/>
                        <a:pt x="61219" y="132491"/>
                        <a:pt x="65722" y="131616"/>
                      </a:cubicBezTo>
                      <a:cubicBezTo>
                        <a:pt x="70224" y="130742"/>
                        <a:pt x="74921" y="129440"/>
                        <a:pt x="79814" y="1277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3" name="任意多边形: 形状 532">
                  <a:extLst>
                    <a:ext uri="{FF2B5EF4-FFF2-40B4-BE49-F238E27FC236}">
                      <a16:creationId xmlns:a16="http://schemas.microsoft.com/office/drawing/2014/main" id="{D5CF25A7-DCD5-E848-C41A-87F8C0DDAC98}"/>
                    </a:ext>
                  </a:extLst>
                </p:cNvPr>
                <p:cNvSpPr/>
                <p:nvPr/>
              </p:nvSpPr>
              <p:spPr>
                <a:xfrm flipV="1">
                  <a:off x="3584751" y="2019203"/>
                  <a:ext cx="77520" cy="130206"/>
                </a:xfrm>
                <a:custGeom>
                  <a:avLst/>
                  <a:gdLst>
                    <a:gd name="connsiteX0" fmla="*/ 873 w 77520"/>
                    <a:gd name="connsiteY0" fmla="*/ 12653 h 130206"/>
                    <a:gd name="connsiteX1" fmla="*/ 29644 w 77520"/>
                    <a:gd name="connsiteY1" fmla="*/ 12653 h 130206"/>
                    <a:gd name="connsiteX2" fmla="*/ 29644 w 77520"/>
                    <a:gd name="connsiteY2" fmla="*/ 111996 h 130206"/>
                    <a:gd name="connsiteX3" fmla="*/ -1666 w 77520"/>
                    <a:gd name="connsiteY3" fmla="*/ 105717 h 130206"/>
                    <a:gd name="connsiteX4" fmla="*/ -1666 w 77520"/>
                    <a:gd name="connsiteY4" fmla="*/ 121762 h 130206"/>
                    <a:gd name="connsiteX5" fmla="*/ 29476 w 77520"/>
                    <a:gd name="connsiteY5" fmla="*/ 128041 h 130206"/>
                    <a:gd name="connsiteX6" fmla="*/ 47084 w 77520"/>
                    <a:gd name="connsiteY6" fmla="*/ 128041 h 130206"/>
                    <a:gd name="connsiteX7" fmla="*/ 47084 w 77520"/>
                    <a:gd name="connsiteY7" fmla="*/ 12653 h 130206"/>
                    <a:gd name="connsiteX8" fmla="*/ 75855 w 77520"/>
                    <a:gd name="connsiteY8" fmla="*/ 12653 h 130206"/>
                    <a:gd name="connsiteX9" fmla="*/ 75855 w 77520"/>
                    <a:gd name="connsiteY9" fmla="*/ -2165 h 130206"/>
                    <a:gd name="connsiteX10" fmla="*/ 873 w 77520"/>
                    <a:gd name="connsiteY10" fmla="*/ -2165 h 130206"/>
                    <a:gd name="connsiteX11" fmla="*/ 873 w 77520"/>
                    <a:gd name="connsiteY11" fmla="*/ 12653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873" y="12653"/>
                      </a:moveTo>
                      <a:lnTo>
                        <a:pt x="29644" y="12653"/>
                      </a:lnTo>
                      <a:lnTo>
                        <a:pt x="29644" y="111996"/>
                      </a:lnTo>
                      <a:lnTo>
                        <a:pt x="-1666" y="105717"/>
                      </a:lnTo>
                      <a:lnTo>
                        <a:pt x="-1666" y="121762"/>
                      </a:lnTo>
                      <a:lnTo>
                        <a:pt x="29476" y="128041"/>
                      </a:lnTo>
                      <a:lnTo>
                        <a:pt x="47084" y="128041"/>
                      </a:lnTo>
                      <a:lnTo>
                        <a:pt x="47084" y="12653"/>
                      </a:lnTo>
                      <a:lnTo>
                        <a:pt x="75855" y="12653"/>
                      </a:lnTo>
                      <a:lnTo>
                        <a:pt x="75855" y="-2165"/>
                      </a:lnTo>
                      <a:lnTo>
                        <a:pt x="873" y="-2165"/>
                      </a:lnTo>
                      <a:lnTo>
                        <a:pt x="873" y="12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4" name="图形 304">
                <a:extLst>
                  <a:ext uri="{FF2B5EF4-FFF2-40B4-BE49-F238E27FC236}">
                    <a16:creationId xmlns:a16="http://schemas.microsoft.com/office/drawing/2014/main" id="{FB821CB3-A555-1F4C-EC45-EC0DA348DF0A}"/>
                  </a:ext>
                </a:extLst>
              </p:cNvPr>
              <p:cNvGrpSpPr/>
              <p:nvPr/>
            </p:nvGrpSpPr>
            <p:grpSpPr>
              <a:xfrm>
                <a:off x="3986396" y="2096069"/>
                <a:ext cx="481170" cy="135089"/>
                <a:chOff x="3986396" y="2096069"/>
                <a:chExt cx="481170" cy="135089"/>
              </a:xfrm>
              <a:solidFill>
                <a:srgbClr val="000000"/>
              </a:solidFill>
            </p:grpSpPr>
            <p:sp>
              <p:nvSpPr>
                <p:cNvPr id="535" name="任意多边形: 形状 534">
                  <a:extLst>
                    <a:ext uri="{FF2B5EF4-FFF2-40B4-BE49-F238E27FC236}">
                      <a16:creationId xmlns:a16="http://schemas.microsoft.com/office/drawing/2014/main" id="{8891BBF3-A017-A96A-1F7C-2B154F0DE179}"/>
                    </a:ext>
                  </a:extLst>
                </p:cNvPr>
                <p:cNvSpPr/>
                <p:nvPr/>
              </p:nvSpPr>
              <p:spPr>
                <a:xfrm flipV="1">
                  <a:off x="3986396" y="2096069"/>
                  <a:ext cx="85697" cy="135089"/>
                </a:xfrm>
                <a:custGeom>
                  <a:avLst/>
                  <a:gdLst>
                    <a:gd name="connsiteX0" fmla="*/ 57289 w 85697"/>
                    <a:gd name="connsiteY0" fmla="*/ 70594 h 135089"/>
                    <a:gd name="connsiteX1" fmla="*/ 77018 w 85697"/>
                    <a:gd name="connsiteY1" fmla="*/ 59321 h 135089"/>
                    <a:gd name="connsiteX2" fmla="*/ 84133 w 85697"/>
                    <a:gd name="connsiteY2" fmla="*/ 38224 h 135089"/>
                    <a:gd name="connsiteX3" fmla="*/ 70878 w 85697"/>
                    <a:gd name="connsiteY3" fmla="*/ 8393 h 135089"/>
                    <a:gd name="connsiteX4" fmla="*/ 33206 w 85697"/>
                    <a:gd name="connsiteY4" fmla="*/ -2155 h 135089"/>
                    <a:gd name="connsiteX5" fmla="*/ 16352 w 85697"/>
                    <a:gd name="connsiteY5" fmla="*/ -536 h 135089"/>
                    <a:gd name="connsiteX6" fmla="*/ -1564 w 85697"/>
                    <a:gd name="connsiteY6" fmla="*/ 4319 h 135089"/>
                    <a:gd name="connsiteX7" fmla="*/ -1564 w 85697"/>
                    <a:gd name="connsiteY7" fmla="*/ 21314 h 135089"/>
                    <a:gd name="connsiteX8" fmla="*/ 14454 w 85697"/>
                    <a:gd name="connsiteY8" fmla="*/ 14867 h 135089"/>
                    <a:gd name="connsiteX9" fmla="*/ 32704 w 85697"/>
                    <a:gd name="connsiteY9" fmla="*/ 12691 h 135089"/>
                    <a:gd name="connsiteX10" fmla="*/ 57930 w 85697"/>
                    <a:gd name="connsiteY10" fmla="*/ 19221 h 135089"/>
                    <a:gd name="connsiteX11" fmla="*/ 66609 w 85697"/>
                    <a:gd name="connsiteY11" fmla="*/ 38224 h 135089"/>
                    <a:gd name="connsiteX12" fmla="*/ 58544 w 85697"/>
                    <a:gd name="connsiteY12" fmla="*/ 56223 h 135089"/>
                    <a:gd name="connsiteX13" fmla="*/ 36109 w 85697"/>
                    <a:gd name="connsiteY13" fmla="*/ 62725 h 135089"/>
                    <a:gd name="connsiteX14" fmla="*/ 20928 w 85697"/>
                    <a:gd name="connsiteY14" fmla="*/ 62725 h 135089"/>
                    <a:gd name="connsiteX15" fmla="*/ 20928 w 85697"/>
                    <a:gd name="connsiteY15" fmla="*/ 77208 h 135089"/>
                    <a:gd name="connsiteX16" fmla="*/ 36806 w 85697"/>
                    <a:gd name="connsiteY16" fmla="*/ 77208 h 135089"/>
                    <a:gd name="connsiteX17" fmla="*/ 56675 w 85697"/>
                    <a:gd name="connsiteY17" fmla="*/ 82398 h 135089"/>
                    <a:gd name="connsiteX18" fmla="*/ 63567 w 85697"/>
                    <a:gd name="connsiteY18" fmla="*/ 97355 h 135089"/>
                    <a:gd name="connsiteX19" fmla="*/ 56451 w 85697"/>
                    <a:gd name="connsiteY19" fmla="*/ 112731 h 135089"/>
                    <a:gd name="connsiteX20" fmla="*/ 36109 w 85697"/>
                    <a:gd name="connsiteY20" fmla="*/ 118117 h 135089"/>
                    <a:gd name="connsiteX21" fmla="*/ 20565 w 85697"/>
                    <a:gd name="connsiteY21" fmla="*/ 116526 h 135089"/>
                    <a:gd name="connsiteX22" fmla="*/ 2343 w 85697"/>
                    <a:gd name="connsiteY22" fmla="*/ 111671 h 135089"/>
                    <a:gd name="connsiteX23" fmla="*/ 2343 w 85697"/>
                    <a:gd name="connsiteY23" fmla="*/ 127354 h 135089"/>
                    <a:gd name="connsiteX24" fmla="*/ 21151 w 85697"/>
                    <a:gd name="connsiteY24" fmla="*/ 131539 h 135089"/>
                    <a:gd name="connsiteX25" fmla="*/ 37671 w 85697"/>
                    <a:gd name="connsiteY25" fmla="*/ 132935 h 135089"/>
                    <a:gd name="connsiteX26" fmla="*/ 69400 w 85697"/>
                    <a:gd name="connsiteY26" fmla="*/ 123810 h 135089"/>
                    <a:gd name="connsiteX27" fmla="*/ 81092 w 85697"/>
                    <a:gd name="connsiteY27" fmla="*/ 99197 h 135089"/>
                    <a:gd name="connsiteX28" fmla="*/ 74897 w 85697"/>
                    <a:gd name="connsiteY28" fmla="*/ 80919 h 135089"/>
                    <a:gd name="connsiteX29" fmla="*/ 57289 w 85697"/>
                    <a:gd name="connsiteY29" fmla="*/ 7059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289" y="70594"/>
                      </a:moveTo>
                      <a:cubicBezTo>
                        <a:pt x="65716" y="68790"/>
                        <a:pt x="72292" y="65032"/>
                        <a:pt x="77018" y="59321"/>
                      </a:cubicBezTo>
                      <a:cubicBezTo>
                        <a:pt x="81762" y="53628"/>
                        <a:pt x="84133" y="46596"/>
                        <a:pt x="84133" y="38224"/>
                      </a:cubicBezTo>
                      <a:cubicBezTo>
                        <a:pt x="84133" y="25388"/>
                        <a:pt x="79715" y="15444"/>
                        <a:pt x="70878" y="8393"/>
                      </a:cubicBezTo>
                      <a:cubicBezTo>
                        <a:pt x="62042" y="1361"/>
                        <a:pt x="49484" y="-2155"/>
                        <a:pt x="33206" y="-2155"/>
                      </a:cubicBezTo>
                      <a:cubicBezTo>
                        <a:pt x="27756" y="-2155"/>
                        <a:pt x="22137" y="-1615"/>
                        <a:pt x="16352" y="-536"/>
                      </a:cubicBezTo>
                      <a:cubicBezTo>
                        <a:pt x="10566" y="543"/>
                        <a:pt x="4594" y="2161"/>
                        <a:pt x="-1564" y="4319"/>
                      </a:cubicBezTo>
                      <a:lnTo>
                        <a:pt x="-1564" y="21314"/>
                      </a:lnTo>
                      <a:cubicBezTo>
                        <a:pt x="3311" y="18467"/>
                        <a:pt x="8650" y="16319"/>
                        <a:pt x="14454" y="14867"/>
                      </a:cubicBezTo>
                      <a:cubicBezTo>
                        <a:pt x="20277" y="13416"/>
                        <a:pt x="26360" y="12691"/>
                        <a:pt x="32704" y="12691"/>
                      </a:cubicBezTo>
                      <a:cubicBezTo>
                        <a:pt x="43736" y="12691"/>
                        <a:pt x="52145" y="14867"/>
                        <a:pt x="57930" y="19221"/>
                      </a:cubicBezTo>
                      <a:cubicBezTo>
                        <a:pt x="63716" y="23574"/>
                        <a:pt x="66609" y="29908"/>
                        <a:pt x="66609" y="38224"/>
                      </a:cubicBezTo>
                      <a:cubicBezTo>
                        <a:pt x="66609" y="45907"/>
                        <a:pt x="63921" y="51907"/>
                        <a:pt x="58544" y="56223"/>
                      </a:cubicBezTo>
                      <a:cubicBezTo>
                        <a:pt x="53168" y="60558"/>
                        <a:pt x="45689" y="62725"/>
                        <a:pt x="36109" y="62725"/>
                      </a:cubicBezTo>
                      <a:lnTo>
                        <a:pt x="20928" y="62725"/>
                      </a:lnTo>
                      <a:lnTo>
                        <a:pt x="20928" y="77208"/>
                      </a:lnTo>
                      <a:lnTo>
                        <a:pt x="36806" y="77208"/>
                      </a:lnTo>
                      <a:cubicBezTo>
                        <a:pt x="45457" y="77208"/>
                        <a:pt x="52080" y="78938"/>
                        <a:pt x="56675" y="82398"/>
                      </a:cubicBezTo>
                      <a:cubicBezTo>
                        <a:pt x="61270" y="85858"/>
                        <a:pt x="63567" y="90844"/>
                        <a:pt x="63567" y="97355"/>
                      </a:cubicBezTo>
                      <a:cubicBezTo>
                        <a:pt x="63567" y="104034"/>
                        <a:pt x="61195" y="109159"/>
                        <a:pt x="56451" y="112731"/>
                      </a:cubicBezTo>
                      <a:cubicBezTo>
                        <a:pt x="51726" y="116322"/>
                        <a:pt x="44945" y="118117"/>
                        <a:pt x="36109" y="118117"/>
                      </a:cubicBezTo>
                      <a:cubicBezTo>
                        <a:pt x="31272" y="118117"/>
                        <a:pt x="26091" y="117587"/>
                        <a:pt x="20565" y="116526"/>
                      </a:cubicBezTo>
                      <a:cubicBezTo>
                        <a:pt x="15040" y="115485"/>
                        <a:pt x="8966" y="113866"/>
                        <a:pt x="2343" y="111671"/>
                      </a:cubicBezTo>
                      <a:lnTo>
                        <a:pt x="2343" y="127354"/>
                      </a:lnTo>
                      <a:cubicBezTo>
                        <a:pt x="9040" y="129214"/>
                        <a:pt x="15310" y="130609"/>
                        <a:pt x="21151" y="131539"/>
                      </a:cubicBezTo>
                      <a:cubicBezTo>
                        <a:pt x="26993" y="132470"/>
                        <a:pt x="32499" y="132935"/>
                        <a:pt x="37671" y="132935"/>
                      </a:cubicBezTo>
                      <a:cubicBezTo>
                        <a:pt x="51047" y="132935"/>
                        <a:pt x="61623" y="129893"/>
                        <a:pt x="69400" y="123810"/>
                      </a:cubicBezTo>
                      <a:cubicBezTo>
                        <a:pt x="77194" y="117745"/>
                        <a:pt x="81092" y="109541"/>
                        <a:pt x="81092" y="99197"/>
                      </a:cubicBezTo>
                      <a:cubicBezTo>
                        <a:pt x="81092" y="91979"/>
                        <a:pt x="79027" y="85886"/>
                        <a:pt x="74897" y="80919"/>
                      </a:cubicBezTo>
                      <a:cubicBezTo>
                        <a:pt x="70767" y="75952"/>
                        <a:pt x="64897" y="72510"/>
                        <a:pt x="57289" y="705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6" name="任意多边形: 形状 535">
                  <a:extLst>
                    <a:ext uri="{FF2B5EF4-FFF2-40B4-BE49-F238E27FC236}">
                      <a16:creationId xmlns:a16="http://schemas.microsoft.com/office/drawing/2014/main" id="{F447680C-83F4-412E-FACD-F9558895DB93}"/>
                    </a:ext>
                  </a:extLst>
                </p:cNvPr>
                <p:cNvSpPr/>
                <p:nvPr/>
              </p:nvSpPr>
              <p:spPr>
                <a:xfrm flipV="1">
                  <a:off x="4106023" y="2098413"/>
                  <a:ext cx="77520" cy="130206"/>
                </a:xfrm>
                <a:custGeom>
                  <a:avLst/>
                  <a:gdLst>
                    <a:gd name="connsiteX0" fmla="*/ 917 w 77520"/>
                    <a:gd name="connsiteY0" fmla="*/ 12659 h 130206"/>
                    <a:gd name="connsiteX1" fmla="*/ 29687 w 77520"/>
                    <a:gd name="connsiteY1" fmla="*/ 12659 h 130206"/>
                    <a:gd name="connsiteX2" fmla="*/ 29687 w 77520"/>
                    <a:gd name="connsiteY2" fmla="*/ 112002 h 130206"/>
                    <a:gd name="connsiteX3" fmla="*/ -1622 w 77520"/>
                    <a:gd name="connsiteY3" fmla="*/ 105724 h 130206"/>
                    <a:gd name="connsiteX4" fmla="*/ -1622 w 77520"/>
                    <a:gd name="connsiteY4" fmla="*/ 121769 h 130206"/>
                    <a:gd name="connsiteX5" fmla="*/ 29520 w 77520"/>
                    <a:gd name="connsiteY5" fmla="*/ 128048 h 130206"/>
                    <a:gd name="connsiteX6" fmla="*/ 47128 w 77520"/>
                    <a:gd name="connsiteY6" fmla="*/ 128048 h 130206"/>
                    <a:gd name="connsiteX7" fmla="*/ 47128 w 77520"/>
                    <a:gd name="connsiteY7" fmla="*/ 12659 h 130206"/>
                    <a:gd name="connsiteX8" fmla="*/ 75898 w 77520"/>
                    <a:gd name="connsiteY8" fmla="*/ 12659 h 130206"/>
                    <a:gd name="connsiteX9" fmla="*/ 75898 w 77520"/>
                    <a:gd name="connsiteY9" fmla="*/ -2158 h 130206"/>
                    <a:gd name="connsiteX10" fmla="*/ 917 w 77520"/>
                    <a:gd name="connsiteY10" fmla="*/ -2158 h 130206"/>
                    <a:gd name="connsiteX11" fmla="*/ 917 w 77520"/>
                    <a:gd name="connsiteY11" fmla="*/ 1265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917" y="12659"/>
                      </a:moveTo>
                      <a:lnTo>
                        <a:pt x="29687" y="12659"/>
                      </a:lnTo>
                      <a:lnTo>
                        <a:pt x="29687" y="112002"/>
                      </a:lnTo>
                      <a:lnTo>
                        <a:pt x="-1622" y="105724"/>
                      </a:lnTo>
                      <a:lnTo>
                        <a:pt x="-1622" y="121769"/>
                      </a:lnTo>
                      <a:lnTo>
                        <a:pt x="29520" y="128048"/>
                      </a:lnTo>
                      <a:lnTo>
                        <a:pt x="47128" y="128048"/>
                      </a:lnTo>
                      <a:lnTo>
                        <a:pt x="47128" y="12659"/>
                      </a:lnTo>
                      <a:lnTo>
                        <a:pt x="75898" y="12659"/>
                      </a:lnTo>
                      <a:lnTo>
                        <a:pt x="75898" y="-2158"/>
                      </a:lnTo>
                      <a:lnTo>
                        <a:pt x="917" y="-2158"/>
                      </a:lnTo>
                      <a:lnTo>
                        <a:pt x="917" y="126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7" name="任意多边形: 形状 536">
                  <a:extLst>
                    <a:ext uri="{FF2B5EF4-FFF2-40B4-BE49-F238E27FC236}">
                      <a16:creationId xmlns:a16="http://schemas.microsoft.com/office/drawing/2014/main" id="{4A43370F-D87B-04D8-F1FB-821B56F04C99}"/>
                    </a:ext>
                  </a:extLst>
                </p:cNvPr>
                <p:cNvSpPr/>
                <p:nvPr/>
              </p:nvSpPr>
              <p:spPr>
                <a:xfrm flipV="1">
                  <a:off x="4219119" y="2206462"/>
                  <a:ext cx="18417" cy="22156"/>
                </a:xfrm>
                <a:custGeom>
                  <a:avLst/>
                  <a:gdLst>
                    <a:gd name="connsiteX0" fmla="*/ -537 w 18417"/>
                    <a:gd name="connsiteY0" fmla="*/ 21939 h 22156"/>
                    <a:gd name="connsiteX1" fmla="*/ 17880 w 18417"/>
                    <a:gd name="connsiteY1" fmla="*/ 21939 h 22156"/>
                    <a:gd name="connsiteX2" fmla="*/ 17880 w 18417"/>
                    <a:gd name="connsiteY2" fmla="*/ -218 h 22156"/>
                    <a:gd name="connsiteX3" fmla="*/ -537 w 18417"/>
                    <a:gd name="connsiteY3" fmla="*/ -218 h 22156"/>
                    <a:gd name="connsiteX4" fmla="*/ -537 w 18417"/>
                    <a:gd name="connsiteY4" fmla="*/ 21939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537" y="21939"/>
                      </a:moveTo>
                      <a:lnTo>
                        <a:pt x="17880" y="21939"/>
                      </a:lnTo>
                      <a:lnTo>
                        <a:pt x="17880" y="-218"/>
                      </a:lnTo>
                      <a:lnTo>
                        <a:pt x="-537" y="-218"/>
                      </a:lnTo>
                      <a:lnTo>
                        <a:pt x="-537" y="219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8" name="任意多边形: 形状 537">
                  <a:extLst>
                    <a:ext uri="{FF2B5EF4-FFF2-40B4-BE49-F238E27FC236}">
                      <a16:creationId xmlns:a16="http://schemas.microsoft.com/office/drawing/2014/main" id="{0EC29837-ECD8-53D6-D0FE-70EFF3F43E73}"/>
                    </a:ext>
                  </a:extLst>
                </p:cNvPr>
                <p:cNvSpPr/>
                <p:nvPr/>
              </p:nvSpPr>
              <p:spPr>
                <a:xfrm flipV="1">
                  <a:off x="4268578" y="2096069"/>
                  <a:ext cx="89994" cy="135089"/>
                </a:xfrm>
                <a:custGeom>
                  <a:avLst/>
                  <a:gdLst>
                    <a:gd name="connsiteX0" fmla="*/ 43433 w 89994"/>
                    <a:gd name="connsiteY0" fmla="*/ 118982 h 135089"/>
                    <a:gd name="connsiteX1" fmla="*/ 22978 w 89994"/>
                    <a:gd name="connsiteY1" fmla="*/ 105588 h 135089"/>
                    <a:gd name="connsiteX2" fmla="*/ 16141 w 89994"/>
                    <a:gd name="connsiteY2" fmla="*/ 65348 h 135089"/>
                    <a:gd name="connsiteX3" fmla="*/ 22978 w 89994"/>
                    <a:gd name="connsiteY3" fmla="*/ 25192 h 135089"/>
                    <a:gd name="connsiteX4" fmla="*/ 43433 w 89994"/>
                    <a:gd name="connsiteY4" fmla="*/ 11798 h 135089"/>
                    <a:gd name="connsiteX5" fmla="*/ 63971 w 89994"/>
                    <a:gd name="connsiteY5" fmla="*/ 25192 h 135089"/>
                    <a:gd name="connsiteX6" fmla="*/ 70836 w 89994"/>
                    <a:gd name="connsiteY6" fmla="*/ 65348 h 135089"/>
                    <a:gd name="connsiteX7" fmla="*/ 63971 w 89994"/>
                    <a:gd name="connsiteY7" fmla="*/ 105588 h 135089"/>
                    <a:gd name="connsiteX8" fmla="*/ 43433 w 89994"/>
                    <a:gd name="connsiteY8" fmla="*/ 118982 h 135089"/>
                    <a:gd name="connsiteX9" fmla="*/ 43433 w 89994"/>
                    <a:gd name="connsiteY9" fmla="*/ 132935 h 135089"/>
                    <a:gd name="connsiteX10" fmla="*/ 76891 w 89994"/>
                    <a:gd name="connsiteY10" fmla="*/ 115605 h 135089"/>
                    <a:gd name="connsiteX11" fmla="*/ 88444 w 89994"/>
                    <a:gd name="connsiteY11" fmla="*/ 65348 h 135089"/>
                    <a:gd name="connsiteX12" fmla="*/ 76891 w 89994"/>
                    <a:gd name="connsiteY12" fmla="*/ 15147 h 135089"/>
                    <a:gd name="connsiteX13" fmla="*/ 43433 w 89994"/>
                    <a:gd name="connsiteY13" fmla="*/ -2155 h 135089"/>
                    <a:gd name="connsiteX14" fmla="*/ 10002 w 89994"/>
                    <a:gd name="connsiteY14" fmla="*/ 15147 h 135089"/>
                    <a:gd name="connsiteX15" fmla="*/ -1551 w 89994"/>
                    <a:gd name="connsiteY15" fmla="*/ 65348 h 135089"/>
                    <a:gd name="connsiteX16" fmla="*/ 10002 w 89994"/>
                    <a:gd name="connsiteY16" fmla="*/ 115605 h 135089"/>
                    <a:gd name="connsiteX17" fmla="*/ 43433 w 89994"/>
                    <a:gd name="connsiteY17" fmla="*/ 13293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433" y="118982"/>
                      </a:moveTo>
                      <a:cubicBezTo>
                        <a:pt x="34373" y="118982"/>
                        <a:pt x="27554" y="114517"/>
                        <a:pt x="22978" y="105588"/>
                      </a:cubicBezTo>
                      <a:cubicBezTo>
                        <a:pt x="18420" y="96676"/>
                        <a:pt x="16141" y="83263"/>
                        <a:pt x="16141" y="65348"/>
                      </a:cubicBezTo>
                      <a:cubicBezTo>
                        <a:pt x="16141" y="47507"/>
                        <a:pt x="18420" y="34122"/>
                        <a:pt x="22978" y="25192"/>
                      </a:cubicBezTo>
                      <a:cubicBezTo>
                        <a:pt x="27554" y="16263"/>
                        <a:pt x="34373" y="11798"/>
                        <a:pt x="43433" y="11798"/>
                      </a:cubicBezTo>
                      <a:cubicBezTo>
                        <a:pt x="52567" y="11798"/>
                        <a:pt x="59413" y="16263"/>
                        <a:pt x="63971" y="25192"/>
                      </a:cubicBezTo>
                      <a:cubicBezTo>
                        <a:pt x="68547" y="34122"/>
                        <a:pt x="70836" y="47507"/>
                        <a:pt x="70836" y="65348"/>
                      </a:cubicBezTo>
                      <a:cubicBezTo>
                        <a:pt x="70836" y="83263"/>
                        <a:pt x="68547" y="96676"/>
                        <a:pt x="63971" y="105588"/>
                      </a:cubicBezTo>
                      <a:cubicBezTo>
                        <a:pt x="59413" y="114517"/>
                        <a:pt x="52567" y="118982"/>
                        <a:pt x="43433" y="118982"/>
                      </a:cubicBezTo>
                      <a:close/>
                      <a:moveTo>
                        <a:pt x="43433" y="132935"/>
                      </a:moveTo>
                      <a:cubicBezTo>
                        <a:pt x="58036" y="132935"/>
                        <a:pt x="69189" y="127158"/>
                        <a:pt x="76891" y="115605"/>
                      </a:cubicBezTo>
                      <a:cubicBezTo>
                        <a:pt x="84593" y="104071"/>
                        <a:pt x="88444" y="87319"/>
                        <a:pt x="88444" y="65348"/>
                      </a:cubicBezTo>
                      <a:cubicBezTo>
                        <a:pt x="88444" y="43433"/>
                        <a:pt x="84593" y="26699"/>
                        <a:pt x="76891" y="15147"/>
                      </a:cubicBezTo>
                      <a:cubicBezTo>
                        <a:pt x="69189" y="3612"/>
                        <a:pt x="58036" y="-2155"/>
                        <a:pt x="43433" y="-2155"/>
                      </a:cubicBezTo>
                      <a:cubicBezTo>
                        <a:pt x="28847" y="-2155"/>
                        <a:pt x="17704" y="3612"/>
                        <a:pt x="10002" y="15147"/>
                      </a:cubicBezTo>
                      <a:cubicBezTo>
                        <a:pt x="2300" y="26699"/>
                        <a:pt x="-1551" y="43433"/>
                        <a:pt x="-1551" y="65348"/>
                      </a:cubicBezTo>
                      <a:cubicBezTo>
                        <a:pt x="-1551" y="87319"/>
                        <a:pt x="2300" y="104071"/>
                        <a:pt x="10002" y="115605"/>
                      </a:cubicBezTo>
                      <a:cubicBezTo>
                        <a:pt x="17704" y="127158"/>
                        <a:pt x="28847" y="132935"/>
                        <a:pt x="43433" y="1329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9" name="任意多边形: 形状 538">
                  <a:extLst>
                    <a:ext uri="{FF2B5EF4-FFF2-40B4-BE49-F238E27FC236}">
                      <a16:creationId xmlns:a16="http://schemas.microsoft.com/office/drawing/2014/main" id="{0B26A117-584D-06C0-D554-F575E4312E7A}"/>
                    </a:ext>
                  </a:extLst>
                </p:cNvPr>
                <p:cNvSpPr/>
                <p:nvPr/>
              </p:nvSpPr>
              <p:spPr>
                <a:xfrm flipV="1">
                  <a:off x="4390046" y="2098413"/>
                  <a:ext cx="77520" cy="130206"/>
                </a:xfrm>
                <a:custGeom>
                  <a:avLst/>
                  <a:gdLst>
                    <a:gd name="connsiteX0" fmla="*/ 941 w 77520"/>
                    <a:gd name="connsiteY0" fmla="*/ 12659 h 130206"/>
                    <a:gd name="connsiteX1" fmla="*/ 29711 w 77520"/>
                    <a:gd name="connsiteY1" fmla="*/ 12659 h 130206"/>
                    <a:gd name="connsiteX2" fmla="*/ 29711 w 77520"/>
                    <a:gd name="connsiteY2" fmla="*/ 112002 h 130206"/>
                    <a:gd name="connsiteX3" fmla="*/ -1599 w 77520"/>
                    <a:gd name="connsiteY3" fmla="*/ 105724 h 130206"/>
                    <a:gd name="connsiteX4" fmla="*/ -1599 w 77520"/>
                    <a:gd name="connsiteY4" fmla="*/ 121769 h 130206"/>
                    <a:gd name="connsiteX5" fmla="*/ 29544 w 77520"/>
                    <a:gd name="connsiteY5" fmla="*/ 128048 h 130206"/>
                    <a:gd name="connsiteX6" fmla="*/ 47152 w 77520"/>
                    <a:gd name="connsiteY6" fmla="*/ 128048 h 130206"/>
                    <a:gd name="connsiteX7" fmla="*/ 47152 w 77520"/>
                    <a:gd name="connsiteY7" fmla="*/ 12659 h 130206"/>
                    <a:gd name="connsiteX8" fmla="*/ 75922 w 77520"/>
                    <a:gd name="connsiteY8" fmla="*/ 12659 h 130206"/>
                    <a:gd name="connsiteX9" fmla="*/ 75922 w 77520"/>
                    <a:gd name="connsiteY9" fmla="*/ -2158 h 130206"/>
                    <a:gd name="connsiteX10" fmla="*/ 941 w 77520"/>
                    <a:gd name="connsiteY10" fmla="*/ -2158 h 130206"/>
                    <a:gd name="connsiteX11" fmla="*/ 941 w 77520"/>
                    <a:gd name="connsiteY11" fmla="*/ 1265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941" y="12659"/>
                      </a:moveTo>
                      <a:lnTo>
                        <a:pt x="29711" y="12659"/>
                      </a:lnTo>
                      <a:lnTo>
                        <a:pt x="29711" y="112002"/>
                      </a:lnTo>
                      <a:lnTo>
                        <a:pt x="-1599" y="105724"/>
                      </a:lnTo>
                      <a:lnTo>
                        <a:pt x="-1599" y="121769"/>
                      </a:lnTo>
                      <a:lnTo>
                        <a:pt x="29544" y="128048"/>
                      </a:lnTo>
                      <a:lnTo>
                        <a:pt x="47152" y="128048"/>
                      </a:lnTo>
                      <a:lnTo>
                        <a:pt x="47152" y="12659"/>
                      </a:lnTo>
                      <a:lnTo>
                        <a:pt x="75922" y="12659"/>
                      </a:lnTo>
                      <a:lnTo>
                        <a:pt x="75922" y="-2158"/>
                      </a:lnTo>
                      <a:lnTo>
                        <a:pt x="941" y="-2158"/>
                      </a:lnTo>
                      <a:lnTo>
                        <a:pt x="941" y="126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0" name="图形 304">
                <a:extLst>
                  <a:ext uri="{FF2B5EF4-FFF2-40B4-BE49-F238E27FC236}">
                    <a16:creationId xmlns:a16="http://schemas.microsoft.com/office/drawing/2014/main" id="{888F1C9E-818E-F54C-104F-8AEDFACCB474}"/>
                  </a:ext>
                </a:extLst>
              </p:cNvPr>
              <p:cNvGrpSpPr/>
              <p:nvPr/>
            </p:nvGrpSpPr>
            <p:grpSpPr>
              <a:xfrm>
                <a:off x="4791692" y="1834676"/>
                <a:ext cx="485105" cy="135089"/>
                <a:chOff x="4791692" y="1834676"/>
                <a:chExt cx="485105" cy="135089"/>
              </a:xfrm>
              <a:solidFill>
                <a:srgbClr val="000000"/>
              </a:solidFill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ED6C9B0A-0B85-F24C-13F5-36863D5E34EE}"/>
                    </a:ext>
                  </a:extLst>
                </p:cNvPr>
                <p:cNvSpPr/>
                <p:nvPr/>
              </p:nvSpPr>
              <p:spPr>
                <a:xfrm flipV="1">
                  <a:off x="4791692" y="1834676"/>
                  <a:ext cx="85697" cy="135089"/>
                </a:xfrm>
                <a:custGeom>
                  <a:avLst/>
                  <a:gdLst>
                    <a:gd name="connsiteX0" fmla="*/ 57356 w 85697"/>
                    <a:gd name="connsiteY0" fmla="*/ 70572 h 135089"/>
                    <a:gd name="connsiteX1" fmla="*/ 77085 w 85697"/>
                    <a:gd name="connsiteY1" fmla="*/ 59299 h 135089"/>
                    <a:gd name="connsiteX2" fmla="*/ 84201 w 85697"/>
                    <a:gd name="connsiteY2" fmla="*/ 38202 h 135089"/>
                    <a:gd name="connsiteX3" fmla="*/ 70946 w 85697"/>
                    <a:gd name="connsiteY3" fmla="*/ 8371 h 135089"/>
                    <a:gd name="connsiteX4" fmla="*/ 33274 w 85697"/>
                    <a:gd name="connsiteY4" fmla="*/ -2177 h 135089"/>
                    <a:gd name="connsiteX5" fmla="*/ 16419 w 85697"/>
                    <a:gd name="connsiteY5" fmla="*/ -558 h 135089"/>
                    <a:gd name="connsiteX6" fmla="*/ -1496 w 85697"/>
                    <a:gd name="connsiteY6" fmla="*/ 4297 h 135089"/>
                    <a:gd name="connsiteX7" fmla="*/ -1496 w 85697"/>
                    <a:gd name="connsiteY7" fmla="*/ 21292 h 135089"/>
                    <a:gd name="connsiteX8" fmla="*/ 14522 w 85697"/>
                    <a:gd name="connsiteY8" fmla="*/ 14846 h 135089"/>
                    <a:gd name="connsiteX9" fmla="*/ 32772 w 85697"/>
                    <a:gd name="connsiteY9" fmla="*/ 12669 h 135089"/>
                    <a:gd name="connsiteX10" fmla="*/ 57998 w 85697"/>
                    <a:gd name="connsiteY10" fmla="*/ 19199 h 135089"/>
                    <a:gd name="connsiteX11" fmla="*/ 66677 w 85697"/>
                    <a:gd name="connsiteY11" fmla="*/ 38202 h 135089"/>
                    <a:gd name="connsiteX12" fmla="*/ 58612 w 85697"/>
                    <a:gd name="connsiteY12" fmla="*/ 56201 h 135089"/>
                    <a:gd name="connsiteX13" fmla="*/ 36176 w 85697"/>
                    <a:gd name="connsiteY13" fmla="*/ 62703 h 135089"/>
                    <a:gd name="connsiteX14" fmla="*/ 20996 w 85697"/>
                    <a:gd name="connsiteY14" fmla="*/ 62703 h 135089"/>
                    <a:gd name="connsiteX15" fmla="*/ 20996 w 85697"/>
                    <a:gd name="connsiteY15" fmla="*/ 77186 h 135089"/>
                    <a:gd name="connsiteX16" fmla="*/ 36874 w 85697"/>
                    <a:gd name="connsiteY16" fmla="*/ 77186 h 135089"/>
                    <a:gd name="connsiteX17" fmla="*/ 56742 w 85697"/>
                    <a:gd name="connsiteY17" fmla="*/ 82376 h 135089"/>
                    <a:gd name="connsiteX18" fmla="*/ 63635 w 85697"/>
                    <a:gd name="connsiteY18" fmla="*/ 97333 h 135089"/>
                    <a:gd name="connsiteX19" fmla="*/ 56519 w 85697"/>
                    <a:gd name="connsiteY19" fmla="*/ 112709 h 135089"/>
                    <a:gd name="connsiteX20" fmla="*/ 36176 w 85697"/>
                    <a:gd name="connsiteY20" fmla="*/ 118095 h 135089"/>
                    <a:gd name="connsiteX21" fmla="*/ 20633 w 85697"/>
                    <a:gd name="connsiteY21" fmla="*/ 116504 h 135089"/>
                    <a:gd name="connsiteX22" fmla="*/ 2411 w 85697"/>
                    <a:gd name="connsiteY22" fmla="*/ 111649 h 135089"/>
                    <a:gd name="connsiteX23" fmla="*/ 2411 w 85697"/>
                    <a:gd name="connsiteY23" fmla="*/ 127332 h 135089"/>
                    <a:gd name="connsiteX24" fmla="*/ 21219 w 85697"/>
                    <a:gd name="connsiteY24" fmla="*/ 131517 h 135089"/>
                    <a:gd name="connsiteX25" fmla="*/ 37739 w 85697"/>
                    <a:gd name="connsiteY25" fmla="*/ 132913 h 135089"/>
                    <a:gd name="connsiteX26" fmla="*/ 69467 w 85697"/>
                    <a:gd name="connsiteY26" fmla="*/ 123788 h 135089"/>
                    <a:gd name="connsiteX27" fmla="*/ 81159 w 85697"/>
                    <a:gd name="connsiteY27" fmla="*/ 99175 h 135089"/>
                    <a:gd name="connsiteX28" fmla="*/ 74964 w 85697"/>
                    <a:gd name="connsiteY28" fmla="*/ 80897 h 135089"/>
                    <a:gd name="connsiteX29" fmla="*/ 57356 w 85697"/>
                    <a:gd name="connsiteY29" fmla="*/ 7057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356" y="70572"/>
                      </a:moveTo>
                      <a:cubicBezTo>
                        <a:pt x="65784" y="68768"/>
                        <a:pt x="72360" y="65010"/>
                        <a:pt x="77085" y="59299"/>
                      </a:cubicBezTo>
                      <a:cubicBezTo>
                        <a:pt x="81829" y="53606"/>
                        <a:pt x="84201" y="46574"/>
                        <a:pt x="84201" y="38202"/>
                      </a:cubicBezTo>
                      <a:cubicBezTo>
                        <a:pt x="84201" y="25366"/>
                        <a:pt x="79783" y="15422"/>
                        <a:pt x="70946" y="8371"/>
                      </a:cubicBezTo>
                      <a:cubicBezTo>
                        <a:pt x="62109" y="1339"/>
                        <a:pt x="49552" y="-2177"/>
                        <a:pt x="33274" y="-2177"/>
                      </a:cubicBezTo>
                      <a:cubicBezTo>
                        <a:pt x="27823" y="-2177"/>
                        <a:pt x="22205" y="-1637"/>
                        <a:pt x="16419" y="-558"/>
                      </a:cubicBezTo>
                      <a:cubicBezTo>
                        <a:pt x="10634" y="521"/>
                        <a:pt x="4662" y="2139"/>
                        <a:pt x="-1496" y="4297"/>
                      </a:cubicBezTo>
                      <a:lnTo>
                        <a:pt x="-1496" y="21292"/>
                      </a:lnTo>
                      <a:cubicBezTo>
                        <a:pt x="3378" y="18445"/>
                        <a:pt x="8717" y="16297"/>
                        <a:pt x="14522" y="14846"/>
                      </a:cubicBezTo>
                      <a:cubicBezTo>
                        <a:pt x="20345" y="13394"/>
                        <a:pt x="26428" y="12669"/>
                        <a:pt x="32772" y="12669"/>
                      </a:cubicBezTo>
                      <a:cubicBezTo>
                        <a:pt x="43804" y="12669"/>
                        <a:pt x="52212" y="14846"/>
                        <a:pt x="57998" y="19199"/>
                      </a:cubicBezTo>
                      <a:cubicBezTo>
                        <a:pt x="63784" y="23552"/>
                        <a:pt x="66677" y="29886"/>
                        <a:pt x="66677" y="38202"/>
                      </a:cubicBezTo>
                      <a:cubicBezTo>
                        <a:pt x="66677" y="45885"/>
                        <a:pt x="63988" y="51885"/>
                        <a:pt x="58612" y="56201"/>
                      </a:cubicBezTo>
                      <a:cubicBezTo>
                        <a:pt x="53236" y="60536"/>
                        <a:pt x="45757" y="62703"/>
                        <a:pt x="36176" y="62703"/>
                      </a:cubicBezTo>
                      <a:lnTo>
                        <a:pt x="20996" y="62703"/>
                      </a:lnTo>
                      <a:lnTo>
                        <a:pt x="20996" y="77186"/>
                      </a:lnTo>
                      <a:lnTo>
                        <a:pt x="36874" y="77186"/>
                      </a:lnTo>
                      <a:cubicBezTo>
                        <a:pt x="45524" y="77186"/>
                        <a:pt x="52147" y="78916"/>
                        <a:pt x="56742" y="82376"/>
                      </a:cubicBezTo>
                      <a:cubicBezTo>
                        <a:pt x="61337" y="85837"/>
                        <a:pt x="63635" y="90822"/>
                        <a:pt x="63635" y="97333"/>
                      </a:cubicBezTo>
                      <a:cubicBezTo>
                        <a:pt x="63635" y="104012"/>
                        <a:pt x="61263" y="109137"/>
                        <a:pt x="56519" y="112709"/>
                      </a:cubicBezTo>
                      <a:cubicBezTo>
                        <a:pt x="51794" y="116300"/>
                        <a:pt x="45013" y="118095"/>
                        <a:pt x="36176" y="118095"/>
                      </a:cubicBezTo>
                      <a:cubicBezTo>
                        <a:pt x="31339" y="118095"/>
                        <a:pt x="26158" y="117565"/>
                        <a:pt x="20633" y="116504"/>
                      </a:cubicBezTo>
                      <a:cubicBezTo>
                        <a:pt x="15108" y="115463"/>
                        <a:pt x="9034" y="113844"/>
                        <a:pt x="2411" y="111649"/>
                      </a:cubicBezTo>
                      <a:lnTo>
                        <a:pt x="2411" y="127332"/>
                      </a:lnTo>
                      <a:cubicBezTo>
                        <a:pt x="9108" y="129192"/>
                        <a:pt x="15377" y="130587"/>
                        <a:pt x="21219" y="131517"/>
                      </a:cubicBezTo>
                      <a:cubicBezTo>
                        <a:pt x="27060" y="132448"/>
                        <a:pt x="32567" y="132913"/>
                        <a:pt x="37739" y="132913"/>
                      </a:cubicBezTo>
                      <a:cubicBezTo>
                        <a:pt x="51115" y="132913"/>
                        <a:pt x="61691" y="129871"/>
                        <a:pt x="69467" y="123788"/>
                      </a:cubicBezTo>
                      <a:cubicBezTo>
                        <a:pt x="77262" y="117723"/>
                        <a:pt x="81159" y="109519"/>
                        <a:pt x="81159" y="99175"/>
                      </a:cubicBezTo>
                      <a:cubicBezTo>
                        <a:pt x="81159" y="91957"/>
                        <a:pt x="79094" y="85864"/>
                        <a:pt x="74964" y="80897"/>
                      </a:cubicBezTo>
                      <a:cubicBezTo>
                        <a:pt x="70834" y="75930"/>
                        <a:pt x="64965" y="72489"/>
                        <a:pt x="57356" y="705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86284F7A-F662-E4CA-2089-FD124297EA59}"/>
                    </a:ext>
                  </a:extLst>
                </p:cNvPr>
                <p:cNvSpPr/>
                <p:nvPr/>
              </p:nvSpPr>
              <p:spPr>
                <a:xfrm flipV="1">
                  <a:off x="4904788" y="1834676"/>
                  <a:ext cx="82655" cy="132550"/>
                </a:xfrm>
                <a:custGeom>
                  <a:avLst/>
                  <a:gdLst>
                    <a:gd name="connsiteX0" fmla="*/ 19767 w 82655"/>
                    <a:gd name="connsiteY0" fmla="*/ 12595 h 132550"/>
                    <a:gd name="connsiteX1" fmla="*/ 81242 w 82655"/>
                    <a:gd name="connsiteY1" fmla="*/ 12595 h 132550"/>
                    <a:gd name="connsiteX2" fmla="*/ 81242 w 82655"/>
                    <a:gd name="connsiteY2" fmla="*/ -2222 h 132550"/>
                    <a:gd name="connsiteX3" fmla="*/ -1413 w 82655"/>
                    <a:gd name="connsiteY3" fmla="*/ -2222 h 132550"/>
                    <a:gd name="connsiteX4" fmla="*/ -1413 w 82655"/>
                    <a:gd name="connsiteY4" fmla="*/ 12595 h 132550"/>
                    <a:gd name="connsiteX5" fmla="*/ 25906 w 82655"/>
                    <a:gd name="connsiteY5" fmla="*/ 40445 h 132550"/>
                    <a:gd name="connsiteX6" fmla="*/ 47672 w 82655"/>
                    <a:gd name="connsiteY6" fmla="*/ 63020 h 132550"/>
                    <a:gd name="connsiteX7" fmla="*/ 59476 w 82655"/>
                    <a:gd name="connsiteY7" fmla="*/ 79094 h 132550"/>
                    <a:gd name="connsiteX8" fmla="*/ 62853 w 82655"/>
                    <a:gd name="connsiteY8" fmla="*/ 92042 h 132550"/>
                    <a:gd name="connsiteX9" fmla="*/ 55569 w 82655"/>
                    <a:gd name="connsiteY9" fmla="*/ 108952 h 132550"/>
                    <a:gd name="connsiteX10" fmla="*/ 36594 w 82655"/>
                    <a:gd name="connsiteY10" fmla="*/ 115510 h 132550"/>
                    <a:gd name="connsiteX11" fmla="*/ 19097 w 82655"/>
                    <a:gd name="connsiteY11" fmla="*/ 112636 h 132550"/>
                    <a:gd name="connsiteX12" fmla="*/ -548 w 82655"/>
                    <a:gd name="connsiteY12" fmla="*/ 103901 h 132550"/>
                    <a:gd name="connsiteX13" fmla="*/ -548 w 82655"/>
                    <a:gd name="connsiteY13" fmla="*/ 121705 h 132550"/>
                    <a:gd name="connsiteX14" fmla="*/ 19321 w 82655"/>
                    <a:gd name="connsiteY14" fmla="*/ 128151 h 132550"/>
                    <a:gd name="connsiteX15" fmla="*/ 36259 w 82655"/>
                    <a:gd name="connsiteY15" fmla="*/ 130328 h 132550"/>
                    <a:gd name="connsiteX16" fmla="*/ 68518 w 82655"/>
                    <a:gd name="connsiteY16" fmla="*/ 120198 h 132550"/>
                    <a:gd name="connsiteX17" fmla="*/ 80545 w 82655"/>
                    <a:gd name="connsiteY17" fmla="*/ 93186 h 132550"/>
                    <a:gd name="connsiteX18" fmla="*/ 77531 w 82655"/>
                    <a:gd name="connsiteY18" fmla="*/ 77950 h 132550"/>
                    <a:gd name="connsiteX19" fmla="*/ 66592 w 82655"/>
                    <a:gd name="connsiteY19" fmla="*/ 61011 h 132550"/>
                    <a:gd name="connsiteX20" fmla="*/ 52723 w 82655"/>
                    <a:gd name="connsiteY20" fmla="*/ 46389 h 132550"/>
                    <a:gd name="connsiteX21" fmla="*/ 19767 w 82655"/>
                    <a:gd name="connsiteY21" fmla="*/ 12595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767" y="12595"/>
                      </a:moveTo>
                      <a:lnTo>
                        <a:pt x="81242" y="12595"/>
                      </a:lnTo>
                      <a:lnTo>
                        <a:pt x="81242" y="-2222"/>
                      </a:lnTo>
                      <a:lnTo>
                        <a:pt x="-1413" y="-2222"/>
                      </a:lnTo>
                      <a:lnTo>
                        <a:pt x="-1413" y="12595"/>
                      </a:lnTo>
                      <a:cubicBezTo>
                        <a:pt x="5266" y="19516"/>
                        <a:pt x="14372" y="28799"/>
                        <a:pt x="25906" y="40445"/>
                      </a:cubicBezTo>
                      <a:cubicBezTo>
                        <a:pt x="37459" y="52109"/>
                        <a:pt x="44714" y="59634"/>
                        <a:pt x="47672" y="63020"/>
                      </a:cubicBezTo>
                      <a:cubicBezTo>
                        <a:pt x="53309" y="69345"/>
                        <a:pt x="57244" y="74703"/>
                        <a:pt x="59476" y="79094"/>
                      </a:cubicBezTo>
                      <a:cubicBezTo>
                        <a:pt x="61727" y="83484"/>
                        <a:pt x="62853" y="87800"/>
                        <a:pt x="62853" y="92042"/>
                      </a:cubicBezTo>
                      <a:cubicBezTo>
                        <a:pt x="62853" y="98962"/>
                        <a:pt x="60425" y="104599"/>
                        <a:pt x="55569" y="108952"/>
                      </a:cubicBezTo>
                      <a:cubicBezTo>
                        <a:pt x="50714" y="113324"/>
                        <a:pt x="44389" y="115510"/>
                        <a:pt x="36594" y="115510"/>
                      </a:cubicBezTo>
                      <a:cubicBezTo>
                        <a:pt x="31069" y="115510"/>
                        <a:pt x="25236" y="114552"/>
                        <a:pt x="19097" y="112636"/>
                      </a:cubicBezTo>
                      <a:cubicBezTo>
                        <a:pt x="12977" y="110720"/>
                        <a:pt x="6428" y="107808"/>
                        <a:pt x="-548" y="103901"/>
                      </a:cubicBezTo>
                      <a:lnTo>
                        <a:pt x="-548" y="121705"/>
                      </a:lnTo>
                      <a:cubicBezTo>
                        <a:pt x="6540" y="124551"/>
                        <a:pt x="13163" y="126700"/>
                        <a:pt x="19321" y="128151"/>
                      </a:cubicBezTo>
                      <a:cubicBezTo>
                        <a:pt x="25497" y="129602"/>
                        <a:pt x="31143" y="130328"/>
                        <a:pt x="36259" y="130328"/>
                      </a:cubicBezTo>
                      <a:cubicBezTo>
                        <a:pt x="49747" y="130328"/>
                        <a:pt x="60499" y="126951"/>
                        <a:pt x="68518" y="120198"/>
                      </a:cubicBezTo>
                      <a:cubicBezTo>
                        <a:pt x="76536" y="113464"/>
                        <a:pt x="80545" y="104460"/>
                        <a:pt x="80545" y="93186"/>
                      </a:cubicBezTo>
                      <a:cubicBezTo>
                        <a:pt x="80545" y="87828"/>
                        <a:pt x="79540" y="82749"/>
                        <a:pt x="77531" y="77950"/>
                      </a:cubicBezTo>
                      <a:cubicBezTo>
                        <a:pt x="75540" y="73168"/>
                        <a:pt x="71894" y="67522"/>
                        <a:pt x="66592" y="61011"/>
                      </a:cubicBezTo>
                      <a:cubicBezTo>
                        <a:pt x="65141" y="59318"/>
                        <a:pt x="60518" y="54444"/>
                        <a:pt x="52723" y="46389"/>
                      </a:cubicBezTo>
                      <a:cubicBezTo>
                        <a:pt x="44947" y="38333"/>
                        <a:pt x="33961" y="27069"/>
                        <a:pt x="19767" y="125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827B3B7B-358A-0C6A-3A42-B889B70227FF}"/>
                    </a:ext>
                  </a:extLst>
                </p:cNvPr>
                <p:cNvSpPr/>
                <p:nvPr/>
              </p:nvSpPr>
              <p:spPr>
                <a:xfrm flipV="1">
                  <a:off x="5024415" y="1945070"/>
                  <a:ext cx="18417" cy="22156"/>
                </a:xfrm>
                <a:custGeom>
                  <a:avLst/>
                  <a:gdLst>
                    <a:gd name="connsiteX0" fmla="*/ -470 w 18417"/>
                    <a:gd name="connsiteY0" fmla="*/ 21917 h 22156"/>
                    <a:gd name="connsiteX1" fmla="*/ 17948 w 18417"/>
                    <a:gd name="connsiteY1" fmla="*/ 21917 h 22156"/>
                    <a:gd name="connsiteX2" fmla="*/ 17948 w 18417"/>
                    <a:gd name="connsiteY2" fmla="*/ -240 h 22156"/>
                    <a:gd name="connsiteX3" fmla="*/ -470 w 18417"/>
                    <a:gd name="connsiteY3" fmla="*/ -240 h 22156"/>
                    <a:gd name="connsiteX4" fmla="*/ -470 w 18417"/>
                    <a:gd name="connsiteY4" fmla="*/ 21917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70" y="21917"/>
                      </a:moveTo>
                      <a:lnTo>
                        <a:pt x="17948" y="21917"/>
                      </a:lnTo>
                      <a:lnTo>
                        <a:pt x="17948" y="-240"/>
                      </a:lnTo>
                      <a:lnTo>
                        <a:pt x="-470" y="-240"/>
                      </a:lnTo>
                      <a:lnTo>
                        <a:pt x="-470" y="219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265587C8-4753-A1BF-9C97-5CE4FD47D376}"/>
                    </a:ext>
                  </a:extLst>
                </p:cNvPr>
                <p:cNvSpPr/>
                <p:nvPr/>
              </p:nvSpPr>
              <p:spPr>
                <a:xfrm flipV="1">
                  <a:off x="5073343" y="1834676"/>
                  <a:ext cx="89827" cy="135089"/>
                </a:xfrm>
                <a:custGeom>
                  <a:avLst/>
                  <a:gdLst>
                    <a:gd name="connsiteX0" fmla="*/ 6910 w 89827"/>
                    <a:gd name="connsiteY0" fmla="*/ 3069 h 135089"/>
                    <a:gd name="connsiteX1" fmla="*/ 6910 w 89827"/>
                    <a:gd name="connsiteY1" fmla="*/ 19115 h 135089"/>
                    <a:gd name="connsiteX2" fmla="*/ 20333 w 89827"/>
                    <a:gd name="connsiteY2" fmla="*/ 14315 h 135089"/>
                    <a:gd name="connsiteX3" fmla="*/ 33700 w 89827"/>
                    <a:gd name="connsiteY3" fmla="*/ 12669 h 135089"/>
                    <a:gd name="connsiteX4" fmla="*/ 60321 w 89827"/>
                    <a:gd name="connsiteY4" fmla="*/ 24389 h 135089"/>
                    <a:gd name="connsiteX5" fmla="*/ 70841 w 89827"/>
                    <a:gd name="connsiteY5" fmla="*/ 60024 h 135089"/>
                    <a:gd name="connsiteX6" fmla="*/ 58005 w 89827"/>
                    <a:gd name="connsiteY6" fmla="*/ 48499 h 135089"/>
                    <a:gd name="connsiteX7" fmla="*/ 40843 w 89827"/>
                    <a:gd name="connsiteY7" fmla="*/ 44481 h 135089"/>
                    <a:gd name="connsiteX8" fmla="*/ 9924 w 89827"/>
                    <a:gd name="connsiteY8" fmla="*/ 56285 h 135089"/>
                    <a:gd name="connsiteX9" fmla="*/ -1461 w 89827"/>
                    <a:gd name="connsiteY9" fmla="*/ 88627 h 135089"/>
                    <a:gd name="connsiteX10" fmla="*/ 10399 w 89827"/>
                    <a:gd name="connsiteY10" fmla="*/ 120774 h 135089"/>
                    <a:gd name="connsiteX11" fmla="*/ 41959 w 89827"/>
                    <a:gd name="connsiteY11" fmla="*/ 132913 h 135089"/>
                    <a:gd name="connsiteX12" fmla="*/ 76450 w 89827"/>
                    <a:gd name="connsiteY12" fmla="*/ 115584 h 135089"/>
                    <a:gd name="connsiteX13" fmla="*/ 88366 w 89827"/>
                    <a:gd name="connsiteY13" fmla="*/ 65326 h 135089"/>
                    <a:gd name="connsiteX14" fmla="*/ 73744 w 89827"/>
                    <a:gd name="connsiteY14" fmla="*/ 16185 h 135089"/>
                    <a:gd name="connsiteX15" fmla="*/ 34481 w 89827"/>
                    <a:gd name="connsiteY15" fmla="*/ -2177 h 135089"/>
                    <a:gd name="connsiteX16" fmla="*/ 21031 w 89827"/>
                    <a:gd name="connsiteY16" fmla="*/ -865 h 135089"/>
                    <a:gd name="connsiteX17" fmla="*/ 6910 w 89827"/>
                    <a:gd name="connsiteY17" fmla="*/ 3069 h 135089"/>
                    <a:gd name="connsiteX18" fmla="*/ 41959 w 89827"/>
                    <a:gd name="connsiteY18" fmla="*/ 58266 h 135089"/>
                    <a:gd name="connsiteX19" fmla="*/ 60740 w 89827"/>
                    <a:gd name="connsiteY19" fmla="*/ 66359 h 135089"/>
                    <a:gd name="connsiteX20" fmla="*/ 67688 w 89827"/>
                    <a:gd name="connsiteY20" fmla="*/ 88627 h 135089"/>
                    <a:gd name="connsiteX21" fmla="*/ 60740 w 89827"/>
                    <a:gd name="connsiteY21" fmla="*/ 110812 h 135089"/>
                    <a:gd name="connsiteX22" fmla="*/ 41959 w 89827"/>
                    <a:gd name="connsiteY22" fmla="*/ 118960 h 135089"/>
                    <a:gd name="connsiteX23" fmla="*/ 23179 w 89827"/>
                    <a:gd name="connsiteY23" fmla="*/ 110812 h 135089"/>
                    <a:gd name="connsiteX24" fmla="*/ 16259 w 89827"/>
                    <a:gd name="connsiteY24" fmla="*/ 88627 h 135089"/>
                    <a:gd name="connsiteX25" fmla="*/ 23179 w 89827"/>
                    <a:gd name="connsiteY25" fmla="*/ 66359 h 135089"/>
                    <a:gd name="connsiteX26" fmla="*/ 41959 w 89827"/>
                    <a:gd name="connsiteY26" fmla="*/ 5826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10" y="3069"/>
                      </a:moveTo>
                      <a:lnTo>
                        <a:pt x="6910" y="19115"/>
                      </a:lnTo>
                      <a:cubicBezTo>
                        <a:pt x="11338" y="17013"/>
                        <a:pt x="15812" y="15413"/>
                        <a:pt x="20333" y="14315"/>
                      </a:cubicBezTo>
                      <a:cubicBezTo>
                        <a:pt x="24872" y="13218"/>
                        <a:pt x="29328" y="12669"/>
                        <a:pt x="33700" y="12669"/>
                      </a:cubicBezTo>
                      <a:cubicBezTo>
                        <a:pt x="45327" y="12669"/>
                        <a:pt x="54201" y="16576"/>
                        <a:pt x="60321" y="24389"/>
                      </a:cubicBezTo>
                      <a:cubicBezTo>
                        <a:pt x="66460" y="32203"/>
                        <a:pt x="69967" y="44081"/>
                        <a:pt x="70841" y="60024"/>
                      </a:cubicBezTo>
                      <a:cubicBezTo>
                        <a:pt x="67474" y="55020"/>
                        <a:pt x="63195" y="51178"/>
                        <a:pt x="58005" y="48499"/>
                      </a:cubicBezTo>
                      <a:cubicBezTo>
                        <a:pt x="52833" y="45820"/>
                        <a:pt x="47113" y="44481"/>
                        <a:pt x="40843" y="44481"/>
                      </a:cubicBezTo>
                      <a:cubicBezTo>
                        <a:pt x="27821" y="44481"/>
                        <a:pt x="17514" y="48416"/>
                        <a:pt x="9924" y="56285"/>
                      </a:cubicBezTo>
                      <a:cubicBezTo>
                        <a:pt x="2334" y="64173"/>
                        <a:pt x="-1461" y="74953"/>
                        <a:pt x="-1461" y="88627"/>
                      </a:cubicBezTo>
                      <a:cubicBezTo>
                        <a:pt x="-1461" y="101984"/>
                        <a:pt x="2492" y="112700"/>
                        <a:pt x="10399" y="120774"/>
                      </a:cubicBezTo>
                      <a:cubicBezTo>
                        <a:pt x="18305" y="128866"/>
                        <a:pt x="28825" y="132913"/>
                        <a:pt x="41959" y="132913"/>
                      </a:cubicBezTo>
                      <a:cubicBezTo>
                        <a:pt x="57028" y="132913"/>
                        <a:pt x="68525" y="127136"/>
                        <a:pt x="76450" y="115584"/>
                      </a:cubicBezTo>
                      <a:cubicBezTo>
                        <a:pt x="84394" y="104049"/>
                        <a:pt x="88366" y="87297"/>
                        <a:pt x="88366" y="65326"/>
                      </a:cubicBezTo>
                      <a:cubicBezTo>
                        <a:pt x="88366" y="44806"/>
                        <a:pt x="83492" y="28426"/>
                        <a:pt x="73744" y="16185"/>
                      </a:cubicBezTo>
                      <a:cubicBezTo>
                        <a:pt x="64014" y="3944"/>
                        <a:pt x="50926" y="-2177"/>
                        <a:pt x="34481" y="-2177"/>
                      </a:cubicBezTo>
                      <a:cubicBezTo>
                        <a:pt x="30053" y="-2177"/>
                        <a:pt x="25570" y="-1740"/>
                        <a:pt x="21031" y="-865"/>
                      </a:cubicBezTo>
                      <a:cubicBezTo>
                        <a:pt x="16510" y="9"/>
                        <a:pt x="11803" y="1321"/>
                        <a:pt x="6910" y="3069"/>
                      </a:cubicBezTo>
                      <a:close/>
                      <a:moveTo>
                        <a:pt x="41959" y="58266"/>
                      </a:moveTo>
                      <a:cubicBezTo>
                        <a:pt x="49866" y="58266"/>
                        <a:pt x="56126" y="60964"/>
                        <a:pt x="60740" y="66359"/>
                      </a:cubicBezTo>
                      <a:cubicBezTo>
                        <a:pt x="65372" y="71772"/>
                        <a:pt x="67688" y="79195"/>
                        <a:pt x="67688" y="88627"/>
                      </a:cubicBezTo>
                      <a:cubicBezTo>
                        <a:pt x="67688" y="97985"/>
                        <a:pt x="65372" y="105380"/>
                        <a:pt x="60740" y="110812"/>
                      </a:cubicBezTo>
                      <a:cubicBezTo>
                        <a:pt x="56126" y="116244"/>
                        <a:pt x="49866" y="118960"/>
                        <a:pt x="41959" y="118960"/>
                      </a:cubicBezTo>
                      <a:cubicBezTo>
                        <a:pt x="34053" y="118960"/>
                        <a:pt x="27793" y="116244"/>
                        <a:pt x="23179" y="110812"/>
                      </a:cubicBezTo>
                      <a:cubicBezTo>
                        <a:pt x="18566" y="105380"/>
                        <a:pt x="16259" y="97985"/>
                        <a:pt x="16259" y="88627"/>
                      </a:cubicBezTo>
                      <a:cubicBezTo>
                        <a:pt x="16259" y="79195"/>
                        <a:pt x="18566" y="71772"/>
                        <a:pt x="23179" y="66359"/>
                      </a:cubicBezTo>
                      <a:cubicBezTo>
                        <a:pt x="27793" y="60964"/>
                        <a:pt x="34053" y="58266"/>
                        <a:pt x="41959" y="582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任意多边形: 形状 544">
                  <a:extLst>
                    <a:ext uri="{FF2B5EF4-FFF2-40B4-BE49-F238E27FC236}">
                      <a16:creationId xmlns:a16="http://schemas.microsoft.com/office/drawing/2014/main" id="{1EF46E8F-D7D2-0EF0-6DDE-C9E628FD40D5}"/>
                    </a:ext>
                  </a:extLst>
                </p:cNvPr>
                <p:cNvSpPr/>
                <p:nvPr/>
              </p:nvSpPr>
              <p:spPr>
                <a:xfrm flipV="1">
                  <a:off x="5186970" y="1834676"/>
                  <a:ext cx="89827" cy="135089"/>
                </a:xfrm>
                <a:custGeom>
                  <a:avLst/>
                  <a:gdLst>
                    <a:gd name="connsiteX0" fmla="*/ 6920 w 89827"/>
                    <a:gd name="connsiteY0" fmla="*/ 3069 h 135089"/>
                    <a:gd name="connsiteX1" fmla="*/ 6920 w 89827"/>
                    <a:gd name="connsiteY1" fmla="*/ 19115 h 135089"/>
                    <a:gd name="connsiteX2" fmla="*/ 20342 w 89827"/>
                    <a:gd name="connsiteY2" fmla="*/ 14315 h 135089"/>
                    <a:gd name="connsiteX3" fmla="*/ 33709 w 89827"/>
                    <a:gd name="connsiteY3" fmla="*/ 12669 h 135089"/>
                    <a:gd name="connsiteX4" fmla="*/ 60331 w 89827"/>
                    <a:gd name="connsiteY4" fmla="*/ 24389 h 135089"/>
                    <a:gd name="connsiteX5" fmla="*/ 70851 w 89827"/>
                    <a:gd name="connsiteY5" fmla="*/ 60024 h 135089"/>
                    <a:gd name="connsiteX6" fmla="*/ 58015 w 89827"/>
                    <a:gd name="connsiteY6" fmla="*/ 48499 h 135089"/>
                    <a:gd name="connsiteX7" fmla="*/ 40853 w 89827"/>
                    <a:gd name="connsiteY7" fmla="*/ 44481 h 135089"/>
                    <a:gd name="connsiteX8" fmla="*/ 9934 w 89827"/>
                    <a:gd name="connsiteY8" fmla="*/ 56285 h 135089"/>
                    <a:gd name="connsiteX9" fmla="*/ -1452 w 89827"/>
                    <a:gd name="connsiteY9" fmla="*/ 88627 h 135089"/>
                    <a:gd name="connsiteX10" fmla="*/ 10408 w 89827"/>
                    <a:gd name="connsiteY10" fmla="*/ 120774 h 135089"/>
                    <a:gd name="connsiteX11" fmla="*/ 41969 w 89827"/>
                    <a:gd name="connsiteY11" fmla="*/ 132913 h 135089"/>
                    <a:gd name="connsiteX12" fmla="*/ 76460 w 89827"/>
                    <a:gd name="connsiteY12" fmla="*/ 115584 h 135089"/>
                    <a:gd name="connsiteX13" fmla="*/ 88375 w 89827"/>
                    <a:gd name="connsiteY13" fmla="*/ 65326 h 135089"/>
                    <a:gd name="connsiteX14" fmla="*/ 73753 w 89827"/>
                    <a:gd name="connsiteY14" fmla="*/ 16185 h 135089"/>
                    <a:gd name="connsiteX15" fmla="*/ 34490 w 89827"/>
                    <a:gd name="connsiteY15" fmla="*/ -2177 h 135089"/>
                    <a:gd name="connsiteX16" fmla="*/ 21040 w 89827"/>
                    <a:gd name="connsiteY16" fmla="*/ -865 h 135089"/>
                    <a:gd name="connsiteX17" fmla="*/ 6920 w 89827"/>
                    <a:gd name="connsiteY17" fmla="*/ 3069 h 135089"/>
                    <a:gd name="connsiteX18" fmla="*/ 41969 w 89827"/>
                    <a:gd name="connsiteY18" fmla="*/ 58266 h 135089"/>
                    <a:gd name="connsiteX19" fmla="*/ 60749 w 89827"/>
                    <a:gd name="connsiteY19" fmla="*/ 66359 h 135089"/>
                    <a:gd name="connsiteX20" fmla="*/ 67698 w 89827"/>
                    <a:gd name="connsiteY20" fmla="*/ 88627 h 135089"/>
                    <a:gd name="connsiteX21" fmla="*/ 60749 w 89827"/>
                    <a:gd name="connsiteY21" fmla="*/ 110812 h 135089"/>
                    <a:gd name="connsiteX22" fmla="*/ 41969 w 89827"/>
                    <a:gd name="connsiteY22" fmla="*/ 118960 h 135089"/>
                    <a:gd name="connsiteX23" fmla="*/ 23189 w 89827"/>
                    <a:gd name="connsiteY23" fmla="*/ 110812 h 135089"/>
                    <a:gd name="connsiteX24" fmla="*/ 16268 w 89827"/>
                    <a:gd name="connsiteY24" fmla="*/ 88627 h 135089"/>
                    <a:gd name="connsiteX25" fmla="*/ 23189 w 89827"/>
                    <a:gd name="connsiteY25" fmla="*/ 66359 h 135089"/>
                    <a:gd name="connsiteX26" fmla="*/ 41969 w 89827"/>
                    <a:gd name="connsiteY26" fmla="*/ 5826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20" y="3069"/>
                      </a:moveTo>
                      <a:lnTo>
                        <a:pt x="6920" y="19115"/>
                      </a:lnTo>
                      <a:cubicBezTo>
                        <a:pt x="11348" y="17013"/>
                        <a:pt x="15822" y="15413"/>
                        <a:pt x="20342" y="14315"/>
                      </a:cubicBezTo>
                      <a:cubicBezTo>
                        <a:pt x="24882" y="13218"/>
                        <a:pt x="29337" y="12669"/>
                        <a:pt x="33709" y="12669"/>
                      </a:cubicBezTo>
                      <a:cubicBezTo>
                        <a:pt x="45336" y="12669"/>
                        <a:pt x="54210" y="16576"/>
                        <a:pt x="60331" y="24389"/>
                      </a:cubicBezTo>
                      <a:cubicBezTo>
                        <a:pt x="66470" y="32203"/>
                        <a:pt x="69977" y="44081"/>
                        <a:pt x="70851" y="60024"/>
                      </a:cubicBezTo>
                      <a:cubicBezTo>
                        <a:pt x="67484" y="55020"/>
                        <a:pt x="63205" y="51178"/>
                        <a:pt x="58015" y="48499"/>
                      </a:cubicBezTo>
                      <a:cubicBezTo>
                        <a:pt x="52843" y="45820"/>
                        <a:pt x="47122" y="44481"/>
                        <a:pt x="40853" y="44481"/>
                      </a:cubicBezTo>
                      <a:cubicBezTo>
                        <a:pt x="27830" y="44481"/>
                        <a:pt x="17524" y="48416"/>
                        <a:pt x="9934" y="56285"/>
                      </a:cubicBezTo>
                      <a:cubicBezTo>
                        <a:pt x="2344" y="64173"/>
                        <a:pt x="-1452" y="74953"/>
                        <a:pt x="-1452" y="88627"/>
                      </a:cubicBezTo>
                      <a:cubicBezTo>
                        <a:pt x="-1452" y="101984"/>
                        <a:pt x="2502" y="112700"/>
                        <a:pt x="10408" y="120774"/>
                      </a:cubicBezTo>
                      <a:cubicBezTo>
                        <a:pt x="18315" y="128866"/>
                        <a:pt x="28835" y="132913"/>
                        <a:pt x="41969" y="132913"/>
                      </a:cubicBezTo>
                      <a:cubicBezTo>
                        <a:pt x="57038" y="132913"/>
                        <a:pt x="68535" y="127136"/>
                        <a:pt x="76460" y="115584"/>
                      </a:cubicBezTo>
                      <a:cubicBezTo>
                        <a:pt x="84404" y="104049"/>
                        <a:pt x="88375" y="87297"/>
                        <a:pt x="88375" y="65326"/>
                      </a:cubicBezTo>
                      <a:cubicBezTo>
                        <a:pt x="88375" y="44806"/>
                        <a:pt x="83501" y="28426"/>
                        <a:pt x="73753" y="16185"/>
                      </a:cubicBezTo>
                      <a:cubicBezTo>
                        <a:pt x="64023" y="3944"/>
                        <a:pt x="50936" y="-2177"/>
                        <a:pt x="34490" y="-2177"/>
                      </a:cubicBezTo>
                      <a:cubicBezTo>
                        <a:pt x="30063" y="-2177"/>
                        <a:pt x="25579" y="-1740"/>
                        <a:pt x="21040" y="-865"/>
                      </a:cubicBezTo>
                      <a:cubicBezTo>
                        <a:pt x="16519" y="9"/>
                        <a:pt x="11813" y="1321"/>
                        <a:pt x="6920" y="3069"/>
                      </a:cubicBezTo>
                      <a:close/>
                      <a:moveTo>
                        <a:pt x="41969" y="58266"/>
                      </a:moveTo>
                      <a:cubicBezTo>
                        <a:pt x="49875" y="58266"/>
                        <a:pt x="56136" y="60964"/>
                        <a:pt x="60749" y="66359"/>
                      </a:cubicBezTo>
                      <a:cubicBezTo>
                        <a:pt x="65382" y="71772"/>
                        <a:pt x="67698" y="79195"/>
                        <a:pt x="67698" y="88627"/>
                      </a:cubicBezTo>
                      <a:cubicBezTo>
                        <a:pt x="67698" y="97985"/>
                        <a:pt x="65382" y="105380"/>
                        <a:pt x="60749" y="110812"/>
                      </a:cubicBezTo>
                      <a:cubicBezTo>
                        <a:pt x="56136" y="116244"/>
                        <a:pt x="49875" y="118960"/>
                        <a:pt x="41969" y="118960"/>
                      </a:cubicBezTo>
                      <a:cubicBezTo>
                        <a:pt x="34063" y="118960"/>
                        <a:pt x="27802" y="116244"/>
                        <a:pt x="23189" y="110812"/>
                      </a:cubicBezTo>
                      <a:cubicBezTo>
                        <a:pt x="18575" y="105380"/>
                        <a:pt x="16268" y="97985"/>
                        <a:pt x="16268" y="88627"/>
                      </a:cubicBezTo>
                      <a:cubicBezTo>
                        <a:pt x="16268" y="79195"/>
                        <a:pt x="18575" y="71772"/>
                        <a:pt x="23189" y="66359"/>
                      </a:cubicBezTo>
                      <a:cubicBezTo>
                        <a:pt x="27802" y="60964"/>
                        <a:pt x="34063" y="58266"/>
                        <a:pt x="41969" y="582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6" name="图形 304">
                <a:extLst>
                  <a:ext uri="{FF2B5EF4-FFF2-40B4-BE49-F238E27FC236}">
                    <a16:creationId xmlns:a16="http://schemas.microsoft.com/office/drawing/2014/main" id="{FCD3924A-A742-BBC3-60E7-9DE277D65559}"/>
                  </a:ext>
                </a:extLst>
              </p:cNvPr>
              <p:cNvGrpSpPr/>
              <p:nvPr/>
            </p:nvGrpSpPr>
            <p:grpSpPr>
              <a:xfrm>
                <a:off x="5596987" y="1653814"/>
                <a:ext cx="486416" cy="135089"/>
                <a:chOff x="5596987" y="1653814"/>
                <a:chExt cx="486416" cy="135089"/>
              </a:xfrm>
              <a:solidFill>
                <a:srgbClr val="000000"/>
              </a:solidFill>
            </p:grpSpPr>
            <p:sp>
              <p:nvSpPr>
                <p:cNvPr id="547" name="任意多边形: 形状 546">
                  <a:extLst>
                    <a:ext uri="{FF2B5EF4-FFF2-40B4-BE49-F238E27FC236}">
                      <a16:creationId xmlns:a16="http://schemas.microsoft.com/office/drawing/2014/main" id="{43BDA109-6EF0-F795-1674-23EB3025AF01}"/>
                    </a:ext>
                  </a:extLst>
                </p:cNvPr>
                <p:cNvSpPr/>
                <p:nvPr/>
              </p:nvSpPr>
              <p:spPr>
                <a:xfrm flipV="1">
                  <a:off x="5596987" y="1653814"/>
                  <a:ext cx="85697" cy="135089"/>
                </a:xfrm>
                <a:custGeom>
                  <a:avLst/>
                  <a:gdLst>
                    <a:gd name="connsiteX0" fmla="*/ 57424 w 85697"/>
                    <a:gd name="connsiteY0" fmla="*/ 70557 h 135089"/>
                    <a:gd name="connsiteX1" fmla="*/ 77153 w 85697"/>
                    <a:gd name="connsiteY1" fmla="*/ 59283 h 135089"/>
                    <a:gd name="connsiteX2" fmla="*/ 84269 w 85697"/>
                    <a:gd name="connsiteY2" fmla="*/ 38187 h 135089"/>
                    <a:gd name="connsiteX3" fmla="*/ 71014 w 85697"/>
                    <a:gd name="connsiteY3" fmla="*/ 8356 h 135089"/>
                    <a:gd name="connsiteX4" fmla="*/ 33342 w 85697"/>
                    <a:gd name="connsiteY4" fmla="*/ -2192 h 135089"/>
                    <a:gd name="connsiteX5" fmla="*/ 16487 w 85697"/>
                    <a:gd name="connsiteY5" fmla="*/ -573 h 135089"/>
                    <a:gd name="connsiteX6" fmla="*/ -1428 w 85697"/>
                    <a:gd name="connsiteY6" fmla="*/ 4282 h 135089"/>
                    <a:gd name="connsiteX7" fmla="*/ -1428 w 85697"/>
                    <a:gd name="connsiteY7" fmla="*/ 21276 h 135089"/>
                    <a:gd name="connsiteX8" fmla="*/ 14589 w 85697"/>
                    <a:gd name="connsiteY8" fmla="*/ 14830 h 135089"/>
                    <a:gd name="connsiteX9" fmla="*/ 32839 w 85697"/>
                    <a:gd name="connsiteY9" fmla="*/ 12654 h 135089"/>
                    <a:gd name="connsiteX10" fmla="*/ 58066 w 85697"/>
                    <a:gd name="connsiteY10" fmla="*/ 19184 h 135089"/>
                    <a:gd name="connsiteX11" fmla="*/ 66744 w 85697"/>
                    <a:gd name="connsiteY11" fmla="*/ 38187 h 135089"/>
                    <a:gd name="connsiteX12" fmla="*/ 58680 w 85697"/>
                    <a:gd name="connsiteY12" fmla="*/ 56186 h 135089"/>
                    <a:gd name="connsiteX13" fmla="*/ 36244 w 85697"/>
                    <a:gd name="connsiteY13" fmla="*/ 62688 h 135089"/>
                    <a:gd name="connsiteX14" fmla="*/ 21063 w 85697"/>
                    <a:gd name="connsiteY14" fmla="*/ 62688 h 135089"/>
                    <a:gd name="connsiteX15" fmla="*/ 21063 w 85697"/>
                    <a:gd name="connsiteY15" fmla="*/ 77171 h 135089"/>
                    <a:gd name="connsiteX16" fmla="*/ 36941 w 85697"/>
                    <a:gd name="connsiteY16" fmla="*/ 77171 h 135089"/>
                    <a:gd name="connsiteX17" fmla="*/ 56810 w 85697"/>
                    <a:gd name="connsiteY17" fmla="*/ 82361 h 135089"/>
                    <a:gd name="connsiteX18" fmla="*/ 63703 w 85697"/>
                    <a:gd name="connsiteY18" fmla="*/ 97318 h 135089"/>
                    <a:gd name="connsiteX19" fmla="*/ 56587 w 85697"/>
                    <a:gd name="connsiteY19" fmla="*/ 112694 h 135089"/>
                    <a:gd name="connsiteX20" fmla="*/ 36244 w 85697"/>
                    <a:gd name="connsiteY20" fmla="*/ 118080 h 135089"/>
                    <a:gd name="connsiteX21" fmla="*/ 20701 w 85697"/>
                    <a:gd name="connsiteY21" fmla="*/ 116489 h 135089"/>
                    <a:gd name="connsiteX22" fmla="*/ 2478 w 85697"/>
                    <a:gd name="connsiteY22" fmla="*/ 111634 h 135089"/>
                    <a:gd name="connsiteX23" fmla="*/ 2478 w 85697"/>
                    <a:gd name="connsiteY23" fmla="*/ 127316 h 135089"/>
                    <a:gd name="connsiteX24" fmla="*/ 21287 w 85697"/>
                    <a:gd name="connsiteY24" fmla="*/ 131502 h 135089"/>
                    <a:gd name="connsiteX25" fmla="*/ 37806 w 85697"/>
                    <a:gd name="connsiteY25" fmla="*/ 132898 h 135089"/>
                    <a:gd name="connsiteX26" fmla="*/ 69535 w 85697"/>
                    <a:gd name="connsiteY26" fmla="*/ 123773 h 135089"/>
                    <a:gd name="connsiteX27" fmla="*/ 81227 w 85697"/>
                    <a:gd name="connsiteY27" fmla="*/ 99160 h 135089"/>
                    <a:gd name="connsiteX28" fmla="*/ 75032 w 85697"/>
                    <a:gd name="connsiteY28" fmla="*/ 80882 h 135089"/>
                    <a:gd name="connsiteX29" fmla="*/ 57424 w 85697"/>
                    <a:gd name="connsiteY29" fmla="*/ 70557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424" y="70557"/>
                      </a:moveTo>
                      <a:cubicBezTo>
                        <a:pt x="65851" y="68753"/>
                        <a:pt x="72428" y="64995"/>
                        <a:pt x="77153" y="59283"/>
                      </a:cubicBezTo>
                      <a:cubicBezTo>
                        <a:pt x="81897" y="53591"/>
                        <a:pt x="84269" y="46559"/>
                        <a:pt x="84269" y="38187"/>
                      </a:cubicBezTo>
                      <a:cubicBezTo>
                        <a:pt x="84269" y="25351"/>
                        <a:pt x="79850" y="15407"/>
                        <a:pt x="71014" y="8356"/>
                      </a:cubicBezTo>
                      <a:cubicBezTo>
                        <a:pt x="62177" y="1324"/>
                        <a:pt x="49620" y="-2192"/>
                        <a:pt x="33342" y="-2192"/>
                      </a:cubicBezTo>
                      <a:cubicBezTo>
                        <a:pt x="27891" y="-2192"/>
                        <a:pt x="22273" y="-1652"/>
                        <a:pt x="16487" y="-573"/>
                      </a:cubicBezTo>
                      <a:cubicBezTo>
                        <a:pt x="10701" y="506"/>
                        <a:pt x="4729" y="2124"/>
                        <a:pt x="-1428" y="4282"/>
                      </a:cubicBezTo>
                      <a:lnTo>
                        <a:pt x="-1428" y="21276"/>
                      </a:lnTo>
                      <a:cubicBezTo>
                        <a:pt x="3446" y="18430"/>
                        <a:pt x="8785" y="16281"/>
                        <a:pt x="14589" y="14830"/>
                      </a:cubicBezTo>
                      <a:cubicBezTo>
                        <a:pt x="20412" y="13379"/>
                        <a:pt x="26496" y="12654"/>
                        <a:pt x="32839" y="12654"/>
                      </a:cubicBezTo>
                      <a:cubicBezTo>
                        <a:pt x="43871" y="12654"/>
                        <a:pt x="52280" y="14830"/>
                        <a:pt x="58066" y="19184"/>
                      </a:cubicBezTo>
                      <a:cubicBezTo>
                        <a:pt x="63851" y="23537"/>
                        <a:pt x="66744" y="29871"/>
                        <a:pt x="66744" y="38187"/>
                      </a:cubicBezTo>
                      <a:cubicBezTo>
                        <a:pt x="66744" y="45870"/>
                        <a:pt x="64056" y="51870"/>
                        <a:pt x="58680" y="56186"/>
                      </a:cubicBezTo>
                      <a:cubicBezTo>
                        <a:pt x="53303" y="60521"/>
                        <a:pt x="45825" y="62688"/>
                        <a:pt x="36244" y="62688"/>
                      </a:cubicBezTo>
                      <a:lnTo>
                        <a:pt x="21063" y="62688"/>
                      </a:lnTo>
                      <a:lnTo>
                        <a:pt x="21063" y="77171"/>
                      </a:lnTo>
                      <a:lnTo>
                        <a:pt x="36941" y="77171"/>
                      </a:lnTo>
                      <a:cubicBezTo>
                        <a:pt x="45592" y="77171"/>
                        <a:pt x="52215" y="78901"/>
                        <a:pt x="56810" y="82361"/>
                      </a:cubicBezTo>
                      <a:cubicBezTo>
                        <a:pt x="61405" y="85821"/>
                        <a:pt x="63703" y="90807"/>
                        <a:pt x="63703" y="97318"/>
                      </a:cubicBezTo>
                      <a:cubicBezTo>
                        <a:pt x="63703" y="103997"/>
                        <a:pt x="61331" y="109122"/>
                        <a:pt x="56587" y="112694"/>
                      </a:cubicBezTo>
                      <a:cubicBezTo>
                        <a:pt x="51861" y="116285"/>
                        <a:pt x="45080" y="118080"/>
                        <a:pt x="36244" y="118080"/>
                      </a:cubicBezTo>
                      <a:cubicBezTo>
                        <a:pt x="31407" y="118080"/>
                        <a:pt x="26226" y="117550"/>
                        <a:pt x="20701" y="116489"/>
                      </a:cubicBezTo>
                      <a:cubicBezTo>
                        <a:pt x="15175" y="115447"/>
                        <a:pt x="9101" y="113829"/>
                        <a:pt x="2478" y="111634"/>
                      </a:cubicBezTo>
                      <a:lnTo>
                        <a:pt x="2478" y="127316"/>
                      </a:lnTo>
                      <a:cubicBezTo>
                        <a:pt x="9176" y="129177"/>
                        <a:pt x="15445" y="130572"/>
                        <a:pt x="21287" y="131502"/>
                      </a:cubicBezTo>
                      <a:cubicBezTo>
                        <a:pt x="27128" y="132432"/>
                        <a:pt x="32635" y="132898"/>
                        <a:pt x="37806" y="132898"/>
                      </a:cubicBezTo>
                      <a:cubicBezTo>
                        <a:pt x="51182" y="132898"/>
                        <a:pt x="61759" y="129856"/>
                        <a:pt x="69535" y="123773"/>
                      </a:cubicBezTo>
                      <a:cubicBezTo>
                        <a:pt x="77330" y="117708"/>
                        <a:pt x="81227" y="109504"/>
                        <a:pt x="81227" y="99160"/>
                      </a:cubicBezTo>
                      <a:cubicBezTo>
                        <a:pt x="81227" y="91942"/>
                        <a:pt x="79162" y="85849"/>
                        <a:pt x="75032" y="80882"/>
                      </a:cubicBezTo>
                      <a:cubicBezTo>
                        <a:pt x="70902" y="75915"/>
                        <a:pt x="65033" y="72473"/>
                        <a:pt x="57424" y="705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8" name="任意多边形: 形状 547">
                  <a:extLst>
                    <a:ext uri="{FF2B5EF4-FFF2-40B4-BE49-F238E27FC236}">
                      <a16:creationId xmlns:a16="http://schemas.microsoft.com/office/drawing/2014/main" id="{24B8B29F-A030-450C-0C84-6ACB05591479}"/>
                    </a:ext>
                  </a:extLst>
                </p:cNvPr>
                <p:cNvSpPr/>
                <p:nvPr/>
              </p:nvSpPr>
              <p:spPr>
                <a:xfrm flipV="1">
                  <a:off x="5705731" y="1656158"/>
                  <a:ext cx="94877" cy="130206"/>
                </a:xfrm>
                <a:custGeom>
                  <a:avLst/>
                  <a:gdLst>
                    <a:gd name="connsiteX0" fmla="*/ 57360 w 94877"/>
                    <a:gd name="connsiteY0" fmla="*/ 112663 h 130206"/>
                    <a:gd name="connsiteX1" fmla="*/ 12879 w 94877"/>
                    <a:gd name="connsiteY1" fmla="*/ 43151 h 130206"/>
                    <a:gd name="connsiteX2" fmla="*/ 57360 w 94877"/>
                    <a:gd name="connsiteY2" fmla="*/ 43151 h 130206"/>
                    <a:gd name="connsiteX3" fmla="*/ 57360 w 94877"/>
                    <a:gd name="connsiteY3" fmla="*/ 112663 h 130206"/>
                    <a:gd name="connsiteX4" fmla="*/ 52728 w 94877"/>
                    <a:gd name="connsiteY4" fmla="*/ 128011 h 130206"/>
                    <a:gd name="connsiteX5" fmla="*/ 74885 w 94877"/>
                    <a:gd name="connsiteY5" fmla="*/ 128011 h 130206"/>
                    <a:gd name="connsiteX6" fmla="*/ 74885 w 94877"/>
                    <a:gd name="connsiteY6" fmla="*/ 43151 h 130206"/>
                    <a:gd name="connsiteX7" fmla="*/ 93470 w 94877"/>
                    <a:gd name="connsiteY7" fmla="*/ 43151 h 130206"/>
                    <a:gd name="connsiteX8" fmla="*/ 93470 w 94877"/>
                    <a:gd name="connsiteY8" fmla="*/ 28500 h 130206"/>
                    <a:gd name="connsiteX9" fmla="*/ 74885 w 94877"/>
                    <a:gd name="connsiteY9" fmla="*/ 28500 h 130206"/>
                    <a:gd name="connsiteX10" fmla="*/ 74885 w 94877"/>
                    <a:gd name="connsiteY10" fmla="*/ -2195 h 130206"/>
                    <a:gd name="connsiteX11" fmla="*/ 57360 w 94877"/>
                    <a:gd name="connsiteY11" fmla="*/ -2195 h 130206"/>
                    <a:gd name="connsiteX12" fmla="*/ 57360 w 94877"/>
                    <a:gd name="connsiteY12" fmla="*/ 28500 h 130206"/>
                    <a:gd name="connsiteX13" fmla="*/ -1408 w 94877"/>
                    <a:gd name="connsiteY13" fmla="*/ 28500 h 130206"/>
                    <a:gd name="connsiteX14" fmla="*/ -1408 w 94877"/>
                    <a:gd name="connsiteY14" fmla="*/ 45495 h 130206"/>
                    <a:gd name="connsiteX15" fmla="*/ 52728 w 94877"/>
                    <a:gd name="connsiteY15" fmla="*/ 128011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360" y="112663"/>
                      </a:moveTo>
                      <a:lnTo>
                        <a:pt x="12879" y="43151"/>
                      </a:lnTo>
                      <a:lnTo>
                        <a:pt x="57360" y="43151"/>
                      </a:lnTo>
                      <a:lnTo>
                        <a:pt x="57360" y="112663"/>
                      </a:lnTo>
                      <a:close/>
                      <a:moveTo>
                        <a:pt x="52728" y="128011"/>
                      </a:moveTo>
                      <a:lnTo>
                        <a:pt x="74885" y="128011"/>
                      </a:lnTo>
                      <a:lnTo>
                        <a:pt x="74885" y="43151"/>
                      </a:lnTo>
                      <a:lnTo>
                        <a:pt x="93470" y="43151"/>
                      </a:lnTo>
                      <a:lnTo>
                        <a:pt x="93470" y="28500"/>
                      </a:lnTo>
                      <a:lnTo>
                        <a:pt x="74885" y="28500"/>
                      </a:lnTo>
                      <a:lnTo>
                        <a:pt x="74885" y="-2195"/>
                      </a:lnTo>
                      <a:lnTo>
                        <a:pt x="57360" y="-2195"/>
                      </a:lnTo>
                      <a:lnTo>
                        <a:pt x="57360" y="28500"/>
                      </a:lnTo>
                      <a:lnTo>
                        <a:pt x="-1408" y="28500"/>
                      </a:lnTo>
                      <a:lnTo>
                        <a:pt x="-1408" y="45495"/>
                      </a:lnTo>
                      <a:lnTo>
                        <a:pt x="52728" y="1280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9" name="任意多边形: 形状 548">
                  <a:extLst>
                    <a:ext uri="{FF2B5EF4-FFF2-40B4-BE49-F238E27FC236}">
                      <a16:creationId xmlns:a16="http://schemas.microsoft.com/office/drawing/2014/main" id="{2237DE1D-390F-CE9F-B16C-2CF1DAB4D163}"/>
                    </a:ext>
                  </a:extLst>
                </p:cNvPr>
                <p:cNvSpPr/>
                <p:nvPr/>
              </p:nvSpPr>
              <p:spPr>
                <a:xfrm flipV="1">
                  <a:off x="5829710" y="1764207"/>
                  <a:ext cx="18417" cy="22156"/>
                </a:xfrm>
                <a:custGeom>
                  <a:avLst/>
                  <a:gdLst>
                    <a:gd name="connsiteX0" fmla="*/ -402 w 18417"/>
                    <a:gd name="connsiteY0" fmla="*/ 21902 h 22156"/>
                    <a:gd name="connsiteX1" fmla="*/ 18015 w 18417"/>
                    <a:gd name="connsiteY1" fmla="*/ 21902 h 22156"/>
                    <a:gd name="connsiteX2" fmla="*/ 18015 w 18417"/>
                    <a:gd name="connsiteY2" fmla="*/ -255 h 22156"/>
                    <a:gd name="connsiteX3" fmla="*/ -402 w 18417"/>
                    <a:gd name="connsiteY3" fmla="*/ -255 h 22156"/>
                    <a:gd name="connsiteX4" fmla="*/ -402 w 18417"/>
                    <a:gd name="connsiteY4" fmla="*/ 21902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02" y="21902"/>
                      </a:moveTo>
                      <a:lnTo>
                        <a:pt x="18015" y="21902"/>
                      </a:lnTo>
                      <a:lnTo>
                        <a:pt x="18015" y="-255"/>
                      </a:lnTo>
                      <a:lnTo>
                        <a:pt x="-402" y="-255"/>
                      </a:lnTo>
                      <a:lnTo>
                        <a:pt x="-402" y="219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0" name="任意多边形: 形状 549">
                  <a:extLst>
                    <a:ext uri="{FF2B5EF4-FFF2-40B4-BE49-F238E27FC236}">
                      <a16:creationId xmlns:a16="http://schemas.microsoft.com/office/drawing/2014/main" id="{7F582C1E-A63A-4B12-5D77-D2325C039DCD}"/>
                    </a:ext>
                  </a:extLst>
                </p:cNvPr>
                <p:cNvSpPr/>
                <p:nvPr/>
              </p:nvSpPr>
              <p:spPr>
                <a:xfrm flipV="1">
                  <a:off x="5881011" y="1653814"/>
                  <a:ext cx="85697" cy="135089"/>
                </a:xfrm>
                <a:custGeom>
                  <a:avLst/>
                  <a:gdLst>
                    <a:gd name="connsiteX0" fmla="*/ 57448 w 85697"/>
                    <a:gd name="connsiteY0" fmla="*/ 70557 h 135089"/>
                    <a:gd name="connsiteX1" fmla="*/ 77177 w 85697"/>
                    <a:gd name="connsiteY1" fmla="*/ 59283 h 135089"/>
                    <a:gd name="connsiteX2" fmla="*/ 84293 w 85697"/>
                    <a:gd name="connsiteY2" fmla="*/ 38187 h 135089"/>
                    <a:gd name="connsiteX3" fmla="*/ 71038 w 85697"/>
                    <a:gd name="connsiteY3" fmla="*/ 8356 h 135089"/>
                    <a:gd name="connsiteX4" fmla="*/ 33365 w 85697"/>
                    <a:gd name="connsiteY4" fmla="*/ -2192 h 135089"/>
                    <a:gd name="connsiteX5" fmla="*/ 16511 w 85697"/>
                    <a:gd name="connsiteY5" fmla="*/ -573 h 135089"/>
                    <a:gd name="connsiteX6" fmla="*/ -1404 w 85697"/>
                    <a:gd name="connsiteY6" fmla="*/ 4282 h 135089"/>
                    <a:gd name="connsiteX7" fmla="*/ -1404 w 85697"/>
                    <a:gd name="connsiteY7" fmla="*/ 21276 h 135089"/>
                    <a:gd name="connsiteX8" fmla="*/ 14613 w 85697"/>
                    <a:gd name="connsiteY8" fmla="*/ 14830 h 135089"/>
                    <a:gd name="connsiteX9" fmla="*/ 32863 w 85697"/>
                    <a:gd name="connsiteY9" fmla="*/ 12654 h 135089"/>
                    <a:gd name="connsiteX10" fmla="*/ 58090 w 85697"/>
                    <a:gd name="connsiteY10" fmla="*/ 19184 h 135089"/>
                    <a:gd name="connsiteX11" fmla="*/ 66768 w 85697"/>
                    <a:gd name="connsiteY11" fmla="*/ 38187 h 135089"/>
                    <a:gd name="connsiteX12" fmla="*/ 58703 w 85697"/>
                    <a:gd name="connsiteY12" fmla="*/ 56186 h 135089"/>
                    <a:gd name="connsiteX13" fmla="*/ 36268 w 85697"/>
                    <a:gd name="connsiteY13" fmla="*/ 62688 h 135089"/>
                    <a:gd name="connsiteX14" fmla="*/ 21087 w 85697"/>
                    <a:gd name="connsiteY14" fmla="*/ 62688 h 135089"/>
                    <a:gd name="connsiteX15" fmla="*/ 21087 w 85697"/>
                    <a:gd name="connsiteY15" fmla="*/ 77171 h 135089"/>
                    <a:gd name="connsiteX16" fmla="*/ 36965 w 85697"/>
                    <a:gd name="connsiteY16" fmla="*/ 77171 h 135089"/>
                    <a:gd name="connsiteX17" fmla="*/ 56834 w 85697"/>
                    <a:gd name="connsiteY17" fmla="*/ 82361 h 135089"/>
                    <a:gd name="connsiteX18" fmla="*/ 63726 w 85697"/>
                    <a:gd name="connsiteY18" fmla="*/ 97318 h 135089"/>
                    <a:gd name="connsiteX19" fmla="*/ 56611 w 85697"/>
                    <a:gd name="connsiteY19" fmla="*/ 112694 h 135089"/>
                    <a:gd name="connsiteX20" fmla="*/ 36268 w 85697"/>
                    <a:gd name="connsiteY20" fmla="*/ 118080 h 135089"/>
                    <a:gd name="connsiteX21" fmla="*/ 20724 w 85697"/>
                    <a:gd name="connsiteY21" fmla="*/ 116489 h 135089"/>
                    <a:gd name="connsiteX22" fmla="*/ 2502 w 85697"/>
                    <a:gd name="connsiteY22" fmla="*/ 111634 h 135089"/>
                    <a:gd name="connsiteX23" fmla="*/ 2502 w 85697"/>
                    <a:gd name="connsiteY23" fmla="*/ 127316 h 135089"/>
                    <a:gd name="connsiteX24" fmla="*/ 21310 w 85697"/>
                    <a:gd name="connsiteY24" fmla="*/ 131502 h 135089"/>
                    <a:gd name="connsiteX25" fmla="*/ 37830 w 85697"/>
                    <a:gd name="connsiteY25" fmla="*/ 132898 h 135089"/>
                    <a:gd name="connsiteX26" fmla="*/ 69559 w 85697"/>
                    <a:gd name="connsiteY26" fmla="*/ 123773 h 135089"/>
                    <a:gd name="connsiteX27" fmla="*/ 81251 w 85697"/>
                    <a:gd name="connsiteY27" fmla="*/ 99160 h 135089"/>
                    <a:gd name="connsiteX28" fmla="*/ 75056 w 85697"/>
                    <a:gd name="connsiteY28" fmla="*/ 80882 h 135089"/>
                    <a:gd name="connsiteX29" fmla="*/ 57448 w 85697"/>
                    <a:gd name="connsiteY29" fmla="*/ 70557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448" y="70557"/>
                      </a:moveTo>
                      <a:cubicBezTo>
                        <a:pt x="65875" y="68753"/>
                        <a:pt x="72451" y="64995"/>
                        <a:pt x="77177" y="59283"/>
                      </a:cubicBezTo>
                      <a:cubicBezTo>
                        <a:pt x="81921" y="53591"/>
                        <a:pt x="84293" y="46559"/>
                        <a:pt x="84293" y="38187"/>
                      </a:cubicBezTo>
                      <a:cubicBezTo>
                        <a:pt x="84293" y="25351"/>
                        <a:pt x="79874" y="15407"/>
                        <a:pt x="71038" y="8356"/>
                      </a:cubicBezTo>
                      <a:cubicBezTo>
                        <a:pt x="62201" y="1324"/>
                        <a:pt x="49644" y="-2192"/>
                        <a:pt x="33365" y="-2192"/>
                      </a:cubicBezTo>
                      <a:cubicBezTo>
                        <a:pt x="27915" y="-2192"/>
                        <a:pt x="22296" y="-1652"/>
                        <a:pt x="16511" y="-573"/>
                      </a:cubicBezTo>
                      <a:cubicBezTo>
                        <a:pt x="10725" y="506"/>
                        <a:pt x="4753" y="2124"/>
                        <a:pt x="-1404" y="4282"/>
                      </a:cubicBezTo>
                      <a:lnTo>
                        <a:pt x="-1404" y="21276"/>
                      </a:lnTo>
                      <a:cubicBezTo>
                        <a:pt x="3470" y="18430"/>
                        <a:pt x="8809" y="16281"/>
                        <a:pt x="14613" y="14830"/>
                      </a:cubicBezTo>
                      <a:cubicBezTo>
                        <a:pt x="20436" y="13379"/>
                        <a:pt x="26519" y="12654"/>
                        <a:pt x="32863" y="12654"/>
                      </a:cubicBezTo>
                      <a:cubicBezTo>
                        <a:pt x="43895" y="12654"/>
                        <a:pt x="52304" y="14830"/>
                        <a:pt x="58090" y="19184"/>
                      </a:cubicBezTo>
                      <a:cubicBezTo>
                        <a:pt x="63875" y="23537"/>
                        <a:pt x="66768" y="29871"/>
                        <a:pt x="66768" y="38187"/>
                      </a:cubicBezTo>
                      <a:cubicBezTo>
                        <a:pt x="66768" y="45870"/>
                        <a:pt x="64080" y="51870"/>
                        <a:pt x="58703" y="56186"/>
                      </a:cubicBezTo>
                      <a:cubicBezTo>
                        <a:pt x="53327" y="60521"/>
                        <a:pt x="45848" y="62688"/>
                        <a:pt x="36268" y="62688"/>
                      </a:cubicBezTo>
                      <a:lnTo>
                        <a:pt x="21087" y="62688"/>
                      </a:lnTo>
                      <a:lnTo>
                        <a:pt x="21087" y="77171"/>
                      </a:lnTo>
                      <a:lnTo>
                        <a:pt x="36965" y="77171"/>
                      </a:lnTo>
                      <a:cubicBezTo>
                        <a:pt x="45616" y="77171"/>
                        <a:pt x="52239" y="78901"/>
                        <a:pt x="56834" y="82361"/>
                      </a:cubicBezTo>
                      <a:cubicBezTo>
                        <a:pt x="61429" y="85821"/>
                        <a:pt x="63726" y="90807"/>
                        <a:pt x="63726" y="97318"/>
                      </a:cubicBezTo>
                      <a:cubicBezTo>
                        <a:pt x="63726" y="103997"/>
                        <a:pt x="61354" y="109122"/>
                        <a:pt x="56611" y="112694"/>
                      </a:cubicBezTo>
                      <a:cubicBezTo>
                        <a:pt x="51885" y="116285"/>
                        <a:pt x="45104" y="118080"/>
                        <a:pt x="36268" y="118080"/>
                      </a:cubicBezTo>
                      <a:cubicBezTo>
                        <a:pt x="31431" y="118080"/>
                        <a:pt x="26250" y="117550"/>
                        <a:pt x="20724" y="116489"/>
                      </a:cubicBezTo>
                      <a:cubicBezTo>
                        <a:pt x="15199" y="115447"/>
                        <a:pt x="9125" y="113829"/>
                        <a:pt x="2502" y="111634"/>
                      </a:cubicBezTo>
                      <a:lnTo>
                        <a:pt x="2502" y="127316"/>
                      </a:lnTo>
                      <a:cubicBezTo>
                        <a:pt x="9200" y="129177"/>
                        <a:pt x="15469" y="130572"/>
                        <a:pt x="21310" y="131502"/>
                      </a:cubicBezTo>
                      <a:cubicBezTo>
                        <a:pt x="27152" y="132432"/>
                        <a:pt x="32659" y="132898"/>
                        <a:pt x="37830" y="132898"/>
                      </a:cubicBezTo>
                      <a:cubicBezTo>
                        <a:pt x="51206" y="132898"/>
                        <a:pt x="61782" y="129856"/>
                        <a:pt x="69559" y="123773"/>
                      </a:cubicBezTo>
                      <a:cubicBezTo>
                        <a:pt x="77354" y="117708"/>
                        <a:pt x="81251" y="109504"/>
                        <a:pt x="81251" y="99160"/>
                      </a:cubicBezTo>
                      <a:cubicBezTo>
                        <a:pt x="81251" y="91942"/>
                        <a:pt x="79186" y="85849"/>
                        <a:pt x="75056" y="80882"/>
                      </a:cubicBezTo>
                      <a:cubicBezTo>
                        <a:pt x="70926" y="75915"/>
                        <a:pt x="65057" y="72473"/>
                        <a:pt x="57448" y="705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1" name="任意多边形: 形状 550">
                  <a:extLst>
                    <a:ext uri="{FF2B5EF4-FFF2-40B4-BE49-F238E27FC236}">
                      <a16:creationId xmlns:a16="http://schemas.microsoft.com/office/drawing/2014/main" id="{F8868559-5334-3796-67C6-431B868B0C21}"/>
                    </a:ext>
                  </a:extLst>
                </p:cNvPr>
                <p:cNvSpPr/>
                <p:nvPr/>
              </p:nvSpPr>
              <p:spPr>
                <a:xfrm flipV="1">
                  <a:off x="5993493" y="1653814"/>
                  <a:ext cx="89910" cy="135089"/>
                </a:xfrm>
                <a:custGeom>
                  <a:avLst/>
                  <a:gdLst>
                    <a:gd name="connsiteX0" fmla="*/ 45061 w 89910"/>
                    <a:gd name="connsiteY0" fmla="*/ 72455 h 135089"/>
                    <a:gd name="connsiteX1" fmla="*/ 26253 w 89910"/>
                    <a:gd name="connsiteY1" fmla="*/ 64334 h 135089"/>
                    <a:gd name="connsiteX2" fmla="*/ 19332 w 89910"/>
                    <a:gd name="connsiteY2" fmla="*/ 42122 h 135089"/>
                    <a:gd name="connsiteX3" fmla="*/ 26253 w 89910"/>
                    <a:gd name="connsiteY3" fmla="*/ 19909 h 135089"/>
                    <a:gd name="connsiteX4" fmla="*/ 45061 w 89910"/>
                    <a:gd name="connsiteY4" fmla="*/ 11761 h 135089"/>
                    <a:gd name="connsiteX5" fmla="*/ 63841 w 89910"/>
                    <a:gd name="connsiteY5" fmla="*/ 19909 h 135089"/>
                    <a:gd name="connsiteX6" fmla="*/ 70762 w 89910"/>
                    <a:gd name="connsiteY6" fmla="*/ 42122 h 135089"/>
                    <a:gd name="connsiteX7" fmla="*/ 63841 w 89910"/>
                    <a:gd name="connsiteY7" fmla="*/ 64334 h 135089"/>
                    <a:gd name="connsiteX8" fmla="*/ 45061 w 89910"/>
                    <a:gd name="connsiteY8" fmla="*/ 72455 h 135089"/>
                    <a:gd name="connsiteX9" fmla="*/ 80026 w 89910"/>
                    <a:gd name="connsiteY9" fmla="*/ 127679 h 135089"/>
                    <a:gd name="connsiteX10" fmla="*/ 80026 w 89910"/>
                    <a:gd name="connsiteY10" fmla="*/ 111634 h 135089"/>
                    <a:gd name="connsiteX11" fmla="*/ 66632 w 89910"/>
                    <a:gd name="connsiteY11" fmla="*/ 116406 h 135089"/>
                    <a:gd name="connsiteX12" fmla="*/ 53237 w 89910"/>
                    <a:gd name="connsiteY12" fmla="*/ 118080 h 135089"/>
                    <a:gd name="connsiteX13" fmla="*/ 26588 w 89910"/>
                    <a:gd name="connsiteY13" fmla="*/ 106304 h 135089"/>
                    <a:gd name="connsiteX14" fmla="*/ 16095 w 89910"/>
                    <a:gd name="connsiteY14" fmla="*/ 70725 h 135089"/>
                    <a:gd name="connsiteX15" fmla="*/ 28987 w 89910"/>
                    <a:gd name="connsiteY15" fmla="*/ 82361 h 135089"/>
                    <a:gd name="connsiteX16" fmla="*/ 46093 w 89910"/>
                    <a:gd name="connsiteY16" fmla="*/ 86407 h 135089"/>
                    <a:gd name="connsiteX17" fmla="*/ 77096 w 89910"/>
                    <a:gd name="connsiteY17" fmla="*/ 74492 h 135089"/>
                    <a:gd name="connsiteX18" fmla="*/ 88481 w 89910"/>
                    <a:gd name="connsiteY18" fmla="*/ 42122 h 135089"/>
                    <a:gd name="connsiteX19" fmla="*/ 76622 w 89910"/>
                    <a:gd name="connsiteY19" fmla="*/ 9919 h 135089"/>
                    <a:gd name="connsiteX20" fmla="*/ 45061 w 89910"/>
                    <a:gd name="connsiteY20" fmla="*/ -2192 h 135089"/>
                    <a:gd name="connsiteX21" fmla="*/ 10514 w 89910"/>
                    <a:gd name="connsiteY21" fmla="*/ 15109 h 135089"/>
                    <a:gd name="connsiteX22" fmla="*/ -1429 w 89910"/>
                    <a:gd name="connsiteY22" fmla="*/ 65311 h 135089"/>
                    <a:gd name="connsiteX23" fmla="*/ 13221 w 89910"/>
                    <a:gd name="connsiteY23" fmla="*/ 114536 h 135089"/>
                    <a:gd name="connsiteX24" fmla="*/ 52539 w 89910"/>
                    <a:gd name="connsiteY24" fmla="*/ 132898 h 135089"/>
                    <a:gd name="connsiteX25" fmla="*/ 65934 w 89910"/>
                    <a:gd name="connsiteY25" fmla="*/ 131586 h 135089"/>
                    <a:gd name="connsiteX26" fmla="*/ 80026 w 89910"/>
                    <a:gd name="connsiteY26" fmla="*/ 12767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5061" y="72455"/>
                      </a:moveTo>
                      <a:cubicBezTo>
                        <a:pt x="37154" y="72455"/>
                        <a:pt x="30885" y="69748"/>
                        <a:pt x="26253" y="64334"/>
                      </a:cubicBezTo>
                      <a:cubicBezTo>
                        <a:pt x="21639" y="58939"/>
                        <a:pt x="19332" y="51535"/>
                        <a:pt x="19332" y="42122"/>
                      </a:cubicBezTo>
                      <a:cubicBezTo>
                        <a:pt x="19332" y="32764"/>
                        <a:pt x="21639" y="25360"/>
                        <a:pt x="26253" y="19909"/>
                      </a:cubicBezTo>
                      <a:cubicBezTo>
                        <a:pt x="30885" y="14477"/>
                        <a:pt x="37154" y="11761"/>
                        <a:pt x="45061" y="11761"/>
                      </a:cubicBezTo>
                      <a:cubicBezTo>
                        <a:pt x="52967" y="11761"/>
                        <a:pt x="59227" y="14477"/>
                        <a:pt x="63841" y="19909"/>
                      </a:cubicBezTo>
                      <a:cubicBezTo>
                        <a:pt x="68455" y="25360"/>
                        <a:pt x="70762" y="32764"/>
                        <a:pt x="70762" y="42122"/>
                      </a:cubicBezTo>
                      <a:cubicBezTo>
                        <a:pt x="70762" y="51535"/>
                        <a:pt x="68455" y="58939"/>
                        <a:pt x="63841" y="64334"/>
                      </a:cubicBezTo>
                      <a:cubicBezTo>
                        <a:pt x="59227" y="69748"/>
                        <a:pt x="52967" y="72455"/>
                        <a:pt x="45061" y="72455"/>
                      </a:cubicBezTo>
                      <a:close/>
                      <a:moveTo>
                        <a:pt x="80026" y="127679"/>
                      </a:moveTo>
                      <a:lnTo>
                        <a:pt x="80026" y="111634"/>
                      </a:lnTo>
                      <a:cubicBezTo>
                        <a:pt x="75598" y="113717"/>
                        <a:pt x="71134" y="115308"/>
                        <a:pt x="66632" y="116406"/>
                      </a:cubicBezTo>
                      <a:cubicBezTo>
                        <a:pt x="62130" y="117522"/>
                        <a:pt x="57665" y="118080"/>
                        <a:pt x="53237" y="118080"/>
                      </a:cubicBezTo>
                      <a:cubicBezTo>
                        <a:pt x="41610" y="118080"/>
                        <a:pt x="32727" y="114154"/>
                        <a:pt x="26588" y="106304"/>
                      </a:cubicBezTo>
                      <a:cubicBezTo>
                        <a:pt x="20467" y="98453"/>
                        <a:pt x="16970" y="86593"/>
                        <a:pt x="16095" y="70725"/>
                      </a:cubicBezTo>
                      <a:cubicBezTo>
                        <a:pt x="19518" y="75785"/>
                        <a:pt x="23816" y="79664"/>
                        <a:pt x="28987" y="82361"/>
                      </a:cubicBezTo>
                      <a:cubicBezTo>
                        <a:pt x="34178" y="85059"/>
                        <a:pt x="39880" y="86407"/>
                        <a:pt x="46093" y="86407"/>
                      </a:cubicBezTo>
                      <a:cubicBezTo>
                        <a:pt x="59172" y="86407"/>
                        <a:pt x="69506" y="82435"/>
                        <a:pt x="77096" y="74492"/>
                      </a:cubicBezTo>
                      <a:cubicBezTo>
                        <a:pt x="84686" y="66567"/>
                        <a:pt x="88481" y="55777"/>
                        <a:pt x="88481" y="42122"/>
                      </a:cubicBezTo>
                      <a:cubicBezTo>
                        <a:pt x="88481" y="28746"/>
                        <a:pt x="84528" y="18012"/>
                        <a:pt x="76622" y="9919"/>
                      </a:cubicBezTo>
                      <a:cubicBezTo>
                        <a:pt x="68715" y="1845"/>
                        <a:pt x="58195" y="-2192"/>
                        <a:pt x="45061" y="-2192"/>
                      </a:cubicBezTo>
                      <a:cubicBezTo>
                        <a:pt x="29992" y="-2192"/>
                        <a:pt x="18476" y="3575"/>
                        <a:pt x="10514" y="15109"/>
                      </a:cubicBezTo>
                      <a:cubicBezTo>
                        <a:pt x="2552" y="26662"/>
                        <a:pt x="-1429" y="43396"/>
                        <a:pt x="-1429" y="65311"/>
                      </a:cubicBezTo>
                      <a:cubicBezTo>
                        <a:pt x="-1429" y="85886"/>
                        <a:pt x="3454" y="102295"/>
                        <a:pt x="13221" y="114536"/>
                      </a:cubicBezTo>
                      <a:cubicBezTo>
                        <a:pt x="22988" y="126777"/>
                        <a:pt x="36094" y="132898"/>
                        <a:pt x="52539" y="132898"/>
                      </a:cubicBezTo>
                      <a:cubicBezTo>
                        <a:pt x="56967" y="132898"/>
                        <a:pt x="61432" y="132460"/>
                        <a:pt x="65934" y="131586"/>
                      </a:cubicBezTo>
                      <a:cubicBezTo>
                        <a:pt x="70436" y="130712"/>
                        <a:pt x="75133" y="129409"/>
                        <a:pt x="80026" y="1276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2" name="图形 304">
                <a:extLst>
                  <a:ext uri="{FF2B5EF4-FFF2-40B4-BE49-F238E27FC236}">
                    <a16:creationId xmlns:a16="http://schemas.microsoft.com/office/drawing/2014/main" id="{867419DC-5592-BE99-DE5D-9A6E5F40C38B}"/>
                  </a:ext>
                </a:extLst>
              </p:cNvPr>
              <p:cNvGrpSpPr/>
              <p:nvPr/>
            </p:nvGrpSpPr>
            <p:grpSpPr>
              <a:xfrm>
                <a:off x="6402283" y="1501995"/>
                <a:ext cx="481170" cy="135089"/>
                <a:chOff x="6402283" y="1501995"/>
                <a:chExt cx="481170" cy="135089"/>
              </a:xfrm>
              <a:solidFill>
                <a:srgbClr val="000000"/>
              </a:solidFill>
            </p:grpSpPr>
            <p:sp>
              <p:nvSpPr>
                <p:cNvPr id="553" name="任意多边形: 形状 552">
                  <a:extLst>
                    <a:ext uri="{FF2B5EF4-FFF2-40B4-BE49-F238E27FC236}">
                      <a16:creationId xmlns:a16="http://schemas.microsoft.com/office/drawing/2014/main" id="{EE35C089-4225-0127-3622-40168B0881A8}"/>
                    </a:ext>
                  </a:extLst>
                </p:cNvPr>
                <p:cNvSpPr/>
                <p:nvPr/>
              </p:nvSpPr>
              <p:spPr>
                <a:xfrm flipV="1">
                  <a:off x="6402283" y="1501995"/>
                  <a:ext cx="85697" cy="135089"/>
                </a:xfrm>
                <a:custGeom>
                  <a:avLst/>
                  <a:gdLst>
                    <a:gd name="connsiteX0" fmla="*/ 57492 w 85697"/>
                    <a:gd name="connsiteY0" fmla="*/ 70544 h 135089"/>
                    <a:gd name="connsiteX1" fmla="*/ 77221 w 85697"/>
                    <a:gd name="connsiteY1" fmla="*/ 59271 h 135089"/>
                    <a:gd name="connsiteX2" fmla="*/ 84336 w 85697"/>
                    <a:gd name="connsiteY2" fmla="*/ 38174 h 135089"/>
                    <a:gd name="connsiteX3" fmla="*/ 71081 w 85697"/>
                    <a:gd name="connsiteY3" fmla="*/ 8344 h 135089"/>
                    <a:gd name="connsiteX4" fmla="*/ 33409 w 85697"/>
                    <a:gd name="connsiteY4" fmla="*/ -2205 h 135089"/>
                    <a:gd name="connsiteX5" fmla="*/ 16554 w 85697"/>
                    <a:gd name="connsiteY5" fmla="*/ -586 h 135089"/>
                    <a:gd name="connsiteX6" fmla="*/ -1361 w 85697"/>
                    <a:gd name="connsiteY6" fmla="*/ 4269 h 135089"/>
                    <a:gd name="connsiteX7" fmla="*/ -1361 w 85697"/>
                    <a:gd name="connsiteY7" fmla="*/ 21264 h 135089"/>
                    <a:gd name="connsiteX8" fmla="*/ 14657 w 85697"/>
                    <a:gd name="connsiteY8" fmla="*/ 14818 h 135089"/>
                    <a:gd name="connsiteX9" fmla="*/ 32907 w 85697"/>
                    <a:gd name="connsiteY9" fmla="*/ 12641 h 135089"/>
                    <a:gd name="connsiteX10" fmla="*/ 58133 w 85697"/>
                    <a:gd name="connsiteY10" fmla="*/ 19171 h 135089"/>
                    <a:gd name="connsiteX11" fmla="*/ 66812 w 85697"/>
                    <a:gd name="connsiteY11" fmla="*/ 38174 h 135089"/>
                    <a:gd name="connsiteX12" fmla="*/ 58747 w 85697"/>
                    <a:gd name="connsiteY12" fmla="*/ 56173 h 135089"/>
                    <a:gd name="connsiteX13" fmla="*/ 36311 w 85697"/>
                    <a:gd name="connsiteY13" fmla="*/ 62675 h 135089"/>
                    <a:gd name="connsiteX14" fmla="*/ 21131 w 85697"/>
                    <a:gd name="connsiteY14" fmla="*/ 62675 h 135089"/>
                    <a:gd name="connsiteX15" fmla="*/ 21131 w 85697"/>
                    <a:gd name="connsiteY15" fmla="*/ 77158 h 135089"/>
                    <a:gd name="connsiteX16" fmla="*/ 37009 w 85697"/>
                    <a:gd name="connsiteY16" fmla="*/ 77158 h 135089"/>
                    <a:gd name="connsiteX17" fmla="*/ 56878 w 85697"/>
                    <a:gd name="connsiteY17" fmla="*/ 82348 h 135089"/>
                    <a:gd name="connsiteX18" fmla="*/ 63770 w 85697"/>
                    <a:gd name="connsiteY18" fmla="*/ 97306 h 135089"/>
                    <a:gd name="connsiteX19" fmla="*/ 56654 w 85697"/>
                    <a:gd name="connsiteY19" fmla="*/ 112681 h 135089"/>
                    <a:gd name="connsiteX20" fmla="*/ 36311 w 85697"/>
                    <a:gd name="connsiteY20" fmla="*/ 118067 h 135089"/>
                    <a:gd name="connsiteX21" fmla="*/ 20768 w 85697"/>
                    <a:gd name="connsiteY21" fmla="*/ 116476 h 135089"/>
                    <a:gd name="connsiteX22" fmla="*/ 2546 w 85697"/>
                    <a:gd name="connsiteY22" fmla="*/ 111621 h 135089"/>
                    <a:gd name="connsiteX23" fmla="*/ 2546 w 85697"/>
                    <a:gd name="connsiteY23" fmla="*/ 127304 h 135089"/>
                    <a:gd name="connsiteX24" fmla="*/ 21354 w 85697"/>
                    <a:gd name="connsiteY24" fmla="*/ 131490 h 135089"/>
                    <a:gd name="connsiteX25" fmla="*/ 37874 w 85697"/>
                    <a:gd name="connsiteY25" fmla="*/ 132885 h 135089"/>
                    <a:gd name="connsiteX26" fmla="*/ 69602 w 85697"/>
                    <a:gd name="connsiteY26" fmla="*/ 123760 h 135089"/>
                    <a:gd name="connsiteX27" fmla="*/ 81295 w 85697"/>
                    <a:gd name="connsiteY27" fmla="*/ 99147 h 135089"/>
                    <a:gd name="connsiteX28" fmla="*/ 75100 w 85697"/>
                    <a:gd name="connsiteY28" fmla="*/ 80869 h 135089"/>
                    <a:gd name="connsiteX29" fmla="*/ 57492 w 85697"/>
                    <a:gd name="connsiteY29" fmla="*/ 7054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492" y="70544"/>
                      </a:moveTo>
                      <a:cubicBezTo>
                        <a:pt x="65919" y="68740"/>
                        <a:pt x="72495" y="64982"/>
                        <a:pt x="77221" y="59271"/>
                      </a:cubicBezTo>
                      <a:cubicBezTo>
                        <a:pt x="81964" y="53578"/>
                        <a:pt x="84336" y="46546"/>
                        <a:pt x="84336" y="38174"/>
                      </a:cubicBezTo>
                      <a:cubicBezTo>
                        <a:pt x="84336" y="25338"/>
                        <a:pt x="79918" y="15394"/>
                        <a:pt x="71081" y="8344"/>
                      </a:cubicBezTo>
                      <a:cubicBezTo>
                        <a:pt x="62245" y="1311"/>
                        <a:pt x="49687" y="-2205"/>
                        <a:pt x="33409" y="-2205"/>
                      </a:cubicBezTo>
                      <a:cubicBezTo>
                        <a:pt x="27958" y="-2205"/>
                        <a:pt x="22340" y="-1665"/>
                        <a:pt x="16554" y="-586"/>
                      </a:cubicBezTo>
                      <a:cubicBezTo>
                        <a:pt x="10769" y="493"/>
                        <a:pt x="4797" y="2111"/>
                        <a:pt x="-1361" y="4269"/>
                      </a:cubicBezTo>
                      <a:lnTo>
                        <a:pt x="-1361" y="21264"/>
                      </a:lnTo>
                      <a:cubicBezTo>
                        <a:pt x="3513" y="18417"/>
                        <a:pt x="8853" y="16269"/>
                        <a:pt x="14657" y="14818"/>
                      </a:cubicBezTo>
                      <a:cubicBezTo>
                        <a:pt x="20480" y="13366"/>
                        <a:pt x="26563" y="12641"/>
                        <a:pt x="32907" y="12641"/>
                      </a:cubicBezTo>
                      <a:cubicBezTo>
                        <a:pt x="43939" y="12641"/>
                        <a:pt x="52348" y="14818"/>
                        <a:pt x="58133" y="19171"/>
                      </a:cubicBezTo>
                      <a:cubicBezTo>
                        <a:pt x="63919" y="23524"/>
                        <a:pt x="66812" y="29859"/>
                        <a:pt x="66812" y="38174"/>
                      </a:cubicBezTo>
                      <a:cubicBezTo>
                        <a:pt x="66812" y="45858"/>
                        <a:pt x="64124" y="51857"/>
                        <a:pt x="58747" y="56173"/>
                      </a:cubicBezTo>
                      <a:cubicBezTo>
                        <a:pt x="53371" y="60508"/>
                        <a:pt x="45892" y="62675"/>
                        <a:pt x="36311" y="62675"/>
                      </a:cubicBezTo>
                      <a:lnTo>
                        <a:pt x="21131" y="62675"/>
                      </a:lnTo>
                      <a:lnTo>
                        <a:pt x="21131" y="77158"/>
                      </a:lnTo>
                      <a:lnTo>
                        <a:pt x="37009" y="77158"/>
                      </a:lnTo>
                      <a:cubicBezTo>
                        <a:pt x="45660" y="77158"/>
                        <a:pt x="52283" y="78888"/>
                        <a:pt x="56878" y="82348"/>
                      </a:cubicBezTo>
                      <a:cubicBezTo>
                        <a:pt x="61473" y="85809"/>
                        <a:pt x="63770" y="90794"/>
                        <a:pt x="63770" y="97306"/>
                      </a:cubicBezTo>
                      <a:cubicBezTo>
                        <a:pt x="63770" y="103984"/>
                        <a:pt x="61398" y="109109"/>
                        <a:pt x="56654" y="112681"/>
                      </a:cubicBezTo>
                      <a:cubicBezTo>
                        <a:pt x="51929" y="116272"/>
                        <a:pt x="45148" y="118067"/>
                        <a:pt x="36311" y="118067"/>
                      </a:cubicBezTo>
                      <a:cubicBezTo>
                        <a:pt x="31475" y="118067"/>
                        <a:pt x="26293" y="117537"/>
                        <a:pt x="20768" y="116476"/>
                      </a:cubicBezTo>
                      <a:cubicBezTo>
                        <a:pt x="15243" y="115435"/>
                        <a:pt x="9169" y="113816"/>
                        <a:pt x="2546" y="111621"/>
                      </a:cubicBezTo>
                      <a:lnTo>
                        <a:pt x="2546" y="127304"/>
                      </a:lnTo>
                      <a:cubicBezTo>
                        <a:pt x="9243" y="129164"/>
                        <a:pt x="15513" y="130559"/>
                        <a:pt x="21354" y="131490"/>
                      </a:cubicBezTo>
                      <a:cubicBezTo>
                        <a:pt x="27196" y="132420"/>
                        <a:pt x="32702" y="132885"/>
                        <a:pt x="37874" y="132885"/>
                      </a:cubicBezTo>
                      <a:cubicBezTo>
                        <a:pt x="51250" y="132885"/>
                        <a:pt x="61826" y="129843"/>
                        <a:pt x="69602" y="123760"/>
                      </a:cubicBezTo>
                      <a:cubicBezTo>
                        <a:pt x="77397" y="117695"/>
                        <a:pt x="81295" y="109491"/>
                        <a:pt x="81295" y="99147"/>
                      </a:cubicBezTo>
                      <a:cubicBezTo>
                        <a:pt x="81295" y="91929"/>
                        <a:pt x="79230" y="85836"/>
                        <a:pt x="75100" y="80869"/>
                      </a:cubicBezTo>
                      <a:cubicBezTo>
                        <a:pt x="70970" y="75902"/>
                        <a:pt x="65100" y="72461"/>
                        <a:pt x="57492" y="70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8E337497-69FA-1E15-23B5-682F716FF55D}"/>
                    </a:ext>
                  </a:extLst>
                </p:cNvPr>
                <p:cNvSpPr/>
                <p:nvPr/>
              </p:nvSpPr>
              <p:spPr>
                <a:xfrm flipV="1">
                  <a:off x="6516077" y="1504339"/>
                  <a:ext cx="84246" cy="132745"/>
                </a:xfrm>
                <a:custGeom>
                  <a:avLst/>
                  <a:gdLst>
                    <a:gd name="connsiteX0" fmla="*/ 4166 w 84246"/>
                    <a:gd name="connsiteY0" fmla="*/ 130583 h 132745"/>
                    <a:gd name="connsiteX1" fmla="*/ 73315 w 84246"/>
                    <a:gd name="connsiteY1" fmla="*/ 130583 h 132745"/>
                    <a:gd name="connsiteX2" fmla="*/ 73315 w 84246"/>
                    <a:gd name="connsiteY2" fmla="*/ 115737 h 132745"/>
                    <a:gd name="connsiteX3" fmla="*/ 20295 w 84246"/>
                    <a:gd name="connsiteY3" fmla="*/ 115737 h 132745"/>
                    <a:gd name="connsiteX4" fmla="*/ 20295 w 84246"/>
                    <a:gd name="connsiteY4" fmla="*/ 83841 h 132745"/>
                    <a:gd name="connsiteX5" fmla="*/ 27941 w 84246"/>
                    <a:gd name="connsiteY5" fmla="*/ 85795 h 132745"/>
                    <a:gd name="connsiteX6" fmla="*/ 35643 w 84246"/>
                    <a:gd name="connsiteY6" fmla="*/ 86437 h 132745"/>
                    <a:gd name="connsiteX7" fmla="*/ 70162 w 84246"/>
                    <a:gd name="connsiteY7" fmla="*/ 74493 h 132745"/>
                    <a:gd name="connsiteX8" fmla="*/ 82915 w 84246"/>
                    <a:gd name="connsiteY8" fmla="*/ 42151 h 132745"/>
                    <a:gd name="connsiteX9" fmla="*/ 69827 w 84246"/>
                    <a:gd name="connsiteY9" fmla="*/ 9474 h 132745"/>
                    <a:gd name="connsiteX10" fmla="*/ 32936 w 84246"/>
                    <a:gd name="connsiteY10" fmla="*/ -2163 h 132745"/>
                    <a:gd name="connsiteX11" fmla="*/ 16221 w 84246"/>
                    <a:gd name="connsiteY11" fmla="*/ -767 h 132745"/>
                    <a:gd name="connsiteX12" fmla="*/ -1331 w 84246"/>
                    <a:gd name="connsiteY12" fmla="*/ 3418 h 132745"/>
                    <a:gd name="connsiteX13" fmla="*/ -1331 w 84246"/>
                    <a:gd name="connsiteY13" fmla="*/ 21138 h 132745"/>
                    <a:gd name="connsiteX14" fmla="*/ 14882 w 84246"/>
                    <a:gd name="connsiteY14" fmla="*/ 14776 h 132745"/>
                    <a:gd name="connsiteX15" fmla="*/ 32574 w 84246"/>
                    <a:gd name="connsiteY15" fmla="*/ 12683 h 132745"/>
                    <a:gd name="connsiteX16" fmla="*/ 56461 w 84246"/>
                    <a:gd name="connsiteY16" fmla="*/ 20608 h 132745"/>
                    <a:gd name="connsiteX17" fmla="*/ 65279 w 84246"/>
                    <a:gd name="connsiteY17" fmla="*/ 42151 h 132745"/>
                    <a:gd name="connsiteX18" fmla="*/ 56461 w 84246"/>
                    <a:gd name="connsiteY18" fmla="*/ 63666 h 132745"/>
                    <a:gd name="connsiteX19" fmla="*/ 32574 w 84246"/>
                    <a:gd name="connsiteY19" fmla="*/ 71619 h 132745"/>
                    <a:gd name="connsiteX20" fmla="*/ 18482 w 84246"/>
                    <a:gd name="connsiteY20" fmla="*/ 70056 h 132745"/>
                    <a:gd name="connsiteX21" fmla="*/ 4166 w 84246"/>
                    <a:gd name="connsiteY21" fmla="*/ 65173 h 132745"/>
                    <a:gd name="connsiteX22" fmla="*/ 4166 w 84246"/>
                    <a:gd name="connsiteY22" fmla="*/ 130583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4166" y="130583"/>
                      </a:moveTo>
                      <a:lnTo>
                        <a:pt x="73315" y="130583"/>
                      </a:lnTo>
                      <a:lnTo>
                        <a:pt x="73315" y="115737"/>
                      </a:lnTo>
                      <a:lnTo>
                        <a:pt x="20295" y="115737"/>
                      </a:lnTo>
                      <a:lnTo>
                        <a:pt x="20295" y="83841"/>
                      </a:lnTo>
                      <a:cubicBezTo>
                        <a:pt x="22844" y="84716"/>
                        <a:pt x="25393" y="85367"/>
                        <a:pt x="27941" y="85795"/>
                      </a:cubicBezTo>
                      <a:cubicBezTo>
                        <a:pt x="30509" y="86223"/>
                        <a:pt x="33076" y="86437"/>
                        <a:pt x="35643" y="86437"/>
                      </a:cubicBezTo>
                      <a:cubicBezTo>
                        <a:pt x="50173" y="86437"/>
                        <a:pt x="61679" y="82456"/>
                        <a:pt x="70162" y="74493"/>
                      </a:cubicBezTo>
                      <a:cubicBezTo>
                        <a:pt x="78664" y="66531"/>
                        <a:pt x="82915" y="55750"/>
                        <a:pt x="82915" y="42151"/>
                      </a:cubicBezTo>
                      <a:cubicBezTo>
                        <a:pt x="82915" y="28143"/>
                        <a:pt x="78552" y="17250"/>
                        <a:pt x="69827" y="9474"/>
                      </a:cubicBezTo>
                      <a:cubicBezTo>
                        <a:pt x="61102" y="1716"/>
                        <a:pt x="48805" y="-2163"/>
                        <a:pt x="32936" y="-2163"/>
                      </a:cubicBezTo>
                      <a:cubicBezTo>
                        <a:pt x="27467" y="-2163"/>
                        <a:pt x="21895" y="-1697"/>
                        <a:pt x="16221" y="-767"/>
                      </a:cubicBezTo>
                      <a:cubicBezTo>
                        <a:pt x="10566" y="163"/>
                        <a:pt x="4715" y="1558"/>
                        <a:pt x="-1331" y="3418"/>
                      </a:cubicBezTo>
                      <a:lnTo>
                        <a:pt x="-1331" y="21138"/>
                      </a:lnTo>
                      <a:cubicBezTo>
                        <a:pt x="3896" y="18292"/>
                        <a:pt x="9301" y="16171"/>
                        <a:pt x="14882" y="14776"/>
                      </a:cubicBezTo>
                      <a:cubicBezTo>
                        <a:pt x="20463" y="13381"/>
                        <a:pt x="26360" y="12683"/>
                        <a:pt x="32574" y="12683"/>
                      </a:cubicBezTo>
                      <a:cubicBezTo>
                        <a:pt x="42638" y="12683"/>
                        <a:pt x="50601" y="15325"/>
                        <a:pt x="56461" y="20608"/>
                      </a:cubicBezTo>
                      <a:cubicBezTo>
                        <a:pt x="62339" y="25892"/>
                        <a:pt x="65279" y="33073"/>
                        <a:pt x="65279" y="42151"/>
                      </a:cubicBezTo>
                      <a:cubicBezTo>
                        <a:pt x="65279" y="51211"/>
                        <a:pt x="62339" y="58383"/>
                        <a:pt x="56461" y="63666"/>
                      </a:cubicBezTo>
                      <a:cubicBezTo>
                        <a:pt x="50601" y="68968"/>
                        <a:pt x="42638" y="71619"/>
                        <a:pt x="32574" y="71619"/>
                      </a:cubicBezTo>
                      <a:cubicBezTo>
                        <a:pt x="27867" y="71619"/>
                        <a:pt x="23170" y="71098"/>
                        <a:pt x="18482" y="70056"/>
                      </a:cubicBezTo>
                      <a:cubicBezTo>
                        <a:pt x="13812" y="69014"/>
                        <a:pt x="9040" y="67387"/>
                        <a:pt x="4166" y="65173"/>
                      </a:cubicBezTo>
                      <a:lnTo>
                        <a:pt x="4166" y="1305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1453C522-A87D-9E88-7B66-EE1EC949FCBA}"/>
                    </a:ext>
                  </a:extLst>
                </p:cNvPr>
                <p:cNvSpPr/>
                <p:nvPr/>
              </p:nvSpPr>
              <p:spPr>
                <a:xfrm flipV="1">
                  <a:off x="6635006" y="1612388"/>
                  <a:ext cx="18417" cy="22156"/>
                </a:xfrm>
                <a:custGeom>
                  <a:avLst/>
                  <a:gdLst>
                    <a:gd name="connsiteX0" fmla="*/ -334 w 18417"/>
                    <a:gd name="connsiteY0" fmla="*/ 21889 h 22156"/>
                    <a:gd name="connsiteX1" fmla="*/ 18083 w 18417"/>
                    <a:gd name="connsiteY1" fmla="*/ 21889 h 22156"/>
                    <a:gd name="connsiteX2" fmla="*/ 18083 w 18417"/>
                    <a:gd name="connsiteY2" fmla="*/ -268 h 22156"/>
                    <a:gd name="connsiteX3" fmla="*/ -334 w 18417"/>
                    <a:gd name="connsiteY3" fmla="*/ -268 h 22156"/>
                    <a:gd name="connsiteX4" fmla="*/ -334 w 18417"/>
                    <a:gd name="connsiteY4" fmla="*/ 21889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334" y="21889"/>
                      </a:moveTo>
                      <a:lnTo>
                        <a:pt x="18083" y="21889"/>
                      </a:lnTo>
                      <a:lnTo>
                        <a:pt x="18083" y="-268"/>
                      </a:lnTo>
                      <a:lnTo>
                        <a:pt x="-334" y="-268"/>
                      </a:lnTo>
                      <a:lnTo>
                        <a:pt x="-334" y="218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530B32CC-FAFB-9229-36EB-9FC507DB06AA}"/>
                    </a:ext>
                  </a:extLst>
                </p:cNvPr>
                <p:cNvSpPr/>
                <p:nvPr/>
              </p:nvSpPr>
              <p:spPr>
                <a:xfrm flipV="1">
                  <a:off x="6686473" y="1504339"/>
                  <a:ext cx="84246" cy="132745"/>
                </a:xfrm>
                <a:custGeom>
                  <a:avLst/>
                  <a:gdLst>
                    <a:gd name="connsiteX0" fmla="*/ 4180 w 84246"/>
                    <a:gd name="connsiteY0" fmla="*/ 130583 h 132745"/>
                    <a:gd name="connsiteX1" fmla="*/ 73330 w 84246"/>
                    <a:gd name="connsiteY1" fmla="*/ 130583 h 132745"/>
                    <a:gd name="connsiteX2" fmla="*/ 73330 w 84246"/>
                    <a:gd name="connsiteY2" fmla="*/ 115737 h 132745"/>
                    <a:gd name="connsiteX3" fmla="*/ 20310 w 84246"/>
                    <a:gd name="connsiteY3" fmla="*/ 115737 h 132745"/>
                    <a:gd name="connsiteX4" fmla="*/ 20310 w 84246"/>
                    <a:gd name="connsiteY4" fmla="*/ 83841 h 132745"/>
                    <a:gd name="connsiteX5" fmla="*/ 27956 w 84246"/>
                    <a:gd name="connsiteY5" fmla="*/ 85795 h 132745"/>
                    <a:gd name="connsiteX6" fmla="*/ 35658 w 84246"/>
                    <a:gd name="connsiteY6" fmla="*/ 86437 h 132745"/>
                    <a:gd name="connsiteX7" fmla="*/ 70176 w 84246"/>
                    <a:gd name="connsiteY7" fmla="*/ 74493 h 132745"/>
                    <a:gd name="connsiteX8" fmla="*/ 82929 w 84246"/>
                    <a:gd name="connsiteY8" fmla="*/ 42151 h 132745"/>
                    <a:gd name="connsiteX9" fmla="*/ 69842 w 84246"/>
                    <a:gd name="connsiteY9" fmla="*/ 9474 h 132745"/>
                    <a:gd name="connsiteX10" fmla="*/ 32951 w 84246"/>
                    <a:gd name="connsiteY10" fmla="*/ -2163 h 132745"/>
                    <a:gd name="connsiteX11" fmla="*/ 16236 w 84246"/>
                    <a:gd name="connsiteY11" fmla="*/ -767 h 132745"/>
                    <a:gd name="connsiteX12" fmla="*/ -1317 w 84246"/>
                    <a:gd name="connsiteY12" fmla="*/ 3418 h 132745"/>
                    <a:gd name="connsiteX13" fmla="*/ -1317 w 84246"/>
                    <a:gd name="connsiteY13" fmla="*/ 21138 h 132745"/>
                    <a:gd name="connsiteX14" fmla="*/ 14896 w 84246"/>
                    <a:gd name="connsiteY14" fmla="*/ 14776 h 132745"/>
                    <a:gd name="connsiteX15" fmla="*/ 32588 w 84246"/>
                    <a:gd name="connsiteY15" fmla="*/ 12683 h 132745"/>
                    <a:gd name="connsiteX16" fmla="*/ 56475 w 84246"/>
                    <a:gd name="connsiteY16" fmla="*/ 20608 h 132745"/>
                    <a:gd name="connsiteX17" fmla="*/ 65293 w 84246"/>
                    <a:gd name="connsiteY17" fmla="*/ 42151 h 132745"/>
                    <a:gd name="connsiteX18" fmla="*/ 56475 w 84246"/>
                    <a:gd name="connsiteY18" fmla="*/ 63666 h 132745"/>
                    <a:gd name="connsiteX19" fmla="*/ 32588 w 84246"/>
                    <a:gd name="connsiteY19" fmla="*/ 71619 h 132745"/>
                    <a:gd name="connsiteX20" fmla="*/ 18496 w 84246"/>
                    <a:gd name="connsiteY20" fmla="*/ 70056 h 132745"/>
                    <a:gd name="connsiteX21" fmla="*/ 4180 w 84246"/>
                    <a:gd name="connsiteY21" fmla="*/ 65173 h 132745"/>
                    <a:gd name="connsiteX22" fmla="*/ 4180 w 84246"/>
                    <a:gd name="connsiteY22" fmla="*/ 130583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4180" y="130583"/>
                      </a:moveTo>
                      <a:lnTo>
                        <a:pt x="73330" y="130583"/>
                      </a:lnTo>
                      <a:lnTo>
                        <a:pt x="73330" y="115737"/>
                      </a:lnTo>
                      <a:lnTo>
                        <a:pt x="20310" y="115737"/>
                      </a:lnTo>
                      <a:lnTo>
                        <a:pt x="20310" y="83841"/>
                      </a:lnTo>
                      <a:cubicBezTo>
                        <a:pt x="22858" y="84716"/>
                        <a:pt x="25407" y="85367"/>
                        <a:pt x="27956" y="85795"/>
                      </a:cubicBezTo>
                      <a:cubicBezTo>
                        <a:pt x="30523" y="86223"/>
                        <a:pt x="33090" y="86437"/>
                        <a:pt x="35658" y="86437"/>
                      </a:cubicBezTo>
                      <a:cubicBezTo>
                        <a:pt x="50187" y="86437"/>
                        <a:pt x="61693" y="82456"/>
                        <a:pt x="70176" y="74493"/>
                      </a:cubicBezTo>
                      <a:cubicBezTo>
                        <a:pt x="78678" y="66531"/>
                        <a:pt x="82929" y="55750"/>
                        <a:pt x="82929" y="42151"/>
                      </a:cubicBezTo>
                      <a:cubicBezTo>
                        <a:pt x="82929" y="28143"/>
                        <a:pt x="78567" y="17250"/>
                        <a:pt x="69842" y="9474"/>
                      </a:cubicBezTo>
                      <a:cubicBezTo>
                        <a:pt x="61117" y="1716"/>
                        <a:pt x="48820" y="-2163"/>
                        <a:pt x="32951" y="-2163"/>
                      </a:cubicBezTo>
                      <a:cubicBezTo>
                        <a:pt x="27481" y="-2163"/>
                        <a:pt x="21910" y="-1697"/>
                        <a:pt x="16236" y="-767"/>
                      </a:cubicBezTo>
                      <a:cubicBezTo>
                        <a:pt x="10580" y="163"/>
                        <a:pt x="4729" y="1558"/>
                        <a:pt x="-1317" y="3418"/>
                      </a:cubicBezTo>
                      <a:lnTo>
                        <a:pt x="-1317" y="21138"/>
                      </a:lnTo>
                      <a:cubicBezTo>
                        <a:pt x="3911" y="18292"/>
                        <a:pt x="9315" y="16171"/>
                        <a:pt x="14896" y="14776"/>
                      </a:cubicBezTo>
                      <a:cubicBezTo>
                        <a:pt x="20477" y="13381"/>
                        <a:pt x="26374" y="12683"/>
                        <a:pt x="32588" y="12683"/>
                      </a:cubicBezTo>
                      <a:cubicBezTo>
                        <a:pt x="42653" y="12683"/>
                        <a:pt x="50615" y="15325"/>
                        <a:pt x="56475" y="20608"/>
                      </a:cubicBezTo>
                      <a:cubicBezTo>
                        <a:pt x="62354" y="25892"/>
                        <a:pt x="65293" y="33073"/>
                        <a:pt x="65293" y="42151"/>
                      </a:cubicBezTo>
                      <a:cubicBezTo>
                        <a:pt x="65293" y="51211"/>
                        <a:pt x="62354" y="58383"/>
                        <a:pt x="56475" y="63666"/>
                      </a:cubicBezTo>
                      <a:cubicBezTo>
                        <a:pt x="50615" y="68968"/>
                        <a:pt x="42653" y="71619"/>
                        <a:pt x="32588" y="71619"/>
                      </a:cubicBezTo>
                      <a:cubicBezTo>
                        <a:pt x="27881" y="71619"/>
                        <a:pt x="23184" y="71098"/>
                        <a:pt x="18496" y="70056"/>
                      </a:cubicBezTo>
                      <a:cubicBezTo>
                        <a:pt x="13826" y="69014"/>
                        <a:pt x="9055" y="67387"/>
                        <a:pt x="4180" y="65173"/>
                      </a:cubicBezTo>
                      <a:lnTo>
                        <a:pt x="4180" y="1305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任意多边形: 形状 556">
                  <a:extLst>
                    <a:ext uri="{FF2B5EF4-FFF2-40B4-BE49-F238E27FC236}">
                      <a16:creationId xmlns:a16="http://schemas.microsoft.com/office/drawing/2014/main" id="{E03CD63E-3F60-88C0-F1F4-E26BABA860EE}"/>
                    </a:ext>
                  </a:extLst>
                </p:cNvPr>
                <p:cNvSpPr/>
                <p:nvPr/>
              </p:nvSpPr>
              <p:spPr>
                <a:xfrm flipV="1">
                  <a:off x="6805932" y="1504339"/>
                  <a:ext cx="77520" cy="130206"/>
                </a:xfrm>
                <a:custGeom>
                  <a:avLst/>
                  <a:gdLst>
                    <a:gd name="connsiteX0" fmla="*/ 1144 w 77520"/>
                    <a:gd name="connsiteY0" fmla="*/ 12610 h 130206"/>
                    <a:gd name="connsiteX1" fmla="*/ 29914 w 77520"/>
                    <a:gd name="connsiteY1" fmla="*/ 12610 h 130206"/>
                    <a:gd name="connsiteX2" fmla="*/ 29914 w 77520"/>
                    <a:gd name="connsiteY2" fmla="*/ 111952 h 130206"/>
                    <a:gd name="connsiteX3" fmla="*/ -1396 w 77520"/>
                    <a:gd name="connsiteY3" fmla="*/ 105674 h 130206"/>
                    <a:gd name="connsiteX4" fmla="*/ -1396 w 77520"/>
                    <a:gd name="connsiteY4" fmla="*/ 121719 h 130206"/>
                    <a:gd name="connsiteX5" fmla="*/ 29747 w 77520"/>
                    <a:gd name="connsiteY5" fmla="*/ 127998 h 130206"/>
                    <a:gd name="connsiteX6" fmla="*/ 47355 w 77520"/>
                    <a:gd name="connsiteY6" fmla="*/ 127998 h 130206"/>
                    <a:gd name="connsiteX7" fmla="*/ 47355 w 77520"/>
                    <a:gd name="connsiteY7" fmla="*/ 12610 h 130206"/>
                    <a:gd name="connsiteX8" fmla="*/ 76125 w 77520"/>
                    <a:gd name="connsiteY8" fmla="*/ 12610 h 130206"/>
                    <a:gd name="connsiteX9" fmla="*/ 76125 w 77520"/>
                    <a:gd name="connsiteY9" fmla="*/ -2208 h 130206"/>
                    <a:gd name="connsiteX10" fmla="*/ 1144 w 77520"/>
                    <a:gd name="connsiteY10" fmla="*/ -2208 h 130206"/>
                    <a:gd name="connsiteX11" fmla="*/ 1144 w 77520"/>
                    <a:gd name="connsiteY11" fmla="*/ 12610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1144" y="12610"/>
                      </a:moveTo>
                      <a:lnTo>
                        <a:pt x="29914" y="12610"/>
                      </a:lnTo>
                      <a:lnTo>
                        <a:pt x="29914" y="111952"/>
                      </a:lnTo>
                      <a:lnTo>
                        <a:pt x="-1396" y="105674"/>
                      </a:lnTo>
                      <a:lnTo>
                        <a:pt x="-1396" y="121719"/>
                      </a:lnTo>
                      <a:lnTo>
                        <a:pt x="29747" y="127998"/>
                      </a:lnTo>
                      <a:lnTo>
                        <a:pt x="47355" y="127998"/>
                      </a:lnTo>
                      <a:lnTo>
                        <a:pt x="47355" y="12610"/>
                      </a:lnTo>
                      <a:lnTo>
                        <a:pt x="76125" y="12610"/>
                      </a:lnTo>
                      <a:lnTo>
                        <a:pt x="76125" y="-2208"/>
                      </a:lnTo>
                      <a:lnTo>
                        <a:pt x="1144" y="-2208"/>
                      </a:lnTo>
                      <a:lnTo>
                        <a:pt x="1144" y="12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8" name="图形 304">
                <a:extLst>
                  <a:ext uri="{FF2B5EF4-FFF2-40B4-BE49-F238E27FC236}">
                    <a16:creationId xmlns:a16="http://schemas.microsoft.com/office/drawing/2014/main" id="{21E683FA-DF83-30CD-1C00-24034CB5ED6A}"/>
                  </a:ext>
                </a:extLst>
              </p:cNvPr>
              <p:cNvGrpSpPr/>
              <p:nvPr/>
            </p:nvGrpSpPr>
            <p:grpSpPr>
              <a:xfrm>
                <a:off x="7264393" y="1437307"/>
                <a:ext cx="372176" cy="135089"/>
                <a:chOff x="7264393" y="1437307"/>
                <a:chExt cx="372176" cy="135089"/>
              </a:xfrm>
              <a:solidFill>
                <a:srgbClr val="000000"/>
              </a:solidFill>
            </p:grpSpPr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000C09C4-71F9-C74A-F22F-E11D260D4AE0}"/>
                    </a:ext>
                  </a:extLst>
                </p:cNvPr>
                <p:cNvSpPr/>
                <p:nvPr/>
              </p:nvSpPr>
              <p:spPr>
                <a:xfrm flipV="1">
                  <a:off x="7264393" y="1437307"/>
                  <a:ext cx="85697" cy="135089"/>
                </a:xfrm>
                <a:custGeom>
                  <a:avLst/>
                  <a:gdLst>
                    <a:gd name="connsiteX0" fmla="*/ 57564 w 85697"/>
                    <a:gd name="connsiteY0" fmla="*/ 70539 h 135089"/>
                    <a:gd name="connsiteX1" fmla="*/ 77293 w 85697"/>
                    <a:gd name="connsiteY1" fmla="*/ 59265 h 135089"/>
                    <a:gd name="connsiteX2" fmla="*/ 84409 w 85697"/>
                    <a:gd name="connsiteY2" fmla="*/ 38169 h 135089"/>
                    <a:gd name="connsiteX3" fmla="*/ 71154 w 85697"/>
                    <a:gd name="connsiteY3" fmla="*/ 8338 h 135089"/>
                    <a:gd name="connsiteX4" fmla="*/ 33482 w 85697"/>
                    <a:gd name="connsiteY4" fmla="*/ -2210 h 135089"/>
                    <a:gd name="connsiteX5" fmla="*/ 16627 w 85697"/>
                    <a:gd name="connsiteY5" fmla="*/ -592 h 135089"/>
                    <a:gd name="connsiteX6" fmla="*/ -1288 w 85697"/>
                    <a:gd name="connsiteY6" fmla="*/ 4264 h 135089"/>
                    <a:gd name="connsiteX7" fmla="*/ -1288 w 85697"/>
                    <a:gd name="connsiteY7" fmla="*/ 21258 h 135089"/>
                    <a:gd name="connsiteX8" fmla="*/ 14729 w 85697"/>
                    <a:gd name="connsiteY8" fmla="*/ 14812 h 135089"/>
                    <a:gd name="connsiteX9" fmla="*/ 32979 w 85697"/>
                    <a:gd name="connsiteY9" fmla="*/ 12636 h 135089"/>
                    <a:gd name="connsiteX10" fmla="*/ 58206 w 85697"/>
                    <a:gd name="connsiteY10" fmla="*/ 19165 h 135089"/>
                    <a:gd name="connsiteX11" fmla="*/ 66884 w 85697"/>
                    <a:gd name="connsiteY11" fmla="*/ 38169 h 135089"/>
                    <a:gd name="connsiteX12" fmla="*/ 58820 w 85697"/>
                    <a:gd name="connsiteY12" fmla="*/ 56168 h 135089"/>
                    <a:gd name="connsiteX13" fmla="*/ 36384 w 85697"/>
                    <a:gd name="connsiteY13" fmla="*/ 62670 h 135089"/>
                    <a:gd name="connsiteX14" fmla="*/ 21203 w 85697"/>
                    <a:gd name="connsiteY14" fmla="*/ 62670 h 135089"/>
                    <a:gd name="connsiteX15" fmla="*/ 21203 w 85697"/>
                    <a:gd name="connsiteY15" fmla="*/ 77153 h 135089"/>
                    <a:gd name="connsiteX16" fmla="*/ 37081 w 85697"/>
                    <a:gd name="connsiteY16" fmla="*/ 77153 h 135089"/>
                    <a:gd name="connsiteX17" fmla="*/ 56950 w 85697"/>
                    <a:gd name="connsiteY17" fmla="*/ 82343 h 135089"/>
                    <a:gd name="connsiteX18" fmla="*/ 63843 w 85697"/>
                    <a:gd name="connsiteY18" fmla="*/ 97300 h 135089"/>
                    <a:gd name="connsiteX19" fmla="*/ 56727 w 85697"/>
                    <a:gd name="connsiteY19" fmla="*/ 112676 h 135089"/>
                    <a:gd name="connsiteX20" fmla="*/ 36384 w 85697"/>
                    <a:gd name="connsiteY20" fmla="*/ 118062 h 135089"/>
                    <a:gd name="connsiteX21" fmla="*/ 20841 w 85697"/>
                    <a:gd name="connsiteY21" fmla="*/ 116471 h 135089"/>
                    <a:gd name="connsiteX22" fmla="*/ 2618 w 85697"/>
                    <a:gd name="connsiteY22" fmla="*/ 111616 h 135089"/>
                    <a:gd name="connsiteX23" fmla="*/ 2618 w 85697"/>
                    <a:gd name="connsiteY23" fmla="*/ 127298 h 135089"/>
                    <a:gd name="connsiteX24" fmla="*/ 21427 w 85697"/>
                    <a:gd name="connsiteY24" fmla="*/ 131484 h 135089"/>
                    <a:gd name="connsiteX25" fmla="*/ 37947 w 85697"/>
                    <a:gd name="connsiteY25" fmla="*/ 132879 h 135089"/>
                    <a:gd name="connsiteX26" fmla="*/ 69675 w 85697"/>
                    <a:gd name="connsiteY26" fmla="*/ 123754 h 135089"/>
                    <a:gd name="connsiteX27" fmla="*/ 81367 w 85697"/>
                    <a:gd name="connsiteY27" fmla="*/ 99142 h 135089"/>
                    <a:gd name="connsiteX28" fmla="*/ 75172 w 85697"/>
                    <a:gd name="connsiteY28" fmla="*/ 80864 h 135089"/>
                    <a:gd name="connsiteX29" fmla="*/ 57564 w 85697"/>
                    <a:gd name="connsiteY29" fmla="*/ 7053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564" y="70539"/>
                      </a:moveTo>
                      <a:cubicBezTo>
                        <a:pt x="65991" y="68734"/>
                        <a:pt x="72568" y="64977"/>
                        <a:pt x="77293" y="59265"/>
                      </a:cubicBezTo>
                      <a:cubicBezTo>
                        <a:pt x="82037" y="53573"/>
                        <a:pt x="84409" y="46540"/>
                        <a:pt x="84409" y="38169"/>
                      </a:cubicBezTo>
                      <a:cubicBezTo>
                        <a:pt x="84409" y="25332"/>
                        <a:pt x="79990" y="15389"/>
                        <a:pt x="71154" y="8338"/>
                      </a:cubicBezTo>
                      <a:cubicBezTo>
                        <a:pt x="62317" y="1306"/>
                        <a:pt x="49760" y="-2210"/>
                        <a:pt x="33482" y="-2210"/>
                      </a:cubicBezTo>
                      <a:cubicBezTo>
                        <a:pt x="28031" y="-2210"/>
                        <a:pt x="22413" y="-1671"/>
                        <a:pt x="16627" y="-592"/>
                      </a:cubicBezTo>
                      <a:cubicBezTo>
                        <a:pt x="10841" y="487"/>
                        <a:pt x="4869" y="2106"/>
                        <a:pt x="-1288" y="4264"/>
                      </a:cubicBezTo>
                      <a:lnTo>
                        <a:pt x="-1288" y="21258"/>
                      </a:lnTo>
                      <a:cubicBezTo>
                        <a:pt x="3586" y="18412"/>
                        <a:pt x="8925" y="16263"/>
                        <a:pt x="14729" y="14812"/>
                      </a:cubicBezTo>
                      <a:cubicBezTo>
                        <a:pt x="20552" y="13361"/>
                        <a:pt x="26636" y="12636"/>
                        <a:pt x="32979" y="12636"/>
                      </a:cubicBezTo>
                      <a:cubicBezTo>
                        <a:pt x="44011" y="12636"/>
                        <a:pt x="52420" y="14812"/>
                        <a:pt x="58206" y="19165"/>
                      </a:cubicBezTo>
                      <a:cubicBezTo>
                        <a:pt x="63991" y="23519"/>
                        <a:pt x="66884" y="29853"/>
                        <a:pt x="66884" y="38169"/>
                      </a:cubicBezTo>
                      <a:cubicBezTo>
                        <a:pt x="66884" y="45852"/>
                        <a:pt x="64196" y="51852"/>
                        <a:pt x="58820" y="56168"/>
                      </a:cubicBezTo>
                      <a:cubicBezTo>
                        <a:pt x="53443" y="60502"/>
                        <a:pt x="45965" y="62670"/>
                        <a:pt x="36384" y="62670"/>
                      </a:cubicBezTo>
                      <a:lnTo>
                        <a:pt x="21203" y="62670"/>
                      </a:lnTo>
                      <a:lnTo>
                        <a:pt x="21203" y="77153"/>
                      </a:lnTo>
                      <a:lnTo>
                        <a:pt x="37081" y="77153"/>
                      </a:lnTo>
                      <a:cubicBezTo>
                        <a:pt x="45732" y="77153"/>
                        <a:pt x="52355" y="78883"/>
                        <a:pt x="56950" y="82343"/>
                      </a:cubicBezTo>
                      <a:cubicBezTo>
                        <a:pt x="61545" y="85803"/>
                        <a:pt x="63843" y="90789"/>
                        <a:pt x="63843" y="97300"/>
                      </a:cubicBezTo>
                      <a:cubicBezTo>
                        <a:pt x="63843" y="103979"/>
                        <a:pt x="61471" y="109104"/>
                        <a:pt x="56727" y="112676"/>
                      </a:cubicBezTo>
                      <a:cubicBezTo>
                        <a:pt x="52001" y="116266"/>
                        <a:pt x="45221" y="118062"/>
                        <a:pt x="36384" y="118062"/>
                      </a:cubicBezTo>
                      <a:cubicBezTo>
                        <a:pt x="31547" y="118062"/>
                        <a:pt x="26366" y="117531"/>
                        <a:pt x="20841" y="116471"/>
                      </a:cubicBezTo>
                      <a:cubicBezTo>
                        <a:pt x="15315" y="115429"/>
                        <a:pt x="9241" y="113811"/>
                        <a:pt x="2618" y="111616"/>
                      </a:cubicBezTo>
                      <a:lnTo>
                        <a:pt x="2618" y="127298"/>
                      </a:lnTo>
                      <a:cubicBezTo>
                        <a:pt x="9316" y="129159"/>
                        <a:pt x="15585" y="130554"/>
                        <a:pt x="21427" y="131484"/>
                      </a:cubicBezTo>
                      <a:cubicBezTo>
                        <a:pt x="27268" y="132414"/>
                        <a:pt x="32775" y="132879"/>
                        <a:pt x="37947" y="132879"/>
                      </a:cubicBezTo>
                      <a:cubicBezTo>
                        <a:pt x="51322" y="132879"/>
                        <a:pt x="61899" y="129838"/>
                        <a:pt x="69675" y="123754"/>
                      </a:cubicBezTo>
                      <a:cubicBezTo>
                        <a:pt x="77470" y="117690"/>
                        <a:pt x="81367" y="109485"/>
                        <a:pt x="81367" y="99142"/>
                      </a:cubicBezTo>
                      <a:cubicBezTo>
                        <a:pt x="81367" y="91924"/>
                        <a:pt x="79302" y="85831"/>
                        <a:pt x="75172" y="80864"/>
                      </a:cubicBezTo>
                      <a:cubicBezTo>
                        <a:pt x="71042" y="75897"/>
                        <a:pt x="65173" y="72455"/>
                        <a:pt x="57564" y="705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F2B943E0-F9D3-CF7B-8195-4F8115900A70}"/>
                    </a:ext>
                  </a:extLst>
                </p:cNvPr>
                <p:cNvSpPr/>
                <p:nvPr/>
              </p:nvSpPr>
              <p:spPr>
                <a:xfrm flipV="1">
                  <a:off x="7376876" y="1437307"/>
                  <a:ext cx="89910" cy="135089"/>
                </a:xfrm>
                <a:custGeom>
                  <a:avLst/>
                  <a:gdLst>
                    <a:gd name="connsiteX0" fmla="*/ 45177 w 89910"/>
                    <a:gd name="connsiteY0" fmla="*/ 72437 h 135089"/>
                    <a:gd name="connsiteX1" fmla="*/ 26369 w 89910"/>
                    <a:gd name="connsiteY1" fmla="*/ 64316 h 135089"/>
                    <a:gd name="connsiteX2" fmla="*/ 19448 w 89910"/>
                    <a:gd name="connsiteY2" fmla="*/ 42103 h 135089"/>
                    <a:gd name="connsiteX3" fmla="*/ 26369 w 89910"/>
                    <a:gd name="connsiteY3" fmla="*/ 19891 h 135089"/>
                    <a:gd name="connsiteX4" fmla="*/ 45177 w 89910"/>
                    <a:gd name="connsiteY4" fmla="*/ 11743 h 135089"/>
                    <a:gd name="connsiteX5" fmla="*/ 63957 w 89910"/>
                    <a:gd name="connsiteY5" fmla="*/ 19891 h 135089"/>
                    <a:gd name="connsiteX6" fmla="*/ 70878 w 89910"/>
                    <a:gd name="connsiteY6" fmla="*/ 42103 h 135089"/>
                    <a:gd name="connsiteX7" fmla="*/ 63957 w 89910"/>
                    <a:gd name="connsiteY7" fmla="*/ 64316 h 135089"/>
                    <a:gd name="connsiteX8" fmla="*/ 45177 w 89910"/>
                    <a:gd name="connsiteY8" fmla="*/ 72437 h 135089"/>
                    <a:gd name="connsiteX9" fmla="*/ 80142 w 89910"/>
                    <a:gd name="connsiteY9" fmla="*/ 127661 h 135089"/>
                    <a:gd name="connsiteX10" fmla="*/ 80142 w 89910"/>
                    <a:gd name="connsiteY10" fmla="*/ 111616 h 135089"/>
                    <a:gd name="connsiteX11" fmla="*/ 66748 w 89910"/>
                    <a:gd name="connsiteY11" fmla="*/ 116387 h 135089"/>
                    <a:gd name="connsiteX12" fmla="*/ 53353 w 89910"/>
                    <a:gd name="connsiteY12" fmla="*/ 118062 h 135089"/>
                    <a:gd name="connsiteX13" fmla="*/ 26704 w 89910"/>
                    <a:gd name="connsiteY13" fmla="*/ 106286 h 135089"/>
                    <a:gd name="connsiteX14" fmla="*/ 16211 w 89910"/>
                    <a:gd name="connsiteY14" fmla="*/ 70706 h 135089"/>
                    <a:gd name="connsiteX15" fmla="*/ 29104 w 89910"/>
                    <a:gd name="connsiteY15" fmla="*/ 82343 h 135089"/>
                    <a:gd name="connsiteX16" fmla="*/ 46210 w 89910"/>
                    <a:gd name="connsiteY16" fmla="*/ 86389 h 135089"/>
                    <a:gd name="connsiteX17" fmla="*/ 77212 w 89910"/>
                    <a:gd name="connsiteY17" fmla="*/ 74474 h 135089"/>
                    <a:gd name="connsiteX18" fmla="*/ 88598 w 89910"/>
                    <a:gd name="connsiteY18" fmla="*/ 42103 h 135089"/>
                    <a:gd name="connsiteX19" fmla="*/ 76738 w 89910"/>
                    <a:gd name="connsiteY19" fmla="*/ 9901 h 135089"/>
                    <a:gd name="connsiteX20" fmla="*/ 45177 w 89910"/>
                    <a:gd name="connsiteY20" fmla="*/ -2210 h 135089"/>
                    <a:gd name="connsiteX21" fmla="*/ 10630 w 89910"/>
                    <a:gd name="connsiteY21" fmla="*/ 15091 h 135089"/>
                    <a:gd name="connsiteX22" fmla="*/ -1313 w 89910"/>
                    <a:gd name="connsiteY22" fmla="*/ 65293 h 135089"/>
                    <a:gd name="connsiteX23" fmla="*/ 13337 w 89910"/>
                    <a:gd name="connsiteY23" fmla="*/ 114518 h 135089"/>
                    <a:gd name="connsiteX24" fmla="*/ 52656 w 89910"/>
                    <a:gd name="connsiteY24" fmla="*/ 132879 h 135089"/>
                    <a:gd name="connsiteX25" fmla="*/ 66050 w 89910"/>
                    <a:gd name="connsiteY25" fmla="*/ 131568 h 135089"/>
                    <a:gd name="connsiteX26" fmla="*/ 80142 w 89910"/>
                    <a:gd name="connsiteY26" fmla="*/ 127661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5177" y="72437"/>
                      </a:moveTo>
                      <a:cubicBezTo>
                        <a:pt x="37271" y="72437"/>
                        <a:pt x="31001" y="69730"/>
                        <a:pt x="26369" y="64316"/>
                      </a:cubicBezTo>
                      <a:cubicBezTo>
                        <a:pt x="21755" y="58921"/>
                        <a:pt x="19448" y="51517"/>
                        <a:pt x="19448" y="42103"/>
                      </a:cubicBezTo>
                      <a:cubicBezTo>
                        <a:pt x="19448" y="32746"/>
                        <a:pt x="21755" y="25342"/>
                        <a:pt x="26369" y="19891"/>
                      </a:cubicBezTo>
                      <a:cubicBezTo>
                        <a:pt x="31001" y="14459"/>
                        <a:pt x="37271" y="11743"/>
                        <a:pt x="45177" y="11743"/>
                      </a:cubicBezTo>
                      <a:cubicBezTo>
                        <a:pt x="53084" y="11743"/>
                        <a:pt x="59344" y="14459"/>
                        <a:pt x="63957" y="19891"/>
                      </a:cubicBezTo>
                      <a:cubicBezTo>
                        <a:pt x="68571" y="25342"/>
                        <a:pt x="70878" y="32746"/>
                        <a:pt x="70878" y="42103"/>
                      </a:cubicBezTo>
                      <a:cubicBezTo>
                        <a:pt x="70878" y="51517"/>
                        <a:pt x="68571" y="58921"/>
                        <a:pt x="63957" y="64316"/>
                      </a:cubicBezTo>
                      <a:cubicBezTo>
                        <a:pt x="59344" y="69730"/>
                        <a:pt x="53084" y="72437"/>
                        <a:pt x="45177" y="72437"/>
                      </a:cubicBezTo>
                      <a:close/>
                      <a:moveTo>
                        <a:pt x="80142" y="127661"/>
                      </a:moveTo>
                      <a:lnTo>
                        <a:pt x="80142" y="111616"/>
                      </a:lnTo>
                      <a:cubicBezTo>
                        <a:pt x="75715" y="113699"/>
                        <a:pt x="71250" y="115290"/>
                        <a:pt x="66748" y="116387"/>
                      </a:cubicBezTo>
                      <a:cubicBezTo>
                        <a:pt x="62246" y="117504"/>
                        <a:pt x="57781" y="118062"/>
                        <a:pt x="53353" y="118062"/>
                      </a:cubicBezTo>
                      <a:cubicBezTo>
                        <a:pt x="41726" y="118062"/>
                        <a:pt x="32843" y="114136"/>
                        <a:pt x="26704" y="106286"/>
                      </a:cubicBezTo>
                      <a:cubicBezTo>
                        <a:pt x="20583" y="98435"/>
                        <a:pt x="17086" y="86575"/>
                        <a:pt x="16211" y="70706"/>
                      </a:cubicBezTo>
                      <a:cubicBezTo>
                        <a:pt x="19634" y="75767"/>
                        <a:pt x="23932" y="79645"/>
                        <a:pt x="29104" y="82343"/>
                      </a:cubicBezTo>
                      <a:cubicBezTo>
                        <a:pt x="34294" y="85040"/>
                        <a:pt x="39996" y="86389"/>
                        <a:pt x="46210" y="86389"/>
                      </a:cubicBezTo>
                      <a:cubicBezTo>
                        <a:pt x="59288" y="86389"/>
                        <a:pt x="69622" y="82417"/>
                        <a:pt x="77212" y="74474"/>
                      </a:cubicBezTo>
                      <a:cubicBezTo>
                        <a:pt x="84803" y="66549"/>
                        <a:pt x="88598" y="55758"/>
                        <a:pt x="88598" y="42103"/>
                      </a:cubicBezTo>
                      <a:cubicBezTo>
                        <a:pt x="88598" y="28728"/>
                        <a:pt x="84644" y="17993"/>
                        <a:pt x="76738" y="9901"/>
                      </a:cubicBezTo>
                      <a:cubicBezTo>
                        <a:pt x="68831" y="1827"/>
                        <a:pt x="58311" y="-2210"/>
                        <a:pt x="45177" y="-2210"/>
                      </a:cubicBezTo>
                      <a:cubicBezTo>
                        <a:pt x="30108" y="-2210"/>
                        <a:pt x="18593" y="3557"/>
                        <a:pt x="10630" y="15091"/>
                      </a:cubicBezTo>
                      <a:cubicBezTo>
                        <a:pt x="2668" y="26644"/>
                        <a:pt x="-1313" y="43378"/>
                        <a:pt x="-1313" y="65293"/>
                      </a:cubicBezTo>
                      <a:cubicBezTo>
                        <a:pt x="-1313" y="85868"/>
                        <a:pt x="3570" y="102277"/>
                        <a:pt x="13337" y="114518"/>
                      </a:cubicBezTo>
                      <a:cubicBezTo>
                        <a:pt x="23104" y="126759"/>
                        <a:pt x="36210" y="132879"/>
                        <a:pt x="52656" y="132879"/>
                      </a:cubicBezTo>
                      <a:cubicBezTo>
                        <a:pt x="57083" y="132879"/>
                        <a:pt x="61548" y="132442"/>
                        <a:pt x="66050" y="131568"/>
                      </a:cubicBezTo>
                      <a:cubicBezTo>
                        <a:pt x="70552" y="130693"/>
                        <a:pt x="75250" y="129391"/>
                        <a:pt x="80142" y="127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8210B5A8-0D1D-652C-C6BE-6FAE30469B1C}"/>
                    </a:ext>
                  </a:extLst>
                </p:cNvPr>
                <p:cNvSpPr/>
                <p:nvPr/>
              </p:nvSpPr>
              <p:spPr>
                <a:xfrm flipV="1">
                  <a:off x="7497116" y="1547700"/>
                  <a:ext cx="18417" cy="22156"/>
                </a:xfrm>
                <a:custGeom>
                  <a:avLst/>
                  <a:gdLst>
                    <a:gd name="connsiteX0" fmla="*/ -262 w 18417"/>
                    <a:gd name="connsiteY0" fmla="*/ 21884 h 22156"/>
                    <a:gd name="connsiteX1" fmla="*/ 18155 w 18417"/>
                    <a:gd name="connsiteY1" fmla="*/ 21884 h 22156"/>
                    <a:gd name="connsiteX2" fmla="*/ 18155 w 18417"/>
                    <a:gd name="connsiteY2" fmla="*/ -273 h 22156"/>
                    <a:gd name="connsiteX3" fmla="*/ -262 w 18417"/>
                    <a:gd name="connsiteY3" fmla="*/ -273 h 22156"/>
                    <a:gd name="connsiteX4" fmla="*/ -262 w 18417"/>
                    <a:gd name="connsiteY4" fmla="*/ 21884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262" y="21884"/>
                      </a:moveTo>
                      <a:lnTo>
                        <a:pt x="18155" y="21884"/>
                      </a:lnTo>
                      <a:lnTo>
                        <a:pt x="18155" y="-273"/>
                      </a:lnTo>
                      <a:lnTo>
                        <a:pt x="-262" y="-273"/>
                      </a:lnTo>
                      <a:lnTo>
                        <a:pt x="-262" y="21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C163E642-BED8-C1FC-7385-AF9DB95A5AC5}"/>
                    </a:ext>
                  </a:extLst>
                </p:cNvPr>
                <p:cNvSpPr/>
                <p:nvPr/>
              </p:nvSpPr>
              <p:spPr>
                <a:xfrm flipV="1">
                  <a:off x="7546575" y="1437307"/>
                  <a:ext cx="89994" cy="135089"/>
                </a:xfrm>
                <a:custGeom>
                  <a:avLst/>
                  <a:gdLst>
                    <a:gd name="connsiteX0" fmla="*/ 43708 w 89994"/>
                    <a:gd name="connsiteY0" fmla="*/ 118927 h 135089"/>
                    <a:gd name="connsiteX1" fmla="*/ 23253 w 89994"/>
                    <a:gd name="connsiteY1" fmla="*/ 105532 h 135089"/>
                    <a:gd name="connsiteX2" fmla="*/ 16417 w 89994"/>
                    <a:gd name="connsiteY2" fmla="*/ 65293 h 135089"/>
                    <a:gd name="connsiteX3" fmla="*/ 23253 w 89994"/>
                    <a:gd name="connsiteY3" fmla="*/ 25137 h 135089"/>
                    <a:gd name="connsiteX4" fmla="*/ 43708 w 89994"/>
                    <a:gd name="connsiteY4" fmla="*/ 11743 h 135089"/>
                    <a:gd name="connsiteX5" fmla="*/ 64246 w 89994"/>
                    <a:gd name="connsiteY5" fmla="*/ 25137 h 135089"/>
                    <a:gd name="connsiteX6" fmla="*/ 71111 w 89994"/>
                    <a:gd name="connsiteY6" fmla="*/ 65293 h 135089"/>
                    <a:gd name="connsiteX7" fmla="*/ 64246 w 89994"/>
                    <a:gd name="connsiteY7" fmla="*/ 105532 h 135089"/>
                    <a:gd name="connsiteX8" fmla="*/ 43708 w 89994"/>
                    <a:gd name="connsiteY8" fmla="*/ 118927 h 135089"/>
                    <a:gd name="connsiteX9" fmla="*/ 43708 w 89994"/>
                    <a:gd name="connsiteY9" fmla="*/ 132879 h 135089"/>
                    <a:gd name="connsiteX10" fmla="*/ 77166 w 89994"/>
                    <a:gd name="connsiteY10" fmla="*/ 115550 h 135089"/>
                    <a:gd name="connsiteX11" fmla="*/ 88719 w 89994"/>
                    <a:gd name="connsiteY11" fmla="*/ 65293 h 135089"/>
                    <a:gd name="connsiteX12" fmla="*/ 77166 w 89994"/>
                    <a:gd name="connsiteY12" fmla="*/ 15091 h 135089"/>
                    <a:gd name="connsiteX13" fmla="*/ 43708 w 89994"/>
                    <a:gd name="connsiteY13" fmla="*/ -2210 h 135089"/>
                    <a:gd name="connsiteX14" fmla="*/ 10277 w 89994"/>
                    <a:gd name="connsiteY14" fmla="*/ 15091 h 135089"/>
                    <a:gd name="connsiteX15" fmla="*/ -1275 w 89994"/>
                    <a:gd name="connsiteY15" fmla="*/ 65293 h 135089"/>
                    <a:gd name="connsiteX16" fmla="*/ 10277 w 89994"/>
                    <a:gd name="connsiteY16" fmla="*/ 115550 h 135089"/>
                    <a:gd name="connsiteX17" fmla="*/ 43708 w 89994"/>
                    <a:gd name="connsiteY17" fmla="*/ 13287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708" y="118927"/>
                      </a:moveTo>
                      <a:cubicBezTo>
                        <a:pt x="34648" y="118927"/>
                        <a:pt x="27830" y="114462"/>
                        <a:pt x="23253" y="105532"/>
                      </a:cubicBezTo>
                      <a:cubicBezTo>
                        <a:pt x="18695" y="96621"/>
                        <a:pt x="16417" y="83208"/>
                        <a:pt x="16417" y="65293"/>
                      </a:cubicBezTo>
                      <a:cubicBezTo>
                        <a:pt x="16417" y="47452"/>
                        <a:pt x="18695" y="34067"/>
                        <a:pt x="23253" y="25137"/>
                      </a:cubicBezTo>
                      <a:cubicBezTo>
                        <a:pt x="27830" y="16207"/>
                        <a:pt x="34648" y="11743"/>
                        <a:pt x="43708" y="11743"/>
                      </a:cubicBezTo>
                      <a:cubicBezTo>
                        <a:pt x="52842" y="11743"/>
                        <a:pt x="59688" y="16207"/>
                        <a:pt x="64246" y="25137"/>
                      </a:cubicBezTo>
                      <a:cubicBezTo>
                        <a:pt x="68823" y="34067"/>
                        <a:pt x="71111" y="47452"/>
                        <a:pt x="71111" y="65293"/>
                      </a:cubicBezTo>
                      <a:cubicBezTo>
                        <a:pt x="71111" y="83208"/>
                        <a:pt x="68823" y="96621"/>
                        <a:pt x="64246" y="105532"/>
                      </a:cubicBezTo>
                      <a:cubicBezTo>
                        <a:pt x="59688" y="114462"/>
                        <a:pt x="52842" y="118927"/>
                        <a:pt x="43708" y="118927"/>
                      </a:cubicBezTo>
                      <a:close/>
                      <a:moveTo>
                        <a:pt x="43708" y="132879"/>
                      </a:moveTo>
                      <a:cubicBezTo>
                        <a:pt x="58312" y="132879"/>
                        <a:pt x="69464" y="127103"/>
                        <a:pt x="77166" y="115550"/>
                      </a:cubicBezTo>
                      <a:cubicBezTo>
                        <a:pt x="84868" y="104016"/>
                        <a:pt x="88719" y="87264"/>
                        <a:pt x="88719" y="65293"/>
                      </a:cubicBezTo>
                      <a:cubicBezTo>
                        <a:pt x="88719" y="43378"/>
                        <a:pt x="84868" y="26644"/>
                        <a:pt x="77166" y="15091"/>
                      </a:cubicBezTo>
                      <a:cubicBezTo>
                        <a:pt x="69464" y="3557"/>
                        <a:pt x="58312" y="-2210"/>
                        <a:pt x="43708" y="-2210"/>
                      </a:cubicBezTo>
                      <a:cubicBezTo>
                        <a:pt x="29123" y="-2210"/>
                        <a:pt x="17979" y="3557"/>
                        <a:pt x="10277" y="15091"/>
                      </a:cubicBezTo>
                      <a:cubicBezTo>
                        <a:pt x="2576" y="26644"/>
                        <a:pt x="-1275" y="43378"/>
                        <a:pt x="-1275" y="65293"/>
                      </a:cubicBezTo>
                      <a:cubicBezTo>
                        <a:pt x="-1275" y="87264"/>
                        <a:pt x="2576" y="104016"/>
                        <a:pt x="10277" y="115550"/>
                      </a:cubicBezTo>
                      <a:cubicBezTo>
                        <a:pt x="17979" y="127103"/>
                        <a:pt x="29123" y="132879"/>
                        <a:pt x="43708" y="1328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" name="图形 304">
                <a:extLst>
                  <a:ext uri="{FF2B5EF4-FFF2-40B4-BE49-F238E27FC236}">
                    <a16:creationId xmlns:a16="http://schemas.microsoft.com/office/drawing/2014/main" id="{5D5E3350-D4EE-92C5-3FFF-1DDCD20E5FB6}"/>
                  </a:ext>
                </a:extLst>
              </p:cNvPr>
              <p:cNvGrpSpPr/>
              <p:nvPr/>
            </p:nvGrpSpPr>
            <p:grpSpPr>
              <a:xfrm>
                <a:off x="-71144" y="5519588"/>
                <a:ext cx="2195028" cy="577862"/>
                <a:chOff x="-71144" y="5519588"/>
                <a:chExt cx="2195028" cy="577862"/>
              </a:xfrm>
            </p:grpSpPr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7EE074EA-8A13-B30E-E817-9BBEFBF0E316}"/>
                    </a:ext>
                  </a:extLst>
                </p:cNvPr>
                <p:cNvSpPr/>
                <p:nvPr/>
              </p:nvSpPr>
              <p:spPr>
                <a:xfrm>
                  <a:off x="-71144" y="5519588"/>
                  <a:ext cx="2195028" cy="577862"/>
                </a:xfrm>
                <a:custGeom>
                  <a:avLst/>
                  <a:gdLst>
                    <a:gd name="connsiteX0" fmla="*/ 35719 w 2195028"/>
                    <a:gd name="connsiteY0" fmla="*/ 577863 h 577862"/>
                    <a:gd name="connsiteX1" fmla="*/ 2159310 w 2195028"/>
                    <a:gd name="connsiteY1" fmla="*/ 577863 h 577862"/>
                    <a:gd name="connsiteX2" fmla="*/ 2195029 w 2195028"/>
                    <a:gd name="connsiteY2" fmla="*/ 542144 h 577862"/>
                    <a:gd name="connsiteX3" fmla="*/ 2195029 w 2195028"/>
                    <a:gd name="connsiteY3" fmla="*/ 35719 h 577862"/>
                    <a:gd name="connsiteX4" fmla="*/ 2159310 w 2195028"/>
                    <a:gd name="connsiteY4" fmla="*/ 0 h 577862"/>
                    <a:gd name="connsiteX5" fmla="*/ 35719 w 2195028"/>
                    <a:gd name="connsiteY5" fmla="*/ 0 h 577862"/>
                    <a:gd name="connsiteX6" fmla="*/ 0 w 2195028"/>
                    <a:gd name="connsiteY6" fmla="*/ 35719 h 577862"/>
                    <a:gd name="connsiteX7" fmla="*/ 0 w 2195028"/>
                    <a:gd name="connsiteY7" fmla="*/ 542144 h 577862"/>
                    <a:gd name="connsiteX8" fmla="*/ 35719 w 2195028"/>
                    <a:gd name="connsiteY8" fmla="*/ 577863 h 577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95028" h="577862">
                      <a:moveTo>
                        <a:pt x="35719" y="577863"/>
                      </a:moveTo>
                      <a:lnTo>
                        <a:pt x="2159310" y="577863"/>
                      </a:lnTo>
                      <a:cubicBezTo>
                        <a:pt x="2183123" y="577863"/>
                        <a:pt x="2195029" y="565956"/>
                        <a:pt x="2195029" y="542144"/>
                      </a:cubicBezTo>
                      <a:lnTo>
                        <a:pt x="2195029" y="35719"/>
                      </a:lnTo>
                      <a:cubicBezTo>
                        <a:pt x="2195029" y="11906"/>
                        <a:pt x="2183123" y="0"/>
                        <a:pt x="2159310" y="0"/>
                      </a:cubicBezTo>
                      <a:lnTo>
                        <a:pt x="35719" y="0"/>
                      </a:lnTo>
                      <a:cubicBezTo>
                        <a:pt x="11906" y="0"/>
                        <a:pt x="0" y="11906"/>
                        <a:pt x="0" y="35719"/>
                      </a:cubicBezTo>
                      <a:lnTo>
                        <a:pt x="0" y="542144"/>
                      </a:lnTo>
                      <a:cubicBezTo>
                        <a:pt x="0" y="565956"/>
                        <a:pt x="11906" y="577863"/>
                        <a:pt x="35719" y="577863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11906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5" name="图形 304">
                  <a:extLst>
                    <a:ext uri="{FF2B5EF4-FFF2-40B4-BE49-F238E27FC236}">
                      <a16:creationId xmlns:a16="http://schemas.microsoft.com/office/drawing/2014/main" id="{A31BD2E5-D3CF-6403-1297-019ABC319796}"/>
                    </a:ext>
                  </a:extLst>
                </p:cNvPr>
                <p:cNvGrpSpPr/>
                <p:nvPr/>
              </p:nvGrpSpPr>
              <p:grpSpPr>
                <a:xfrm>
                  <a:off x="293" y="5628503"/>
                  <a:ext cx="357187" cy="71437"/>
                  <a:chOff x="293" y="5628503"/>
                  <a:chExt cx="357187" cy="71437"/>
                </a:xfrm>
              </p:grpSpPr>
              <p:sp>
                <p:nvSpPr>
                  <p:cNvPr id="566" name="任意多边形: 形状 565">
                    <a:extLst>
                      <a:ext uri="{FF2B5EF4-FFF2-40B4-BE49-F238E27FC236}">
                        <a16:creationId xmlns:a16="http://schemas.microsoft.com/office/drawing/2014/main" id="{0C38A325-C462-14E3-090B-4DE69BE48035}"/>
                      </a:ext>
                    </a:extLst>
                  </p:cNvPr>
                  <p:cNvSpPr/>
                  <p:nvPr/>
                </p:nvSpPr>
                <p:spPr>
                  <a:xfrm>
                    <a:off x="293" y="5664221"/>
                    <a:ext cx="357187" cy="11906"/>
                  </a:xfrm>
                  <a:custGeom>
                    <a:avLst/>
                    <a:gdLst>
                      <a:gd name="connsiteX0" fmla="*/ 0 w 357187"/>
                      <a:gd name="connsiteY0" fmla="*/ 0 h 11906"/>
                      <a:gd name="connsiteX1" fmla="*/ 178594 w 357187"/>
                      <a:gd name="connsiteY1" fmla="*/ 0 h 11906"/>
                      <a:gd name="connsiteX2" fmla="*/ 357188 w 357187"/>
                      <a:gd name="connsiteY2" fmla="*/ 0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7187" h="11906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357188" y="0"/>
                        </a:lnTo>
                      </a:path>
                    </a:pathLst>
                  </a:custGeom>
                  <a:noFill/>
                  <a:ln w="17859" cap="sq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7" name="任意多边形: 形状 566">
                    <a:extLst>
                      <a:ext uri="{FF2B5EF4-FFF2-40B4-BE49-F238E27FC236}">
                        <a16:creationId xmlns:a16="http://schemas.microsoft.com/office/drawing/2014/main" id="{8136295B-BEA9-055A-3CA5-1C364451C50D}"/>
                      </a:ext>
                    </a:extLst>
                  </p:cNvPr>
                  <p:cNvSpPr/>
                  <p:nvPr/>
                </p:nvSpPr>
                <p:spPr>
                  <a:xfrm>
                    <a:off x="143168" y="5628503"/>
                    <a:ext cx="71437" cy="71437"/>
                  </a:xfrm>
                  <a:custGeom>
                    <a:avLst/>
                    <a:gdLst>
                      <a:gd name="connsiteX0" fmla="*/ 35855 w 71437"/>
                      <a:gd name="connsiteY0" fmla="*/ 71906 h 71437"/>
                      <a:gd name="connsiteX1" fmla="*/ 61112 w 71437"/>
                      <a:gd name="connsiteY1" fmla="*/ 61444 h 71437"/>
                      <a:gd name="connsiteX2" fmla="*/ 71574 w 71437"/>
                      <a:gd name="connsiteY2" fmla="*/ 36188 h 71437"/>
                      <a:gd name="connsiteX3" fmla="*/ 61112 w 71437"/>
                      <a:gd name="connsiteY3" fmla="*/ 10931 h 71437"/>
                      <a:gd name="connsiteX4" fmla="*/ 35855 w 71437"/>
                      <a:gd name="connsiteY4" fmla="*/ 469 h 71437"/>
                      <a:gd name="connsiteX5" fmla="*/ 10598 w 71437"/>
                      <a:gd name="connsiteY5" fmla="*/ 10931 h 71437"/>
                      <a:gd name="connsiteX6" fmla="*/ 137 w 71437"/>
                      <a:gd name="connsiteY6" fmla="*/ 36188 h 71437"/>
                      <a:gd name="connsiteX7" fmla="*/ 10598 w 71437"/>
                      <a:gd name="connsiteY7" fmla="*/ 61444 h 71437"/>
                      <a:gd name="connsiteX8" fmla="*/ 35855 w 71437"/>
                      <a:gd name="connsiteY8" fmla="*/ 71906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855" y="71906"/>
                        </a:moveTo>
                        <a:cubicBezTo>
                          <a:pt x="45328" y="71906"/>
                          <a:pt x="54414" y="68143"/>
                          <a:pt x="61112" y="61444"/>
                        </a:cubicBezTo>
                        <a:cubicBezTo>
                          <a:pt x="67810" y="54746"/>
                          <a:pt x="71574" y="45660"/>
                          <a:pt x="71574" y="36188"/>
                        </a:cubicBezTo>
                        <a:cubicBezTo>
                          <a:pt x="71574" y="26715"/>
                          <a:pt x="67810" y="17629"/>
                          <a:pt x="61112" y="10931"/>
                        </a:cubicBezTo>
                        <a:cubicBezTo>
                          <a:pt x="54414" y="4232"/>
                          <a:pt x="45328" y="469"/>
                          <a:pt x="35855" y="469"/>
                        </a:cubicBezTo>
                        <a:cubicBezTo>
                          <a:pt x="26383" y="469"/>
                          <a:pt x="17297" y="4232"/>
                          <a:pt x="10598" y="10931"/>
                        </a:cubicBezTo>
                        <a:cubicBezTo>
                          <a:pt x="3900" y="17629"/>
                          <a:pt x="137" y="26715"/>
                          <a:pt x="137" y="36188"/>
                        </a:cubicBezTo>
                        <a:cubicBezTo>
                          <a:pt x="137" y="45660"/>
                          <a:pt x="3900" y="54746"/>
                          <a:pt x="10598" y="61444"/>
                        </a:cubicBezTo>
                        <a:cubicBezTo>
                          <a:pt x="17297" y="68143"/>
                          <a:pt x="26383" y="71906"/>
                          <a:pt x="35855" y="71906"/>
                        </a:cubicBezTo>
                        <a:close/>
                      </a:path>
                    </a:pathLst>
                  </a:custGeom>
                  <a:solidFill>
                    <a:srgbClr val="FFD700"/>
                  </a:solidFill>
                  <a:ln w="11906" cap="flat">
                    <a:solidFill>
                      <a:srgbClr val="FFD7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8" name="图形 304">
                  <a:extLst>
                    <a:ext uri="{FF2B5EF4-FFF2-40B4-BE49-F238E27FC236}">
                      <a16:creationId xmlns:a16="http://schemas.microsoft.com/office/drawing/2014/main" id="{E1BC25EA-CA1D-F857-7EF4-6D53A0091A83}"/>
                    </a:ext>
                  </a:extLst>
                </p:cNvPr>
                <p:cNvGrpSpPr/>
                <p:nvPr/>
              </p:nvGrpSpPr>
              <p:grpSpPr>
                <a:xfrm>
                  <a:off x="517880" y="5591221"/>
                  <a:ext cx="1405571" cy="159060"/>
                  <a:chOff x="517880" y="5591221"/>
                  <a:chExt cx="1405571" cy="159060"/>
                </a:xfrm>
                <a:solidFill>
                  <a:srgbClr val="000000"/>
                </a:solidFill>
              </p:grpSpPr>
              <p:sp>
                <p:nvSpPr>
                  <p:cNvPr id="569" name="任意多边形: 形状 568">
                    <a:extLst>
                      <a:ext uri="{FF2B5EF4-FFF2-40B4-BE49-F238E27FC236}">
                        <a16:creationId xmlns:a16="http://schemas.microsoft.com/office/drawing/2014/main" id="{034C2AB6-6657-52A2-F223-D61D7BC89FCC}"/>
                      </a:ext>
                    </a:extLst>
                  </p:cNvPr>
                  <p:cNvSpPr/>
                  <p:nvPr/>
                </p:nvSpPr>
                <p:spPr>
                  <a:xfrm flipV="1">
                    <a:off x="517880" y="5596523"/>
                    <a:ext cx="74814" cy="130206"/>
                  </a:xfrm>
                  <a:custGeom>
                    <a:avLst/>
                    <a:gdLst>
                      <a:gd name="connsiteX0" fmla="*/ -1800 w 74814"/>
                      <a:gd name="connsiteY0" fmla="*/ 128342 h 130206"/>
                      <a:gd name="connsiteX1" fmla="*/ 73014 w 74814"/>
                      <a:gd name="connsiteY1" fmla="*/ 128342 h 130206"/>
                      <a:gd name="connsiteX2" fmla="*/ 73014 w 74814"/>
                      <a:gd name="connsiteY2" fmla="*/ 113496 h 130206"/>
                      <a:gd name="connsiteX3" fmla="*/ 15808 w 74814"/>
                      <a:gd name="connsiteY3" fmla="*/ 113496 h 130206"/>
                      <a:gd name="connsiteX4" fmla="*/ 15808 w 74814"/>
                      <a:gd name="connsiteY4" fmla="*/ 75126 h 130206"/>
                      <a:gd name="connsiteX5" fmla="*/ 67433 w 74814"/>
                      <a:gd name="connsiteY5" fmla="*/ 75126 h 130206"/>
                      <a:gd name="connsiteX6" fmla="*/ 67433 w 74814"/>
                      <a:gd name="connsiteY6" fmla="*/ 60308 h 130206"/>
                      <a:gd name="connsiteX7" fmla="*/ 15808 w 74814"/>
                      <a:gd name="connsiteY7" fmla="*/ 60308 h 130206"/>
                      <a:gd name="connsiteX8" fmla="*/ 15808 w 74814"/>
                      <a:gd name="connsiteY8" fmla="*/ -1864 h 130206"/>
                      <a:gd name="connsiteX9" fmla="*/ -1800 w 74814"/>
                      <a:gd name="connsiteY9" fmla="*/ -1864 h 130206"/>
                      <a:gd name="connsiteX10" fmla="*/ -1800 w 74814"/>
                      <a:gd name="connsiteY10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800" y="128342"/>
                        </a:moveTo>
                        <a:lnTo>
                          <a:pt x="73014" y="128342"/>
                        </a:lnTo>
                        <a:lnTo>
                          <a:pt x="73014" y="113496"/>
                        </a:lnTo>
                        <a:lnTo>
                          <a:pt x="15808" y="113496"/>
                        </a:lnTo>
                        <a:lnTo>
                          <a:pt x="15808" y="75126"/>
                        </a:lnTo>
                        <a:lnTo>
                          <a:pt x="67433" y="75126"/>
                        </a:lnTo>
                        <a:lnTo>
                          <a:pt x="67433" y="60308"/>
                        </a:lnTo>
                        <a:lnTo>
                          <a:pt x="15808" y="60308"/>
                        </a:lnTo>
                        <a:lnTo>
                          <a:pt x="15808" y="-1864"/>
                        </a:lnTo>
                        <a:lnTo>
                          <a:pt x="-1800" y="-1864"/>
                        </a:lnTo>
                        <a:lnTo>
                          <a:pt x="-1800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任意多边形: 形状 569">
                    <a:extLst>
                      <a:ext uri="{FF2B5EF4-FFF2-40B4-BE49-F238E27FC236}">
                        <a16:creationId xmlns:a16="http://schemas.microsoft.com/office/drawing/2014/main" id="{4E1B38A2-5683-5E0B-EDE3-F01C06D38C04}"/>
                      </a:ext>
                    </a:extLst>
                  </p:cNvPr>
                  <p:cNvSpPr/>
                  <p:nvPr/>
                </p:nvSpPr>
                <p:spPr>
                  <a:xfrm flipV="1">
                    <a:off x="620606" y="5596523"/>
                    <a:ext cx="84078" cy="130206"/>
                  </a:xfrm>
                  <a:custGeom>
                    <a:avLst/>
                    <a:gdLst>
                      <a:gd name="connsiteX0" fmla="*/ 15651 w 84078"/>
                      <a:gd name="connsiteY0" fmla="*/ 113859 h 130206"/>
                      <a:gd name="connsiteX1" fmla="*/ 15651 w 84078"/>
                      <a:gd name="connsiteY1" fmla="*/ 64941 h 130206"/>
                      <a:gd name="connsiteX2" fmla="*/ 37808 w 84078"/>
                      <a:gd name="connsiteY2" fmla="*/ 64941 h 130206"/>
                      <a:gd name="connsiteX3" fmla="*/ 56811 w 84078"/>
                      <a:gd name="connsiteY3" fmla="*/ 71303 h 130206"/>
                      <a:gd name="connsiteX4" fmla="*/ 63536 w 84078"/>
                      <a:gd name="connsiteY4" fmla="*/ 89442 h 130206"/>
                      <a:gd name="connsiteX5" fmla="*/ 56811 w 84078"/>
                      <a:gd name="connsiteY5" fmla="*/ 107496 h 130206"/>
                      <a:gd name="connsiteX6" fmla="*/ 37808 w 84078"/>
                      <a:gd name="connsiteY6" fmla="*/ 113859 h 130206"/>
                      <a:gd name="connsiteX7" fmla="*/ 15651 w 84078"/>
                      <a:gd name="connsiteY7" fmla="*/ 113859 h 130206"/>
                      <a:gd name="connsiteX8" fmla="*/ -1957 w 84078"/>
                      <a:gd name="connsiteY8" fmla="*/ 128342 h 130206"/>
                      <a:gd name="connsiteX9" fmla="*/ 37808 w 84078"/>
                      <a:gd name="connsiteY9" fmla="*/ 128342 h 130206"/>
                      <a:gd name="connsiteX10" fmla="*/ 70903 w 84078"/>
                      <a:gd name="connsiteY10" fmla="*/ 118435 h 130206"/>
                      <a:gd name="connsiteX11" fmla="*/ 82121 w 84078"/>
                      <a:gd name="connsiteY11" fmla="*/ 89442 h 130206"/>
                      <a:gd name="connsiteX12" fmla="*/ 70903 w 84078"/>
                      <a:gd name="connsiteY12" fmla="*/ 60308 h 130206"/>
                      <a:gd name="connsiteX13" fmla="*/ 37808 w 84078"/>
                      <a:gd name="connsiteY13" fmla="*/ 50458 h 130206"/>
                      <a:gd name="connsiteX14" fmla="*/ 15651 w 84078"/>
                      <a:gd name="connsiteY14" fmla="*/ 50458 h 130206"/>
                      <a:gd name="connsiteX15" fmla="*/ 15651 w 84078"/>
                      <a:gd name="connsiteY15" fmla="*/ -1864 h 130206"/>
                      <a:gd name="connsiteX16" fmla="*/ -1957 w 84078"/>
                      <a:gd name="connsiteY16" fmla="*/ -1864 h 130206"/>
                      <a:gd name="connsiteX17" fmla="*/ -1957 w 84078"/>
                      <a:gd name="connsiteY17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4078" h="130206">
                        <a:moveTo>
                          <a:pt x="15651" y="113859"/>
                        </a:moveTo>
                        <a:lnTo>
                          <a:pt x="15651" y="64941"/>
                        </a:lnTo>
                        <a:lnTo>
                          <a:pt x="37808" y="64941"/>
                        </a:lnTo>
                        <a:cubicBezTo>
                          <a:pt x="46012" y="64941"/>
                          <a:pt x="52346" y="67062"/>
                          <a:pt x="56811" y="71303"/>
                        </a:cubicBezTo>
                        <a:cubicBezTo>
                          <a:pt x="61295" y="75545"/>
                          <a:pt x="63536" y="81591"/>
                          <a:pt x="63536" y="89442"/>
                        </a:cubicBezTo>
                        <a:cubicBezTo>
                          <a:pt x="63536" y="97236"/>
                          <a:pt x="61295" y="103255"/>
                          <a:pt x="56811" y="107496"/>
                        </a:cubicBezTo>
                        <a:cubicBezTo>
                          <a:pt x="52346" y="111738"/>
                          <a:pt x="46012" y="113859"/>
                          <a:pt x="37808" y="113859"/>
                        </a:cubicBezTo>
                        <a:lnTo>
                          <a:pt x="15651" y="113859"/>
                        </a:lnTo>
                        <a:close/>
                        <a:moveTo>
                          <a:pt x="-1957" y="128342"/>
                        </a:moveTo>
                        <a:lnTo>
                          <a:pt x="37808" y="128342"/>
                        </a:lnTo>
                        <a:cubicBezTo>
                          <a:pt x="52411" y="128342"/>
                          <a:pt x="63443" y="125039"/>
                          <a:pt x="70903" y="118435"/>
                        </a:cubicBezTo>
                        <a:cubicBezTo>
                          <a:pt x="78382" y="111831"/>
                          <a:pt x="82121" y="102166"/>
                          <a:pt x="82121" y="89442"/>
                        </a:cubicBezTo>
                        <a:cubicBezTo>
                          <a:pt x="82121" y="76587"/>
                          <a:pt x="78382" y="66876"/>
                          <a:pt x="70903" y="60308"/>
                        </a:cubicBezTo>
                        <a:cubicBezTo>
                          <a:pt x="63443" y="53741"/>
                          <a:pt x="52411" y="50458"/>
                          <a:pt x="37808" y="50458"/>
                        </a:cubicBezTo>
                        <a:lnTo>
                          <a:pt x="15651" y="50458"/>
                        </a:lnTo>
                        <a:lnTo>
                          <a:pt x="15651" y="-1864"/>
                        </a:lnTo>
                        <a:lnTo>
                          <a:pt x="-1957" y="-1864"/>
                        </a:lnTo>
                        <a:lnTo>
                          <a:pt x="-1957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任意多边形: 形状 570">
                    <a:extLst>
                      <a:ext uri="{FF2B5EF4-FFF2-40B4-BE49-F238E27FC236}">
                        <a16:creationId xmlns:a16="http://schemas.microsoft.com/office/drawing/2014/main" id="{D0B8C198-6998-F5ED-2A09-BB2C80F0ED3F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03" y="5596523"/>
                    <a:ext cx="101435" cy="130206"/>
                  </a:xfrm>
                  <a:custGeom>
                    <a:avLst/>
                    <a:gdLst>
                      <a:gd name="connsiteX0" fmla="*/ 59496 w 101435"/>
                      <a:gd name="connsiteY0" fmla="*/ 59192 h 130206"/>
                      <a:gd name="connsiteX1" fmla="*/ 70518 w 101435"/>
                      <a:gd name="connsiteY1" fmla="*/ 50988 h 130206"/>
                      <a:gd name="connsiteX2" fmla="*/ 81290 w 101435"/>
                      <a:gd name="connsiteY2" fmla="*/ 33715 h 130206"/>
                      <a:gd name="connsiteX3" fmla="*/ 99177 w 101435"/>
                      <a:gd name="connsiteY3" fmla="*/ -1864 h 130206"/>
                      <a:gd name="connsiteX4" fmla="*/ 80229 w 101435"/>
                      <a:gd name="connsiteY4" fmla="*/ -1864 h 130206"/>
                      <a:gd name="connsiteX5" fmla="*/ 63598 w 101435"/>
                      <a:gd name="connsiteY5" fmla="*/ 31538 h 130206"/>
                      <a:gd name="connsiteX6" fmla="*/ 51068 w 101435"/>
                      <a:gd name="connsiteY6" fmla="*/ 48895 h 130206"/>
                      <a:gd name="connsiteX7" fmla="*/ 34548 w 101435"/>
                      <a:gd name="connsiteY7" fmla="*/ 53165 h 130206"/>
                      <a:gd name="connsiteX8" fmla="*/ 15350 w 101435"/>
                      <a:gd name="connsiteY8" fmla="*/ 53165 h 130206"/>
                      <a:gd name="connsiteX9" fmla="*/ 15350 w 101435"/>
                      <a:gd name="connsiteY9" fmla="*/ -1864 h 130206"/>
                      <a:gd name="connsiteX10" fmla="*/ -2259 w 101435"/>
                      <a:gd name="connsiteY10" fmla="*/ -1864 h 130206"/>
                      <a:gd name="connsiteX11" fmla="*/ -2259 w 101435"/>
                      <a:gd name="connsiteY11" fmla="*/ 128342 h 130206"/>
                      <a:gd name="connsiteX12" fmla="*/ 37506 w 101435"/>
                      <a:gd name="connsiteY12" fmla="*/ 128342 h 130206"/>
                      <a:gd name="connsiteX13" fmla="*/ 70825 w 101435"/>
                      <a:gd name="connsiteY13" fmla="*/ 118993 h 130206"/>
                      <a:gd name="connsiteX14" fmla="*/ 81820 w 101435"/>
                      <a:gd name="connsiteY14" fmla="*/ 90837 h 130206"/>
                      <a:gd name="connsiteX15" fmla="*/ 76099 w 101435"/>
                      <a:gd name="connsiteY15" fmla="*/ 70410 h 130206"/>
                      <a:gd name="connsiteX16" fmla="*/ 59496 w 101435"/>
                      <a:gd name="connsiteY16" fmla="*/ 59192 h 130206"/>
                      <a:gd name="connsiteX17" fmla="*/ 15350 w 101435"/>
                      <a:gd name="connsiteY17" fmla="*/ 113859 h 130206"/>
                      <a:gd name="connsiteX18" fmla="*/ 15350 w 101435"/>
                      <a:gd name="connsiteY18" fmla="*/ 67648 h 130206"/>
                      <a:gd name="connsiteX19" fmla="*/ 37506 w 101435"/>
                      <a:gd name="connsiteY19" fmla="*/ 67648 h 130206"/>
                      <a:gd name="connsiteX20" fmla="*/ 56733 w 101435"/>
                      <a:gd name="connsiteY20" fmla="*/ 73536 h 130206"/>
                      <a:gd name="connsiteX21" fmla="*/ 63235 w 101435"/>
                      <a:gd name="connsiteY21" fmla="*/ 90837 h 130206"/>
                      <a:gd name="connsiteX22" fmla="*/ 56733 w 101435"/>
                      <a:gd name="connsiteY22" fmla="*/ 108054 h 130206"/>
                      <a:gd name="connsiteX23" fmla="*/ 37506 w 101435"/>
                      <a:gd name="connsiteY23" fmla="*/ 113859 h 130206"/>
                      <a:gd name="connsiteX24" fmla="*/ 15350 w 101435"/>
                      <a:gd name="connsiteY24" fmla="*/ 113859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496" y="59192"/>
                        </a:moveTo>
                        <a:cubicBezTo>
                          <a:pt x="63272" y="57909"/>
                          <a:pt x="66946" y="55174"/>
                          <a:pt x="70518" y="50988"/>
                        </a:cubicBezTo>
                        <a:cubicBezTo>
                          <a:pt x="74090" y="46802"/>
                          <a:pt x="77681" y="41045"/>
                          <a:pt x="81290" y="33715"/>
                        </a:cubicBezTo>
                        <a:lnTo>
                          <a:pt x="99177" y="-1864"/>
                        </a:lnTo>
                        <a:lnTo>
                          <a:pt x="80229" y="-1864"/>
                        </a:lnTo>
                        <a:lnTo>
                          <a:pt x="63598" y="31538"/>
                        </a:lnTo>
                        <a:cubicBezTo>
                          <a:pt x="59282" y="40263"/>
                          <a:pt x="55105" y="46049"/>
                          <a:pt x="51068" y="48895"/>
                        </a:cubicBezTo>
                        <a:cubicBezTo>
                          <a:pt x="47031" y="51742"/>
                          <a:pt x="41525" y="53165"/>
                          <a:pt x="34548" y="53165"/>
                        </a:cubicBezTo>
                        <a:lnTo>
                          <a:pt x="15350" y="53165"/>
                        </a:lnTo>
                        <a:lnTo>
                          <a:pt x="15350" y="-1864"/>
                        </a:lnTo>
                        <a:lnTo>
                          <a:pt x="-2259" y="-1864"/>
                        </a:lnTo>
                        <a:lnTo>
                          <a:pt x="-2259" y="128342"/>
                        </a:lnTo>
                        <a:lnTo>
                          <a:pt x="37506" y="128342"/>
                        </a:lnTo>
                        <a:cubicBezTo>
                          <a:pt x="52389" y="128342"/>
                          <a:pt x="63496" y="125225"/>
                          <a:pt x="70825" y="118993"/>
                        </a:cubicBezTo>
                        <a:cubicBezTo>
                          <a:pt x="78155" y="112780"/>
                          <a:pt x="81820" y="103394"/>
                          <a:pt x="81820" y="90837"/>
                        </a:cubicBezTo>
                        <a:cubicBezTo>
                          <a:pt x="81820" y="82633"/>
                          <a:pt x="79913" y="75824"/>
                          <a:pt x="76099" y="70410"/>
                        </a:cubicBezTo>
                        <a:cubicBezTo>
                          <a:pt x="72286" y="65015"/>
                          <a:pt x="66751" y="61276"/>
                          <a:pt x="59496" y="59192"/>
                        </a:cubicBezTo>
                        <a:close/>
                        <a:moveTo>
                          <a:pt x="15350" y="113859"/>
                        </a:moveTo>
                        <a:lnTo>
                          <a:pt x="15350" y="67648"/>
                        </a:lnTo>
                        <a:lnTo>
                          <a:pt x="37506" y="67648"/>
                        </a:lnTo>
                        <a:cubicBezTo>
                          <a:pt x="45990" y="67648"/>
                          <a:pt x="52399" y="69610"/>
                          <a:pt x="56733" y="73536"/>
                        </a:cubicBezTo>
                        <a:cubicBezTo>
                          <a:pt x="61068" y="77461"/>
                          <a:pt x="63235" y="83228"/>
                          <a:pt x="63235" y="90837"/>
                        </a:cubicBezTo>
                        <a:cubicBezTo>
                          <a:pt x="63235" y="98446"/>
                          <a:pt x="61068" y="104185"/>
                          <a:pt x="56733" y="108054"/>
                        </a:cubicBezTo>
                        <a:cubicBezTo>
                          <a:pt x="52399" y="111924"/>
                          <a:pt x="45990" y="113859"/>
                          <a:pt x="37506" y="113859"/>
                        </a:cubicBezTo>
                        <a:lnTo>
                          <a:pt x="15350" y="1138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任意多边形: 形状 571">
                    <a:extLst>
                      <a:ext uri="{FF2B5EF4-FFF2-40B4-BE49-F238E27FC236}">
                        <a16:creationId xmlns:a16="http://schemas.microsoft.com/office/drawing/2014/main" id="{67E3DE71-0D6E-3521-E740-692A4D940D17}"/>
                      </a:ext>
                    </a:extLst>
                  </p:cNvPr>
                  <p:cNvSpPr/>
                  <p:nvPr/>
                </p:nvSpPr>
                <p:spPr>
                  <a:xfrm flipV="1">
                    <a:off x="846116" y="5594179"/>
                    <a:ext cx="89827" cy="135089"/>
                  </a:xfrm>
                  <a:custGeom>
                    <a:avLst/>
                    <a:gdLst>
                      <a:gd name="connsiteX0" fmla="*/ 6555 w 89827"/>
                      <a:gd name="connsiteY0" fmla="*/ 3385 h 135089"/>
                      <a:gd name="connsiteX1" fmla="*/ 6555 w 89827"/>
                      <a:gd name="connsiteY1" fmla="*/ 19431 h 135089"/>
                      <a:gd name="connsiteX2" fmla="*/ 19978 w 89827"/>
                      <a:gd name="connsiteY2" fmla="*/ 14631 h 135089"/>
                      <a:gd name="connsiteX3" fmla="*/ 33344 w 89827"/>
                      <a:gd name="connsiteY3" fmla="*/ 12985 h 135089"/>
                      <a:gd name="connsiteX4" fmla="*/ 59966 w 89827"/>
                      <a:gd name="connsiteY4" fmla="*/ 24705 h 135089"/>
                      <a:gd name="connsiteX5" fmla="*/ 70486 w 89827"/>
                      <a:gd name="connsiteY5" fmla="*/ 60340 h 135089"/>
                      <a:gd name="connsiteX6" fmla="*/ 57650 w 89827"/>
                      <a:gd name="connsiteY6" fmla="*/ 48815 h 135089"/>
                      <a:gd name="connsiteX7" fmla="*/ 40488 w 89827"/>
                      <a:gd name="connsiteY7" fmla="*/ 44797 h 135089"/>
                      <a:gd name="connsiteX8" fmla="*/ 9569 w 89827"/>
                      <a:gd name="connsiteY8" fmla="*/ 56601 h 135089"/>
                      <a:gd name="connsiteX9" fmla="*/ -1816 w 89827"/>
                      <a:gd name="connsiteY9" fmla="*/ 88943 h 135089"/>
                      <a:gd name="connsiteX10" fmla="*/ 10044 w 89827"/>
                      <a:gd name="connsiteY10" fmla="*/ 121090 h 135089"/>
                      <a:gd name="connsiteX11" fmla="*/ 41604 w 89827"/>
                      <a:gd name="connsiteY11" fmla="*/ 133228 h 135089"/>
                      <a:gd name="connsiteX12" fmla="*/ 76095 w 89827"/>
                      <a:gd name="connsiteY12" fmla="*/ 115899 h 135089"/>
                      <a:gd name="connsiteX13" fmla="*/ 88011 w 89827"/>
                      <a:gd name="connsiteY13" fmla="*/ 65642 h 135089"/>
                      <a:gd name="connsiteX14" fmla="*/ 73389 w 89827"/>
                      <a:gd name="connsiteY14" fmla="*/ 16501 h 135089"/>
                      <a:gd name="connsiteX15" fmla="*/ 34126 w 89827"/>
                      <a:gd name="connsiteY15" fmla="*/ -1861 h 135089"/>
                      <a:gd name="connsiteX16" fmla="*/ 20675 w 89827"/>
                      <a:gd name="connsiteY16" fmla="*/ -549 h 135089"/>
                      <a:gd name="connsiteX17" fmla="*/ 6555 w 89827"/>
                      <a:gd name="connsiteY17" fmla="*/ 3385 h 135089"/>
                      <a:gd name="connsiteX18" fmla="*/ 41604 w 89827"/>
                      <a:gd name="connsiteY18" fmla="*/ 58582 h 135089"/>
                      <a:gd name="connsiteX19" fmla="*/ 60385 w 89827"/>
                      <a:gd name="connsiteY19" fmla="*/ 66674 h 135089"/>
                      <a:gd name="connsiteX20" fmla="*/ 67333 w 89827"/>
                      <a:gd name="connsiteY20" fmla="*/ 88943 h 135089"/>
                      <a:gd name="connsiteX21" fmla="*/ 60385 w 89827"/>
                      <a:gd name="connsiteY21" fmla="*/ 111127 h 135089"/>
                      <a:gd name="connsiteX22" fmla="*/ 41604 w 89827"/>
                      <a:gd name="connsiteY22" fmla="*/ 119276 h 135089"/>
                      <a:gd name="connsiteX23" fmla="*/ 22824 w 89827"/>
                      <a:gd name="connsiteY23" fmla="*/ 111127 h 135089"/>
                      <a:gd name="connsiteX24" fmla="*/ 15904 w 89827"/>
                      <a:gd name="connsiteY24" fmla="*/ 88943 h 135089"/>
                      <a:gd name="connsiteX25" fmla="*/ 22824 w 89827"/>
                      <a:gd name="connsiteY25" fmla="*/ 66674 h 135089"/>
                      <a:gd name="connsiteX26" fmla="*/ 41604 w 89827"/>
                      <a:gd name="connsiteY26" fmla="*/ 58582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9827" h="135089">
                        <a:moveTo>
                          <a:pt x="6555" y="3385"/>
                        </a:moveTo>
                        <a:lnTo>
                          <a:pt x="6555" y="19431"/>
                        </a:lnTo>
                        <a:cubicBezTo>
                          <a:pt x="10983" y="17329"/>
                          <a:pt x="15457" y="15729"/>
                          <a:pt x="19978" y="14631"/>
                        </a:cubicBezTo>
                        <a:cubicBezTo>
                          <a:pt x="24517" y="13533"/>
                          <a:pt x="28973" y="12985"/>
                          <a:pt x="33344" y="12985"/>
                        </a:cubicBezTo>
                        <a:cubicBezTo>
                          <a:pt x="44972" y="12985"/>
                          <a:pt x="53846" y="16891"/>
                          <a:pt x="59966" y="24705"/>
                        </a:cubicBezTo>
                        <a:cubicBezTo>
                          <a:pt x="66105" y="32518"/>
                          <a:pt x="69612" y="44397"/>
                          <a:pt x="70486" y="60340"/>
                        </a:cubicBezTo>
                        <a:cubicBezTo>
                          <a:pt x="67119" y="55336"/>
                          <a:pt x="62840" y="51494"/>
                          <a:pt x="57650" y="48815"/>
                        </a:cubicBezTo>
                        <a:cubicBezTo>
                          <a:pt x="52478" y="46136"/>
                          <a:pt x="46758" y="44797"/>
                          <a:pt x="40488" y="44797"/>
                        </a:cubicBezTo>
                        <a:cubicBezTo>
                          <a:pt x="27466" y="44797"/>
                          <a:pt x="17159" y="48731"/>
                          <a:pt x="9569" y="56601"/>
                        </a:cubicBezTo>
                        <a:cubicBezTo>
                          <a:pt x="1979" y="64488"/>
                          <a:pt x="-1816" y="75269"/>
                          <a:pt x="-1816" y="88943"/>
                        </a:cubicBezTo>
                        <a:cubicBezTo>
                          <a:pt x="-1816" y="102300"/>
                          <a:pt x="2137" y="113016"/>
                          <a:pt x="10044" y="121090"/>
                        </a:cubicBezTo>
                        <a:cubicBezTo>
                          <a:pt x="17950" y="129182"/>
                          <a:pt x="28470" y="133228"/>
                          <a:pt x="41604" y="133228"/>
                        </a:cubicBezTo>
                        <a:cubicBezTo>
                          <a:pt x="56673" y="133228"/>
                          <a:pt x="68170" y="127452"/>
                          <a:pt x="76095" y="115899"/>
                        </a:cubicBezTo>
                        <a:cubicBezTo>
                          <a:pt x="84039" y="104365"/>
                          <a:pt x="88011" y="87613"/>
                          <a:pt x="88011" y="65642"/>
                        </a:cubicBezTo>
                        <a:cubicBezTo>
                          <a:pt x="88011" y="45122"/>
                          <a:pt x="83137" y="28742"/>
                          <a:pt x="73389" y="16501"/>
                        </a:cubicBezTo>
                        <a:cubicBezTo>
                          <a:pt x="63659" y="4260"/>
                          <a:pt x="50571" y="-1861"/>
                          <a:pt x="34126" y="-1861"/>
                        </a:cubicBezTo>
                        <a:cubicBezTo>
                          <a:pt x="29698" y="-1861"/>
                          <a:pt x="25215" y="-1424"/>
                          <a:pt x="20675" y="-549"/>
                        </a:cubicBezTo>
                        <a:cubicBezTo>
                          <a:pt x="16155" y="325"/>
                          <a:pt x="11448" y="1637"/>
                          <a:pt x="6555" y="3385"/>
                        </a:cubicBezTo>
                        <a:close/>
                        <a:moveTo>
                          <a:pt x="41604" y="58582"/>
                        </a:moveTo>
                        <a:cubicBezTo>
                          <a:pt x="49511" y="58582"/>
                          <a:pt x="55771" y="61279"/>
                          <a:pt x="60385" y="66674"/>
                        </a:cubicBezTo>
                        <a:cubicBezTo>
                          <a:pt x="65017" y="72088"/>
                          <a:pt x="67333" y="79511"/>
                          <a:pt x="67333" y="88943"/>
                        </a:cubicBezTo>
                        <a:cubicBezTo>
                          <a:pt x="67333" y="98300"/>
                          <a:pt x="65017" y="105695"/>
                          <a:pt x="60385" y="111127"/>
                        </a:cubicBezTo>
                        <a:cubicBezTo>
                          <a:pt x="55771" y="116560"/>
                          <a:pt x="49511" y="119276"/>
                          <a:pt x="41604" y="119276"/>
                        </a:cubicBezTo>
                        <a:cubicBezTo>
                          <a:pt x="33698" y="119276"/>
                          <a:pt x="27438" y="116560"/>
                          <a:pt x="22824" y="111127"/>
                        </a:cubicBezTo>
                        <a:cubicBezTo>
                          <a:pt x="18210" y="105695"/>
                          <a:pt x="15904" y="98300"/>
                          <a:pt x="15904" y="88943"/>
                        </a:cubicBezTo>
                        <a:cubicBezTo>
                          <a:pt x="15904" y="79511"/>
                          <a:pt x="18210" y="72088"/>
                          <a:pt x="22824" y="66674"/>
                        </a:cubicBezTo>
                        <a:cubicBezTo>
                          <a:pt x="27438" y="61279"/>
                          <a:pt x="33698" y="58582"/>
                          <a:pt x="41604" y="5858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任意多边形: 形状 572">
                    <a:extLst>
                      <a:ext uri="{FF2B5EF4-FFF2-40B4-BE49-F238E27FC236}">
                        <a16:creationId xmlns:a16="http://schemas.microsoft.com/office/drawing/2014/main" id="{EB53DE71-ED0C-AC92-6A07-CAC20E662E23}"/>
                      </a:ext>
                    </a:extLst>
                  </p:cNvPr>
                  <p:cNvSpPr/>
                  <p:nvPr/>
                </p:nvSpPr>
                <p:spPr>
                  <a:xfrm flipV="1">
                    <a:off x="962282" y="5596523"/>
                    <a:ext cx="84246" cy="132745"/>
                  </a:xfrm>
                  <a:custGeom>
                    <a:avLst/>
                    <a:gdLst>
                      <a:gd name="connsiteX0" fmla="*/ 3700 w 84246"/>
                      <a:gd name="connsiteY0" fmla="*/ 130927 h 132745"/>
                      <a:gd name="connsiteX1" fmla="*/ 72849 w 84246"/>
                      <a:gd name="connsiteY1" fmla="*/ 130927 h 132745"/>
                      <a:gd name="connsiteX2" fmla="*/ 72849 w 84246"/>
                      <a:gd name="connsiteY2" fmla="*/ 116081 h 132745"/>
                      <a:gd name="connsiteX3" fmla="*/ 19829 w 84246"/>
                      <a:gd name="connsiteY3" fmla="*/ 116081 h 132745"/>
                      <a:gd name="connsiteX4" fmla="*/ 19829 w 84246"/>
                      <a:gd name="connsiteY4" fmla="*/ 84185 h 132745"/>
                      <a:gd name="connsiteX5" fmla="*/ 27475 w 84246"/>
                      <a:gd name="connsiteY5" fmla="*/ 86139 h 132745"/>
                      <a:gd name="connsiteX6" fmla="*/ 35177 w 84246"/>
                      <a:gd name="connsiteY6" fmla="*/ 86780 h 132745"/>
                      <a:gd name="connsiteX7" fmla="*/ 69696 w 84246"/>
                      <a:gd name="connsiteY7" fmla="*/ 74837 h 132745"/>
                      <a:gd name="connsiteX8" fmla="*/ 82448 w 84246"/>
                      <a:gd name="connsiteY8" fmla="*/ 42495 h 132745"/>
                      <a:gd name="connsiteX9" fmla="*/ 69361 w 84246"/>
                      <a:gd name="connsiteY9" fmla="*/ 9818 h 132745"/>
                      <a:gd name="connsiteX10" fmla="*/ 32470 w 84246"/>
                      <a:gd name="connsiteY10" fmla="*/ -1819 h 132745"/>
                      <a:gd name="connsiteX11" fmla="*/ 15755 w 84246"/>
                      <a:gd name="connsiteY11" fmla="*/ -424 h 132745"/>
                      <a:gd name="connsiteX12" fmla="*/ -1798 w 84246"/>
                      <a:gd name="connsiteY12" fmla="*/ 3762 h 132745"/>
                      <a:gd name="connsiteX13" fmla="*/ -1798 w 84246"/>
                      <a:gd name="connsiteY13" fmla="*/ 21482 h 132745"/>
                      <a:gd name="connsiteX14" fmla="*/ 14415 w 84246"/>
                      <a:gd name="connsiteY14" fmla="*/ 15120 h 132745"/>
                      <a:gd name="connsiteX15" fmla="*/ 32107 w 84246"/>
                      <a:gd name="connsiteY15" fmla="*/ 13027 h 132745"/>
                      <a:gd name="connsiteX16" fmla="*/ 55994 w 84246"/>
                      <a:gd name="connsiteY16" fmla="*/ 20952 h 132745"/>
                      <a:gd name="connsiteX17" fmla="*/ 64812 w 84246"/>
                      <a:gd name="connsiteY17" fmla="*/ 42495 h 132745"/>
                      <a:gd name="connsiteX18" fmla="*/ 55994 w 84246"/>
                      <a:gd name="connsiteY18" fmla="*/ 64010 h 132745"/>
                      <a:gd name="connsiteX19" fmla="*/ 32107 w 84246"/>
                      <a:gd name="connsiteY19" fmla="*/ 71963 h 132745"/>
                      <a:gd name="connsiteX20" fmla="*/ 18015 w 84246"/>
                      <a:gd name="connsiteY20" fmla="*/ 70400 h 132745"/>
                      <a:gd name="connsiteX21" fmla="*/ 3700 w 84246"/>
                      <a:gd name="connsiteY21" fmla="*/ 65517 h 132745"/>
                      <a:gd name="connsiteX22" fmla="*/ 3700 w 84246"/>
                      <a:gd name="connsiteY22" fmla="*/ 130927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4246" h="132745">
                        <a:moveTo>
                          <a:pt x="3700" y="130927"/>
                        </a:moveTo>
                        <a:lnTo>
                          <a:pt x="72849" y="130927"/>
                        </a:lnTo>
                        <a:lnTo>
                          <a:pt x="72849" y="116081"/>
                        </a:lnTo>
                        <a:lnTo>
                          <a:pt x="19829" y="116081"/>
                        </a:lnTo>
                        <a:lnTo>
                          <a:pt x="19829" y="84185"/>
                        </a:lnTo>
                        <a:cubicBezTo>
                          <a:pt x="22378" y="85060"/>
                          <a:pt x="24926" y="85711"/>
                          <a:pt x="27475" y="86139"/>
                        </a:cubicBezTo>
                        <a:cubicBezTo>
                          <a:pt x="30042" y="86566"/>
                          <a:pt x="32610" y="86780"/>
                          <a:pt x="35177" y="86780"/>
                        </a:cubicBezTo>
                        <a:cubicBezTo>
                          <a:pt x="49706" y="86780"/>
                          <a:pt x="61212" y="82799"/>
                          <a:pt x="69696" y="74837"/>
                        </a:cubicBezTo>
                        <a:cubicBezTo>
                          <a:pt x="78197" y="66875"/>
                          <a:pt x="82448" y="56094"/>
                          <a:pt x="82448" y="42495"/>
                        </a:cubicBezTo>
                        <a:cubicBezTo>
                          <a:pt x="82448" y="28486"/>
                          <a:pt x="78086" y="17594"/>
                          <a:pt x="69361" y="9818"/>
                        </a:cubicBezTo>
                        <a:cubicBezTo>
                          <a:pt x="60636" y="2060"/>
                          <a:pt x="48339" y="-1819"/>
                          <a:pt x="32470" y="-1819"/>
                        </a:cubicBezTo>
                        <a:cubicBezTo>
                          <a:pt x="27001" y="-1819"/>
                          <a:pt x="21429" y="-1354"/>
                          <a:pt x="15755" y="-424"/>
                        </a:cubicBezTo>
                        <a:cubicBezTo>
                          <a:pt x="10099" y="507"/>
                          <a:pt x="4248" y="1902"/>
                          <a:pt x="-1798" y="3762"/>
                        </a:cubicBezTo>
                        <a:lnTo>
                          <a:pt x="-1798" y="21482"/>
                        </a:lnTo>
                        <a:cubicBezTo>
                          <a:pt x="3430" y="18636"/>
                          <a:pt x="8834" y="16515"/>
                          <a:pt x="14415" y="15120"/>
                        </a:cubicBezTo>
                        <a:cubicBezTo>
                          <a:pt x="19996" y="13724"/>
                          <a:pt x="25894" y="13027"/>
                          <a:pt x="32107" y="13027"/>
                        </a:cubicBezTo>
                        <a:cubicBezTo>
                          <a:pt x="42172" y="13027"/>
                          <a:pt x="50134" y="15668"/>
                          <a:pt x="55994" y="20952"/>
                        </a:cubicBezTo>
                        <a:cubicBezTo>
                          <a:pt x="61873" y="26235"/>
                          <a:pt x="64812" y="33416"/>
                          <a:pt x="64812" y="42495"/>
                        </a:cubicBezTo>
                        <a:cubicBezTo>
                          <a:pt x="64812" y="51555"/>
                          <a:pt x="61873" y="58726"/>
                          <a:pt x="55994" y="64010"/>
                        </a:cubicBezTo>
                        <a:cubicBezTo>
                          <a:pt x="50134" y="69312"/>
                          <a:pt x="42172" y="71963"/>
                          <a:pt x="32107" y="71963"/>
                        </a:cubicBezTo>
                        <a:cubicBezTo>
                          <a:pt x="27401" y="71963"/>
                          <a:pt x="22703" y="71442"/>
                          <a:pt x="18015" y="70400"/>
                        </a:cubicBezTo>
                        <a:cubicBezTo>
                          <a:pt x="13346" y="69358"/>
                          <a:pt x="8574" y="67730"/>
                          <a:pt x="3700" y="65517"/>
                        </a:cubicBezTo>
                        <a:lnTo>
                          <a:pt x="3700" y="1309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任意多边形: 形状 573">
                    <a:extLst>
                      <a:ext uri="{FF2B5EF4-FFF2-40B4-BE49-F238E27FC236}">
                        <a16:creationId xmlns:a16="http://schemas.microsoft.com/office/drawing/2014/main" id="{EF39BC5B-839E-9053-F371-610D550E350C}"/>
                      </a:ext>
                    </a:extLst>
                  </p:cNvPr>
                  <p:cNvSpPr/>
                  <p:nvPr/>
                </p:nvSpPr>
                <p:spPr>
                  <a:xfrm flipV="1">
                    <a:off x="1077471" y="5591221"/>
                    <a:ext cx="40016" cy="159060"/>
                  </a:xfrm>
                  <a:custGeom>
                    <a:avLst/>
                    <a:gdLst>
                      <a:gd name="connsiteX0" fmla="*/ 38963 w 40016"/>
                      <a:gd name="connsiteY0" fmla="*/ 157523 h 159060"/>
                      <a:gd name="connsiteX1" fmla="*/ 21606 w 40016"/>
                      <a:gd name="connsiteY1" fmla="*/ 117842 h 159060"/>
                      <a:gd name="connsiteX2" fmla="*/ 15941 w 40016"/>
                      <a:gd name="connsiteY2" fmla="*/ 78077 h 159060"/>
                      <a:gd name="connsiteX3" fmla="*/ 21662 w 40016"/>
                      <a:gd name="connsiteY3" fmla="*/ 38200 h 159060"/>
                      <a:gd name="connsiteX4" fmla="*/ 38963 w 40016"/>
                      <a:gd name="connsiteY4" fmla="*/ -1537 h 159060"/>
                      <a:gd name="connsiteX5" fmla="*/ 25010 w 40016"/>
                      <a:gd name="connsiteY5" fmla="*/ -1537 h 159060"/>
                      <a:gd name="connsiteX6" fmla="*/ 5449 w 40016"/>
                      <a:gd name="connsiteY6" fmla="*/ 38759 h 159060"/>
                      <a:gd name="connsiteX7" fmla="*/ -1053 w 40016"/>
                      <a:gd name="connsiteY7" fmla="*/ 78077 h 159060"/>
                      <a:gd name="connsiteX8" fmla="*/ 5393 w 40016"/>
                      <a:gd name="connsiteY8" fmla="*/ 117228 h 159060"/>
                      <a:gd name="connsiteX9" fmla="*/ 25010 w 40016"/>
                      <a:gd name="connsiteY9" fmla="*/ 157523 h 159060"/>
                      <a:gd name="connsiteX10" fmla="*/ 38963 w 40016"/>
                      <a:gd name="connsiteY10" fmla="*/ 157523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38963" y="157523"/>
                        </a:moveTo>
                        <a:cubicBezTo>
                          <a:pt x="31187" y="144166"/>
                          <a:pt x="25401" y="130939"/>
                          <a:pt x="21606" y="117842"/>
                        </a:cubicBezTo>
                        <a:cubicBezTo>
                          <a:pt x="17829" y="104764"/>
                          <a:pt x="15941" y="91509"/>
                          <a:pt x="15941" y="78077"/>
                        </a:cubicBezTo>
                        <a:cubicBezTo>
                          <a:pt x="15941" y="64664"/>
                          <a:pt x="17848" y="51372"/>
                          <a:pt x="21662" y="38200"/>
                        </a:cubicBezTo>
                        <a:cubicBezTo>
                          <a:pt x="25475" y="25029"/>
                          <a:pt x="31242" y="11783"/>
                          <a:pt x="38963" y="-1537"/>
                        </a:cubicBezTo>
                        <a:lnTo>
                          <a:pt x="25010" y="-1537"/>
                        </a:lnTo>
                        <a:cubicBezTo>
                          <a:pt x="16304" y="12137"/>
                          <a:pt x="9783" y="25569"/>
                          <a:pt x="5449" y="38759"/>
                        </a:cubicBezTo>
                        <a:cubicBezTo>
                          <a:pt x="1114" y="51948"/>
                          <a:pt x="-1053" y="65055"/>
                          <a:pt x="-1053" y="78077"/>
                        </a:cubicBezTo>
                        <a:cubicBezTo>
                          <a:pt x="-1053" y="91044"/>
                          <a:pt x="1095" y="104094"/>
                          <a:pt x="5393" y="117228"/>
                        </a:cubicBezTo>
                        <a:cubicBezTo>
                          <a:pt x="9709" y="130381"/>
                          <a:pt x="16248" y="143813"/>
                          <a:pt x="25010" y="157523"/>
                        </a:cubicBezTo>
                        <a:lnTo>
                          <a:pt x="38963" y="1575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任意多边形: 形状 574">
                    <a:extLst>
                      <a:ext uri="{FF2B5EF4-FFF2-40B4-BE49-F238E27FC236}">
                        <a16:creationId xmlns:a16="http://schemas.microsoft.com/office/drawing/2014/main" id="{DB473B6A-7EFA-2EFB-98E0-8EC1830F144D}"/>
                      </a:ext>
                    </a:extLst>
                  </p:cNvPr>
                  <p:cNvSpPr/>
                  <p:nvPr/>
                </p:nvSpPr>
                <p:spPr>
                  <a:xfrm flipV="1">
                    <a:off x="1141817" y="5594179"/>
                    <a:ext cx="105007" cy="135089"/>
                  </a:xfrm>
                  <a:custGeom>
                    <a:avLst/>
                    <a:gdLst>
                      <a:gd name="connsiteX0" fmla="*/ 102989 w 105007"/>
                      <a:gd name="connsiteY0" fmla="*/ 120839 h 135089"/>
                      <a:gd name="connsiteX1" fmla="*/ 102989 w 105007"/>
                      <a:gd name="connsiteY1" fmla="*/ 102282 h 135089"/>
                      <a:gd name="connsiteX2" fmla="*/ 84013 w 105007"/>
                      <a:gd name="connsiteY2" fmla="*/ 114644 h 135089"/>
                      <a:gd name="connsiteX3" fmla="*/ 62610 w 105007"/>
                      <a:gd name="connsiteY3" fmla="*/ 118746 h 135089"/>
                      <a:gd name="connsiteX4" fmla="*/ 28426 w 105007"/>
                      <a:gd name="connsiteY4" fmla="*/ 105100 h 135089"/>
                      <a:gd name="connsiteX5" fmla="*/ 16566 w 105007"/>
                      <a:gd name="connsiteY5" fmla="*/ 65642 h 135089"/>
                      <a:gd name="connsiteX6" fmla="*/ 28426 w 105007"/>
                      <a:gd name="connsiteY6" fmla="*/ 26268 h 135089"/>
                      <a:gd name="connsiteX7" fmla="*/ 62610 w 105007"/>
                      <a:gd name="connsiteY7" fmla="*/ 12622 h 135089"/>
                      <a:gd name="connsiteX8" fmla="*/ 84013 w 105007"/>
                      <a:gd name="connsiteY8" fmla="*/ 16724 h 135089"/>
                      <a:gd name="connsiteX9" fmla="*/ 102989 w 105007"/>
                      <a:gd name="connsiteY9" fmla="*/ 29114 h 135089"/>
                      <a:gd name="connsiteX10" fmla="*/ 102989 w 105007"/>
                      <a:gd name="connsiteY10" fmla="*/ 10696 h 135089"/>
                      <a:gd name="connsiteX11" fmla="*/ 83399 w 105007"/>
                      <a:gd name="connsiteY11" fmla="*/ 1264 h 135089"/>
                      <a:gd name="connsiteX12" fmla="*/ 61577 w 105007"/>
                      <a:gd name="connsiteY12" fmla="*/ -1861 h 135089"/>
                      <a:gd name="connsiteX13" fmla="*/ 14976 w 105007"/>
                      <a:gd name="connsiteY13" fmla="*/ 16222 h 135089"/>
                      <a:gd name="connsiteX14" fmla="*/ -2019 w 105007"/>
                      <a:gd name="connsiteY14" fmla="*/ 65642 h 135089"/>
                      <a:gd name="connsiteX15" fmla="*/ 14976 w 105007"/>
                      <a:gd name="connsiteY15" fmla="*/ 115118 h 135089"/>
                      <a:gd name="connsiteX16" fmla="*/ 61577 w 105007"/>
                      <a:gd name="connsiteY16" fmla="*/ 133228 h 135089"/>
                      <a:gd name="connsiteX17" fmla="*/ 83567 w 105007"/>
                      <a:gd name="connsiteY17" fmla="*/ 130131 h 135089"/>
                      <a:gd name="connsiteX18" fmla="*/ 102989 w 105007"/>
                      <a:gd name="connsiteY18" fmla="*/ 120839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989" y="120839"/>
                        </a:moveTo>
                        <a:lnTo>
                          <a:pt x="102989" y="102282"/>
                        </a:lnTo>
                        <a:cubicBezTo>
                          <a:pt x="97054" y="107807"/>
                          <a:pt x="90729" y="111927"/>
                          <a:pt x="84013" y="114644"/>
                        </a:cubicBezTo>
                        <a:cubicBezTo>
                          <a:pt x="77297" y="117378"/>
                          <a:pt x="70163" y="118746"/>
                          <a:pt x="62610" y="118746"/>
                        </a:cubicBezTo>
                        <a:cubicBezTo>
                          <a:pt x="47727" y="118746"/>
                          <a:pt x="36332" y="114197"/>
                          <a:pt x="28426" y="105100"/>
                        </a:cubicBezTo>
                        <a:cubicBezTo>
                          <a:pt x="20519" y="96003"/>
                          <a:pt x="16566" y="82850"/>
                          <a:pt x="16566" y="65642"/>
                        </a:cubicBezTo>
                        <a:cubicBezTo>
                          <a:pt x="16566" y="48489"/>
                          <a:pt x="20519" y="35365"/>
                          <a:pt x="28426" y="26268"/>
                        </a:cubicBezTo>
                        <a:cubicBezTo>
                          <a:pt x="36332" y="17170"/>
                          <a:pt x="47727" y="12622"/>
                          <a:pt x="62610" y="12622"/>
                        </a:cubicBezTo>
                        <a:cubicBezTo>
                          <a:pt x="70163" y="12622"/>
                          <a:pt x="77297" y="13989"/>
                          <a:pt x="84013" y="16724"/>
                        </a:cubicBezTo>
                        <a:cubicBezTo>
                          <a:pt x="90729" y="19459"/>
                          <a:pt x="97054" y="23589"/>
                          <a:pt x="102989" y="29114"/>
                        </a:cubicBezTo>
                        <a:lnTo>
                          <a:pt x="102989" y="10696"/>
                        </a:lnTo>
                        <a:cubicBezTo>
                          <a:pt x="96831" y="6511"/>
                          <a:pt x="90301" y="3367"/>
                          <a:pt x="83399" y="1264"/>
                        </a:cubicBezTo>
                        <a:cubicBezTo>
                          <a:pt x="76516" y="-819"/>
                          <a:pt x="69242" y="-1861"/>
                          <a:pt x="61577" y="-1861"/>
                        </a:cubicBezTo>
                        <a:cubicBezTo>
                          <a:pt x="41858" y="-1861"/>
                          <a:pt x="26324" y="4167"/>
                          <a:pt x="14976" y="16222"/>
                        </a:cubicBezTo>
                        <a:cubicBezTo>
                          <a:pt x="3646" y="28295"/>
                          <a:pt x="-2019" y="44769"/>
                          <a:pt x="-2019" y="65642"/>
                        </a:cubicBezTo>
                        <a:cubicBezTo>
                          <a:pt x="-2019" y="86571"/>
                          <a:pt x="3646" y="103063"/>
                          <a:pt x="14976" y="115118"/>
                        </a:cubicBezTo>
                        <a:cubicBezTo>
                          <a:pt x="26324" y="127192"/>
                          <a:pt x="41858" y="133228"/>
                          <a:pt x="61577" y="133228"/>
                        </a:cubicBezTo>
                        <a:cubicBezTo>
                          <a:pt x="69354" y="133228"/>
                          <a:pt x="76683" y="132196"/>
                          <a:pt x="83567" y="130131"/>
                        </a:cubicBezTo>
                        <a:cubicBezTo>
                          <a:pt x="90469" y="128066"/>
                          <a:pt x="96943" y="124969"/>
                          <a:pt x="102989" y="1208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任意多边形: 形状 575">
                    <a:extLst>
                      <a:ext uri="{FF2B5EF4-FFF2-40B4-BE49-F238E27FC236}">
                        <a16:creationId xmlns:a16="http://schemas.microsoft.com/office/drawing/2014/main" id="{6B83B645-B248-5D26-56F4-A9D1DC73297A}"/>
                      </a:ext>
                    </a:extLst>
                  </p:cNvPr>
                  <p:cNvSpPr/>
                  <p:nvPr/>
                </p:nvSpPr>
                <p:spPr>
                  <a:xfrm flipV="1">
                    <a:off x="1274026" y="5596523"/>
                    <a:ext cx="17608" cy="130206"/>
                  </a:xfrm>
                  <a:custGeom>
                    <a:avLst/>
                    <a:gdLst>
                      <a:gd name="connsiteX0" fmla="*/ -714 w 17608"/>
                      <a:gd name="connsiteY0" fmla="*/ 128342 h 130206"/>
                      <a:gd name="connsiteX1" fmla="*/ 16894 w 17608"/>
                      <a:gd name="connsiteY1" fmla="*/ 128342 h 130206"/>
                      <a:gd name="connsiteX2" fmla="*/ 16894 w 17608"/>
                      <a:gd name="connsiteY2" fmla="*/ -1864 h 130206"/>
                      <a:gd name="connsiteX3" fmla="*/ -714 w 17608"/>
                      <a:gd name="connsiteY3" fmla="*/ -1864 h 130206"/>
                      <a:gd name="connsiteX4" fmla="*/ -714 w 17608"/>
                      <a:gd name="connsiteY4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08" h="130206">
                        <a:moveTo>
                          <a:pt x="-714" y="128342"/>
                        </a:moveTo>
                        <a:lnTo>
                          <a:pt x="16894" y="128342"/>
                        </a:lnTo>
                        <a:lnTo>
                          <a:pt x="16894" y="-1864"/>
                        </a:lnTo>
                        <a:lnTo>
                          <a:pt x="-714" y="-1864"/>
                        </a:lnTo>
                        <a:lnTo>
                          <a:pt x="-714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任意多边形: 形状 576">
                    <a:extLst>
                      <a:ext uri="{FF2B5EF4-FFF2-40B4-BE49-F238E27FC236}">
                        <a16:creationId xmlns:a16="http://schemas.microsoft.com/office/drawing/2014/main" id="{BE0747B6-1539-588C-5A73-C00A53F749BF}"/>
                      </a:ext>
                    </a:extLst>
                  </p:cNvPr>
                  <p:cNvSpPr/>
                  <p:nvPr/>
                </p:nvSpPr>
                <p:spPr>
                  <a:xfrm flipV="1">
                    <a:off x="1326697" y="5596523"/>
                    <a:ext cx="74814" cy="130206"/>
                  </a:xfrm>
                  <a:custGeom>
                    <a:avLst/>
                    <a:gdLst>
                      <a:gd name="connsiteX0" fmla="*/ -1732 w 74814"/>
                      <a:gd name="connsiteY0" fmla="*/ 128342 h 130206"/>
                      <a:gd name="connsiteX1" fmla="*/ 73082 w 74814"/>
                      <a:gd name="connsiteY1" fmla="*/ 128342 h 130206"/>
                      <a:gd name="connsiteX2" fmla="*/ 73082 w 74814"/>
                      <a:gd name="connsiteY2" fmla="*/ 113496 h 130206"/>
                      <a:gd name="connsiteX3" fmla="*/ 15876 w 74814"/>
                      <a:gd name="connsiteY3" fmla="*/ 113496 h 130206"/>
                      <a:gd name="connsiteX4" fmla="*/ 15876 w 74814"/>
                      <a:gd name="connsiteY4" fmla="*/ 75126 h 130206"/>
                      <a:gd name="connsiteX5" fmla="*/ 67501 w 74814"/>
                      <a:gd name="connsiteY5" fmla="*/ 75126 h 130206"/>
                      <a:gd name="connsiteX6" fmla="*/ 67501 w 74814"/>
                      <a:gd name="connsiteY6" fmla="*/ 60308 h 130206"/>
                      <a:gd name="connsiteX7" fmla="*/ 15876 w 74814"/>
                      <a:gd name="connsiteY7" fmla="*/ 60308 h 130206"/>
                      <a:gd name="connsiteX8" fmla="*/ 15876 w 74814"/>
                      <a:gd name="connsiteY8" fmla="*/ -1864 h 130206"/>
                      <a:gd name="connsiteX9" fmla="*/ -1732 w 74814"/>
                      <a:gd name="connsiteY9" fmla="*/ -1864 h 130206"/>
                      <a:gd name="connsiteX10" fmla="*/ -1732 w 74814"/>
                      <a:gd name="connsiteY10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732" y="128342"/>
                        </a:moveTo>
                        <a:lnTo>
                          <a:pt x="73082" y="128342"/>
                        </a:lnTo>
                        <a:lnTo>
                          <a:pt x="73082" y="113496"/>
                        </a:lnTo>
                        <a:lnTo>
                          <a:pt x="15876" y="113496"/>
                        </a:lnTo>
                        <a:lnTo>
                          <a:pt x="15876" y="75126"/>
                        </a:lnTo>
                        <a:lnTo>
                          <a:pt x="67501" y="75126"/>
                        </a:lnTo>
                        <a:lnTo>
                          <a:pt x="67501" y="60308"/>
                        </a:lnTo>
                        <a:lnTo>
                          <a:pt x="15876" y="60308"/>
                        </a:lnTo>
                        <a:lnTo>
                          <a:pt x="15876" y="-1864"/>
                        </a:lnTo>
                        <a:lnTo>
                          <a:pt x="-1732" y="-1864"/>
                        </a:lnTo>
                        <a:lnTo>
                          <a:pt x="-1732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任意多边形: 形状 577">
                    <a:extLst>
                      <a:ext uri="{FF2B5EF4-FFF2-40B4-BE49-F238E27FC236}">
                        <a16:creationId xmlns:a16="http://schemas.microsoft.com/office/drawing/2014/main" id="{161C1CA5-D271-F834-AABA-39FEB4CA409B}"/>
                      </a:ext>
                    </a:extLst>
                  </p:cNvPr>
                  <p:cNvSpPr/>
                  <p:nvPr/>
                </p:nvSpPr>
                <p:spPr>
                  <a:xfrm flipV="1">
                    <a:off x="1396997" y="5596523"/>
                    <a:ext cx="119295" cy="130206"/>
                  </a:xfrm>
                  <a:custGeom>
                    <a:avLst/>
                    <a:gdLst>
                      <a:gd name="connsiteX0" fmla="*/ 57718 w 119295"/>
                      <a:gd name="connsiteY0" fmla="*/ 110984 h 130206"/>
                      <a:gd name="connsiteX1" fmla="*/ 33803 w 119295"/>
                      <a:gd name="connsiteY1" fmla="*/ 46188 h 130206"/>
                      <a:gd name="connsiteX2" fmla="*/ 81688 w 119295"/>
                      <a:gd name="connsiteY2" fmla="*/ 46188 h 130206"/>
                      <a:gd name="connsiteX3" fmla="*/ 57718 w 119295"/>
                      <a:gd name="connsiteY3" fmla="*/ 110984 h 130206"/>
                      <a:gd name="connsiteX4" fmla="*/ 47756 w 119295"/>
                      <a:gd name="connsiteY4" fmla="*/ 128342 h 130206"/>
                      <a:gd name="connsiteX5" fmla="*/ 67736 w 119295"/>
                      <a:gd name="connsiteY5" fmla="*/ 128342 h 130206"/>
                      <a:gd name="connsiteX6" fmla="*/ 117351 w 119295"/>
                      <a:gd name="connsiteY6" fmla="*/ -1864 h 130206"/>
                      <a:gd name="connsiteX7" fmla="*/ 99046 w 119295"/>
                      <a:gd name="connsiteY7" fmla="*/ -1864 h 130206"/>
                      <a:gd name="connsiteX8" fmla="*/ 87186 w 119295"/>
                      <a:gd name="connsiteY8" fmla="*/ 31538 h 130206"/>
                      <a:gd name="connsiteX9" fmla="*/ 28501 w 119295"/>
                      <a:gd name="connsiteY9" fmla="*/ 31538 h 130206"/>
                      <a:gd name="connsiteX10" fmla="*/ 16641 w 119295"/>
                      <a:gd name="connsiteY10" fmla="*/ -1864 h 130206"/>
                      <a:gd name="connsiteX11" fmla="*/ -1944 w 119295"/>
                      <a:gd name="connsiteY11" fmla="*/ -1864 h 130206"/>
                      <a:gd name="connsiteX12" fmla="*/ 47756 w 119295"/>
                      <a:gd name="connsiteY12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718" y="110984"/>
                        </a:moveTo>
                        <a:lnTo>
                          <a:pt x="33803" y="46188"/>
                        </a:lnTo>
                        <a:lnTo>
                          <a:pt x="81688" y="46188"/>
                        </a:lnTo>
                        <a:lnTo>
                          <a:pt x="57718" y="110984"/>
                        </a:lnTo>
                        <a:close/>
                        <a:moveTo>
                          <a:pt x="47756" y="128342"/>
                        </a:moveTo>
                        <a:lnTo>
                          <a:pt x="67736" y="128342"/>
                        </a:lnTo>
                        <a:lnTo>
                          <a:pt x="117351" y="-1864"/>
                        </a:lnTo>
                        <a:lnTo>
                          <a:pt x="99046" y="-1864"/>
                        </a:lnTo>
                        <a:lnTo>
                          <a:pt x="87186" y="31538"/>
                        </a:lnTo>
                        <a:lnTo>
                          <a:pt x="28501" y="31538"/>
                        </a:lnTo>
                        <a:lnTo>
                          <a:pt x="16641" y="-1864"/>
                        </a:lnTo>
                        <a:lnTo>
                          <a:pt x="-1944" y="-1864"/>
                        </a:lnTo>
                        <a:lnTo>
                          <a:pt x="47756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任意多边形: 形状 578">
                    <a:extLst>
                      <a:ext uri="{FF2B5EF4-FFF2-40B4-BE49-F238E27FC236}">
                        <a16:creationId xmlns:a16="http://schemas.microsoft.com/office/drawing/2014/main" id="{E5C5E372-078C-FA11-2CDD-96597E524666}"/>
                      </a:ext>
                    </a:extLst>
                  </p:cNvPr>
                  <p:cNvSpPr/>
                  <p:nvPr/>
                </p:nvSpPr>
                <p:spPr>
                  <a:xfrm flipV="1">
                    <a:off x="1535299" y="5596523"/>
                    <a:ext cx="101435" cy="130206"/>
                  </a:xfrm>
                  <a:custGeom>
                    <a:avLst/>
                    <a:gdLst>
                      <a:gd name="connsiteX0" fmla="*/ 59564 w 101435"/>
                      <a:gd name="connsiteY0" fmla="*/ 59192 h 130206"/>
                      <a:gd name="connsiteX1" fmla="*/ 70586 w 101435"/>
                      <a:gd name="connsiteY1" fmla="*/ 50988 h 130206"/>
                      <a:gd name="connsiteX2" fmla="*/ 81358 w 101435"/>
                      <a:gd name="connsiteY2" fmla="*/ 33715 h 130206"/>
                      <a:gd name="connsiteX3" fmla="*/ 99245 w 101435"/>
                      <a:gd name="connsiteY3" fmla="*/ -1864 h 130206"/>
                      <a:gd name="connsiteX4" fmla="*/ 80297 w 101435"/>
                      <a:gd name="connsiteY4" fmla="*/ -1864 h 130206"/>
                      <a:gd name="connsiteX5" fmla="*/ 63666 w 101435"/>
                      <a:gd name="connsiteY5" fmla="*/ 31538 h 130206"/>
                      <a:gd name="connsiteX6" fmla="*/ 51136 w 101435"/>
                      <a:gd name="connsiteY6" fmla="*/ 48895 h 130206"/>
                      <a:gd name="connsiteX7" fmla="*/ 34616 w 101435"/>
                      <a:gd name="connsiteY7" fmla="*/ 53165 h 130206"/>
                      <a:gd name="connsiteX8" fmla="*/ 15417 w 101435"/>
                      <a:gd name="connsiteY8" fmla="*/ 53165 h 130206"/>
                      <a:gd name="connsiteX9" fmla="*/ 15417 w 101435"/>
                      <a:gd name="connsiteY9" fmla="*/ -1864 h 130206"/>
                      <a:gd name="connsiteX10" fmla="*/ -2191 w 101435"/>
                      <a:gd name="connsiteY10" fmla="*/ -1864 h 130206"/>
                      <a:gd name="connsiteX11" fmla="*/ -2191 w 101435"/>
                      <a:gd name="connsiteY11" fmla="*/ 128342 h 130206"/>
                      <a:gd name="connsiteX12" fmla="*/ 37574 w 101435"/>
                      <a:gd name="connsiteY12" fmla="*/ 128342 h 130206"/>
                      <a:gd name="connsiteX13" fmla="*/ 70893 w 101435"/>
                      <a:gd name="connsiteY13" fmla="*/ 118993 h 130206"/>
                      <a:gd name="connsiteX14" fmla="*/ 81888 w 101435"/>
                      <a:gd name="connsiteY14" fmla="*/ 90837 h 130206"/>
                      <a:gd name="connsiteX15" fmla="*/ 76167 w 101435"/>
                      <a:gd name="connsiteY15" fmla="*/ 70410 h 130206"/>
                      <a:gd name="connsiteX16" fmla="*/ 59564 w 101435"/>
                      <a:gd name="connsiteY16" fmla="*/ 59192 h 130206"/>
                      <a:gd name="connsiteX17" fmla="*/ 15417 w 101435"/>
                      <a:gd name="connsiteY17" fmla="*/ 113859 h 130206"/>
                      <a:gd name="connsiteX18" fmla="*/ 15417 w 101435"/>
                      <a:gd name="connsiteY18" fmla="*/ 67648 h 130206"/>
                      <a:gd name="connsiteX19" fmla="*/ 37574 w 101435"/>
                      <a:gd name="connsiteY19" fmla="*/ 67648 h 130206"/>
                      <a:gd name="connsiteX20" fmla="*/ 56801 w 101435"/>
                      <a:gd name="connsiteY20" fmla="*/ 73536 h 130206"/>
                      <a:gd name="connsiteX21" fmla="*/ 63303 w 101435"/>
                      <a:gd name="connsiteY21" fmla="*/ 90837 h 130206"/>
                      <a:gd name="connsiteX22" fmla="*/ 56801 w 101435"/>
                      <a:gd name="connsiteY22" fmla="*/ 108054 h 130206"/>
                      <a:gd name="connsiteX23" fmla="*/ 37574 w 101435"/>
                      <a:gd name="connsiteY23" fmla="*/ 113859 h 130206"/>
                      <a:gd name="connsiteX24" fmla="*/ 15417 w 101435"/>
                      <a:gd name="connsiteY24" fmla="*/ 113859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564" y="59192"/>
                        </a:moveTo>
                        <a:cubicBezTo>
                          <a:pt x="63340" y="57909"/>
                          <a:pt x="67014" y="55174"/>
                          <a:pt x="70586" y="50988"/>
                        </a:cubicBezTo>
                        <a:cubicBezTo>
                          <a:pt x="74158" y="46802"/>
                          <a:pt x="77748" y="41045"/>
                          <a:pt x="81358" y="33715"/>
                        </a:cubicBezTo>
                        <a:lnTo>
                          <a:pt x="99245" y="-1864"/>
                        </a:lnTo>
                        <a:lnTo>
                          <a:pt x="80297" y="-1864"/>
                        </a:lnTo>
                        <a:lnTo>
                          <a:pt x="63666" y="31538"/>
                        </a:lnTo>
                        <a:cubicBezTo>
                          <a:pt x="59350" y="40263"/>
                          <a:pt x="55173" y="46049"/>
                          <a:pt x="51136" y="48895"/>
                        </a:cubicBezTo>
                        <a:cubicBezTo>
                          <a:pt x="47099" y="51742"/>
                          <a:pt x="41593" y="53165"/>
                          <a:pt x="34616" y="53165"/>
                        </a:cubicBezTo>
                        <a:lnTo>
                          <a:pt x="15417" y="53165"/>
                        </a:lnTo>
                        <a:lnTo>
                          <a:pt x="15417" y="-1864"/>
                        </a:lnTo>
                        <a:lnTo>
                          <a:pt x="-2191" y="-1864"/>
                        </a:lnTo>
                        <a:lnTo>
                          <a:pt x="-2191" y="128342"/>
                        </a:lnTo>
                        <a:lnTo>
                          <a:pt x="37574" y="128342"/>
                        </a:lnTo>
                        <a:cubicBezTo>
                          <a:pt x="52457" y="128342"/>
                          <a:pt x="63563" y="125225"/>
                          <a:pt x="70893" y="118993"/>
                        </a:cubicBezTo>
                        <a:cubicBezTo>
                          <a:pt x="78223" y="112780"/>
                          <a:pt x="81888" y="103394"/>
                          <a:pt x="81888" y="90837"/>
                        </a:cubicBezTo>
                        <a:cubicBezTo>
                          <a:pt x="81888" y="82633"/>
                          <a:pt x="79981" y="75824"/>
                          <a:pt x="76167" y="70410"/>
                        </a:cubicBezTo>
                        <a:cubicBezTo>
                          <a:pt x="72353" y="65015"/>
                          <a:pt x="66819" y="61276"/>
                          <a:pt x="59564" y="59192"/>
                        </a:cubicBezTo>
                        <a:close/>
                        <a:moveTo>
                          <a:pt x="15417" y="113859"/>
                        </a:moveTo>
                        <a:lnTo>
                          <a:pt x="15417" y="67648"/>
                        </a:lnTo>
                        <a:lnTo>
                          <a:pt x="37574" y="67648"/>
                        </a:lnTo>
                        <a:cubicBezTo>
                          <a:pt x="46057" y="67648"/>
                          <a:pt x="52466" y="69610"/>
                          <a:pt x="56801" y="73536"/>
                        </a:cubicBezTo>
                        <a:cubicBezTo>
                          <a:pt x="61136" y="77461"/>
                          <a:pt x="63303" y="83228"/>
                          <a:pt x="63303" y="90837"/>
                        </a:cubicBezTo>
                        <a:cubicBezTo>
                          <a:pt x="63303" y="98446"/>
                          <a:pt x="61136" y="104185"/>
                          <a:pt x="56801" y="108054"/>
                        </a:cubicBezTo>
                        <a:cubicBezTo>
                          <a:pt x="52466" y="111924"/>
                          <a:pt x="46057" y="113859"/>
                          <a:pt x="37574" y="113859"/>
                        </a:cubicBezTo>
                        <a:lnTo>
                          <a:pt x="15417" y="1138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任意多边形: 形状 579">
                    <a:extLst>
                      <a:ext uri="{FF2B5EF4-FFF2-40B4-BE49-F238E27FC236}">
                        <a16:creationId xmlns:a16="http://schemas.microsoft.com/office/drawing/2014/main" id="{D587902C-C1CD-98AD-6740-13D44715446C}"/>
                      </a:ext>
                    </a:extLst>
                  </p:cNvPr>
                  <p:cNvSpPr/>
                  <p:nvPr/>
                </p:nvSpPr>
                <p:spPr>
                  <a:xfrm flipV="1">
                    <a:off x="1661483" y="5596523"/>
                    <a:ext cx="77520" cy="130206"/>
                  </a:xfrm>
                  <a:custGeom>
                    <a:avLst/>
                    <a:gdLst>
                      <a:gd name="connsiteX0" fmla="*/ 712 w 77520"/>
                      <a:gd name="connsiteY0" fmla="*/ 12953 h 130206"/>
                      <a:gd name="connsiteX1" fmla="*/ 29482 w 77520"/>
                      <a:gd name="connsiteY1" fmla="*/ 12953 h 130206"/>
                      <a:gd name="connsiteX2" fmla="*/ 29482 w 77520"/>
                      <a:gd name="connsiteY2" fmla="*/ 112296 h 130206"/>
                      <a:gd name="connsiteX3" fmla="*/ -1828 w 77520"/>
                      <a:gd name="connsiteY3" fmla="*/ 106017 h 130206"/>
                      <a:gd name="connsiteX4" fmla="*/ -1828 w 77520"/>
                      <a:gd name="connsiteY4" fmla="*/ 122063 h 130206"/>
                      <a:gd name="connsiteX5" fmla="*/ 29315 w 77520"/>
                      <a:gd name="connsiteY5" fmla="*/ 128342 h 130206"/>
                      <a:gd name="connsiteX6" fmla="*/ 46923 w 77520"/>
                      <a:gd name="connsiteY6" fmla="*/ 128342 h 130206"/>
                      <a:gd name="connsiteX7" fmla="*/ 46923 w 77520"/>
                      <a:gd name="connsiteY7" fmla="*/ 12953 h 130206"/>
                      <a:gd name="connsiteX8" fmla="*/ 75693 w 77520"/>
                      <a:gd name="connsiteY8" fmla="*/ 12953 h 130206"/>
                      <a:gd name="connsiteX9" fmla="*/ 75693 w 77520"/>
                      <a:gd name="connsiteY9" fmla="*/ -1864 h 130206"/>
                      <a:gd name="connsiteX10" fmla="*/ 712 w 77520"/>
                      <a:gd name="connsiteY10" fmla="*/ -1864 h 130206"/>
                      <a:gd name="connsiteX11" fmla="*/ 712 w 77520"/>
                      <a:gd name="connsiteY11" fmla="*/ 12953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7520" h="130206">
                        <a:moveTo>
                          <a:pt x="712" y="12953"/>
                        </a:moveTo>
                        <a:lnTo>
                          <a:pt x="29482" y="12953"/>
                        </a:lnTo>
                        <a:lnTo>
                          <a:pt x="29482" y="112296"/>
                        </a:lnTo>
                        <a:lnTo>
                          <a:pt x="-1828" y="106017"/>
                        </a:lnTo>
                        <a:lnTo>
                          <a:pt x="-1828" y="122063"/>
                        </a:lnTo>
                        <a:lnTo>
                          <a:pt x="29315" y="128342"/>
                        </a:lnTo>
                        <a:lnTo>
                          <a:pt x="46923" y="128342"/>
                        </a:lnTo>
                        <a:lnTo>
                          <a:pt x="46923" y="12953"/>
                        </a:lnTo>
                        <a:lnTo>
                          <a:pt x="75693" y="12953"/>
                        </a:lnTo>
                        <a:lnTo>
                          <a:pt x="75693" y="-1864"/>
                        </a:lnTo>
                        <a:lnTo>
                          <a:pt x="712" y="-1864"/>
                        </a:lnTo>
                        <a:lnTo>
                          <a:pt x="712" y="129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任意多边形: 形状 580">
                    <a:extLst>
                      <a:ext uri="{FF2B5EF4-FFF2-40B4-BE49-F238E27FC236}">
                        <a16:creationId xmlns:a16="http://schemas.microsoft.com/office/drawing/2014/main" id="{F25D7FDF-A9FF-F71E-5B74-561194DF5472}"/>
                      </a:ext>
                    </a:extLst>
                  </p:cNvPr>
                  <p:cNvSpPr/>
                  <p:nvPr/>
                </p:nvSpPr>
                <p:spPr>
                  <a:xfrm flipV="1">
                    <a:off x="1767269" y="5594179"/>
                    <a:ext cx="89994" cy="135089"/>
                  </a:xfrm>
                  <a:custGeom>
                    <a:avLst/>
                    <a:gdLst>
                      <a:gd name="connsiteX0" fmla="*/ 43222 w 89994"/>
                      <a:gd name="connsiteY0" fmla="*/ 119276 h 135089"/>
                      <a:gd name="connsiteX1" fmla="*/ 22768 w 89994"/>
                      <a:gd name="connsiteY1" fmla="*/ 105881 h 135089"/>
                      <a:gd name="connsiteX2" fmla="*/ 15931 w 89994"/>
                      <a:gd name="connsiteY2" fmla="*/ 65642 h 135089"/>
                      <a:gd name="connsiteX3" fmla="*/ 22768 w 89994"/>
                      <a:gd name="connsiteY3" fmla="*/ 25486 h 135089"/>
                      <a:gd name="connsiteX4" fmla="*/ 43222 w 89994"/>
                      <a:gd name="connsiteY4" fmla="*/ 12092 h 135089"/>
                      <a:gd name="connsiteX5" fmla="*/ 63761 w 89994"/>
                      <a:gd name="connsiteY5" fmla="*/ 25486 h 135089"/>
                      <a:gd name="connsiteX6" fmla="*/ 70625 w 89994"/>
                      <a:gd name="connsiteY6" fmla="*/ 65642 h 135089"/>
                      <a:gd name="connsiteX7" fmla="*/ 63761 w 89994"/>
                      <a:gd name="connsiteY7" fmla="*/ 105881 h 135089"/>
                      <a:gd name="connsiteX8" fmla="*/ 43222 w 89994"/>
                      <a:gd name="connsiteY8" fmla="*/ 119276 h 135089"/>
                      <a:gd name="connsiteX9" fmla="*/ 43222 w 89994"/>
                      <a:gd name="connsiteY9" fmla="*/ 133228 h 135089"/>
                      <a:gd name="connsiteX10" fmla="*/ 76681 w 89994"/>
                      <a:gd name="connsiteY10" fmla="*/ 115899 h 135089"/>
                      <a:gd name="connsiteX11" fmla="*/ 88234 w 89994"/>
                      <a:gd name="connsiteY11" fmla="*/ 65642 h 135089"/>
                      <a:gd name="connsiteX12" fmla="*/ 76681 w 89994"/>
                      <a:gd name="connsiteY12" fmla="*/ 15440 h 135089"/>
                      <a:gd name="connsiteX13" fmla="*/ 43222 w 89994"/>
                      <a:gd name="connsiteY13" fmla="*/ -1861 h 135089"/>
                      <a:gd name="connsiteX14" fmla="*/ 9792 w 89994"/>
                      <a:gd name="connsiteY14" fmla="*/ 15440 h 135089"/>
                      <a:gd name="connsiteX15" fmla="*/ -1761 w 89994"/>
                      <a:gd name="connsiteY15" fmla="*/ 65642 h 135089"/>
                      <a:gd name="connsiteX16" fmla="*/ 9792 w 89994"/>
                      <a:gd name="connsiteY16" fmla="*/ 115899 h 135089"/>
                      <a:gd name="connsiteX17" fmla="*/ 43222 w 89994"/>
                      <a:gd name="connsiteY17" fmla="*/ 133228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222" y="119276"/>
                        </a:moveTo>
                        <a:cubicBezTo>
                          <a:pt x="34163" y="119276"/>
                          <a:pt x="27344" y="114811"/>
                          <a:pt x="22768" y="105881"/>
                        </a:cubicBezTo>
                        <a:cubicBezTo>
                          <a:pt x="18210" y="96970"/>
                          <a:pt x="15931" y="83557"/>
                          <a:pt x="15931" y="65642"/>
                        </a:cubicBezTo>
                        <a:cubicBezTo>
                          <a:pt x="15931" y="47801"/>
                          <a:pt x="18210" y="34416"/>
                          <a:pt x="22768" y="25486"/>
                        </a:cubicBezTo>
                        <a:cubicBezTo>
                          <a:pt x="27344" y="16557"/>
                          <a:pt x="34163" y="12092"/>
                          <a:pt x="43222" y="12092"/>
                        </a:cubicBezTo>
                        <a:cubicBezTo>
                          <a:pt x="52357" y="12092"/>
                          <a:pt x="59203" y="16557"/>
                          <a:pt x="63761" y="25486"/>
                        </a:cubicBezTo>
                        <a:cubicBezTo>
                          <a:pt x="68337" y="34416"/>
                          <a:pt x="70625" y="47801"/>
                          <a:pt x="70625" y="65642"/>
                        </a:cubicBezTo>
                        <a:cubicBezTo>
                          <a:pt x="70625" y="83557"/>
                          <a:pt x="68337" y="96970"/>
                          <a:pt x="63761" y="105881"/>
                        </a:cubicBezTo>
                        <a:cubicBezTo>
                          <a:pt x="59203" y="114811"/>
                          <a:pt x="52357" y="119276"/>
                          <a:pt x="43222" y="119276"/>
                        </a:cubicBezTo>
                        <a:close/>
                        <a:moveTo>
                          <a:pt x="43222" y="133228"/>
                        </a:moveTo>
                        <a:cubicBezTo>
                          <a:pt x="57826" y="133228"/>
                          <a:pt x="68979" y="127452"/>
                          <a:pt x="76681" y="115899"/>
                        </a:cubicBezTo>
                        <a:cubicBezTo>
                          <a:pt x="84383" y="104365"/>
                          <a:pt x="88234" y="87613"/>
                          <a:pt x="88234" y="65642"/>
                        </a:cubicBezTo>
                        <a:cubicBezTo>
                          <a:pt x="88234" y="43727"/>
                          <a:pt x="84383" y="26993"/>
                          <a:pt x="76681" y="15440"/>
                        </a:cubicBezTo>
                        <a:cubicBezTo>
                          <a:pt x="68979" y="3906"/>
                          <a:pt x="57826" y="-1861"/>
                          <a:pt x="43222" y="-1861"/>
                        </a:cubicBezTo>
                        <a:cubicBezTo>
                          <a:pt x="28637" y="-1861"/>
                          <a:pt x="17494" y="3906"/>
                          <a:pt x="9792" y="15440"/>
                        </a:cubicBezTo>
                        <a:cubicBezTo>
                          <a:pt x="2090" y="26993"/>
                          <a:pt x="-1761" y="43727"/>
                          <a:pt x="-1761" y="65642"/>
                        </a:cubicBezTo>
                        <a:cubicBezTo>
                          <a:pt x="-1761" y="87613"/>
                          <a:pt x="2090" y="104365"/>
                          <a:pt x="9792" y="115899"/>
                        </a:cubicBezTo>
                        <a:cubicBezTo>
                          <a:pt x="17494" y="127452"/>
                          <a:pt x="28637" y="133228"/>
                          <a:pt x="43222" y="1332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任意多边形: 形状 581">
                    <a:extLst>
                      <a:ext uri="{FF2B5EF4-FFF2-40B4-BE49-F238E27FC236}">
                        <a16:creationId xmlns:a16="http://schemas.microsoft.com/office/drawing/2014/main" id="{8A718FFD-8201-B181-999B-F37F6EA04D58}"/>
                      </a:ext>
                    </a:extLst>
                  </p:cNvPr>
                  <p:cNvSpPr/>
                  <p:nvPr/>
                </p:nvSpPr>
                <p:spPr>
                  <a:xfrm flipV="1">
                    <a:off x="1883435" y="5591221"/>
                    <a:ext cx="40016" cy="159060"/>
                  </a:xfrm>
                  <a:custGeom>
                    <a:avLst/>
                    <a:gdLst>
                      <a:gd name="connsiteX0" fmla="*/ -949 w 40016"/>
                      <a:gd name="connsiteY0" fmla="*/ 157523 h 159060"/>
                      <a:gd name="connsiteX1" fmla="*/ 13004 w 40016"/>
                      <a:gd name="connsiteY1" fmla="*/ 157523 h 159060"/>
                      <a:gd name="connsiteX2" fmla="*/ 32566 w 40016"/>
                      <a:gd name="connsiteY2" fmla="*/ 117228 h 159060"/>
                      <a:gd name="connsiteX3" fmla="*/ 39068 w 40016"/>
                      <a:gd name="connsiteY3" fmla="*/ 78077 h 159060"/>
                      <a:gd name="connsiteX4" fmla="*/ 32566 w 40016"/>
                      <a:gd name="connsiteY4" fmla="*/ 38759 h 159060"/>
                      <a:gd name="connsiteX5" fmla="*/ 13004 w 40016"/>
                      <a:gd name="connsiteY5" fmla="*/ -1537 h 159060"/>
                      <a:gd name="connsiteX6" fmla="*/ -949 w 40016"/>
                      <a:gd name="connsiteY6" fmla="*/ -1537 h 159060"/>
                      <a:gd name="connsiteX7" fmla="*/ 16353 w 40016"/>
                      <a:gd name="connsiteY7" fmla="*/ 38200 h 159060"/>
                      <a:gd name="connsiteX8" fmla="*/ 22073 w 40016"/>
                      <a:gd name="connsiteY8" fmla="*/ 78077 h 159060"/>
                      <a:gd name="connsiteX9" fmla="*/ 16353 w 40016"/>
                      <a:gd name="connsiteY9" fmla="*/ 117842 h 159060"/>
                      <a:gd name="connsiteX10" fmla="*/ -949 w 40016"/>
                      <a:gd name="connsiteY10" fmla="*/ 157523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-949" y="157523"/>
                        </a:moveTo>
                        <a:lnTo>
                          <a:pt x="13004" y="157523"/>
                        </a:lnTo>
                        <a:cubicBezTo>
                          <a:pt x="21710" y="143813"/>
                          <a:pt x="28231" y="130381"/>
                          <a:pt x="32566" y="117228"/>
                        </a:cubicBezTo>
                        <a:cubicBezTo>
                          <a:pt x="36900" y="104094"/>
                          <a:pt x="39068" y="91044"/>
                          <a:pt x="39068" y="78077"/>
                        </a:cubicBezTo>
                        <a:cubicBezTo>
                          <a:pt x="39068" y="65055"/>
                          <a:pt x="36900" y="51948"/>
                          <a:pt x="32566" y="38759"/>
                        </a:cubicBezTo>
                        <a:cubicBezTo>
                          <a:pt x="28231" y="25569"/>
                          <a:pt x="21710" y="12137"/>
                          <a:pt x="13004" y="-1537"/>
                        </a:cubicBezTo>
                        <a:lnTo>
                          <a:pt x="-949" y="-1537"/>
                        </a:lnTo>
                        <a:cubicBezTo>
                          <a:pt x="6772" y="11783"/>
                          <a:pt x="12539" y="25029"/>
                          <a:pt x="16353" y="38200"/>
                        </a:cubicBezTo>
                        <a:cubicBezTo>
                          <a:pt x="20166" y="51372"/>
                          <a:pt x="22073" y="64664"/>
                          <a:pt x="22073" y="78077"/>
                        </a:cubicBezTo>
                        <a:cubicBezTo>
                          <a:pt x="22073" y="91509"/>
                          <a:pt x="20166" y="104764"/>
                          <a:pt x="16353" y="117842"/>
                        </a:cubicBezTo>
                        <a:cubicBezTo>
                          <a:pt x="12539" y="130939"/>
                          <a:pt x="6772" y="144166"/>
                          <a:pt x="-949" y="1575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3" name="图形 304">
                  <a:extLst>
                    <a:ext uri="{FF2B5EF4-FFF2-40B4-BE49-F238E27FC236}">
                      <a16:creationId xmlns:a16="http://schemas.microsoft.com/office/drawing/2014/main" id="{F189F0D5-B93F-87F8-7D4C-33246E9CEAC9}"/>
                    </a:ext>
                  </a:extLst>
                </p:cNvPr>
                <p:cNvGrpSpPr/>
                <p:nvPr/>
              </p:nvGrpSpPr>
              <p:grpSpPr>
                <a:xfrm>
                  <a:off x="293" y="5890645"/>
                  <a:ext cx="357187" cy="64615"/>
                  <a:chOff x="293" y="5890645"/>
                  <a:chExt cx="357187" cy="64615"/>
                </a:xfrm>
              </p:grpSpPr>
              <p:sp>
                <p:nvSpPr>
                  <p:cNvPr id="584" name="任意多边形: 形状 583">
                    <a:extLst>
                      <a:ext uri="{FF2B5EF4-FFF2-40B4-BE49-F238E27FC236}">
                        <a16:creationId xmlns:a16="http://schemas.microsoft.com/office/drawing/2014/main" id="{664A0683-DCBB-2F47-1DB5-4081318B3B93}"/>
                      </a:ext>
                    </a:extLst>
                  </p:cNvPr>
                  <p:cNvSpPr/>
                  <p:nvPr/>
                </p:nvSpPr>
                <p:spPr>
                  <a:xfrm>
                    <a:off x="293" y="5926363"/>
                    <a:ext cx="357187" cy="11906"/>
                  </a:xfrm>
                  <a:custGeom>
                    <a:avLst/>
                    <a:gdLst>
                      <a:gd name="connsiteX0" fmla="*/ 0 w 357187"/>
                      <a:gd name="connsiteY0" fmla="*/ 0 h 11906"/>
                      <a:gd name="connsiteX1" fmla="*/ 178594 w 357187"/>
                      <a:gd name="connsiteY1" fmla="*/ 0 h 11906"/>
                      <a:gd name="connsiteX2" fmla="*/ 357188 w 357187"/>
                      <a:gd name="connsiteY2" fmla="*/ 0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7187" h="11906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357188" y="0"/>
                        </a:lnTo>
                      </a:path>
                    </a:pathLst>
                  </a:custGeom>
                  <a:noFill/>
                  <a:ln w="17859" cap="sq">
                    <a:solidFill>
                      <a:srgbClr val="FF8C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任意多边形: 形状 584">
                    <a:extLst>
                      <a:ext uri="{FF2B5EF4-FFF2-40B4-BE49-F238E27FC236}">
                        <a16:creationId xmlns:a16="http://schemas.microsoft.com/office/drawing/2014/main" id="{86066A9A-1E7B-7FCE-86C6-918E965BC6BA}"/>
                      </a:ext>
                    </a:extLst>
                  </p:cNvPr>
                  <p:cNvSpPr/>
                  <p:nvPr/>
                </p:nvSpPr>
                <p:spPr>
                  <a:xfrm>
                    <a:off x="144916" y="5890645"/>
                    <a:ext cx="67941" cy="64615"/>
                  </a:xfrm>
                  <a:custGeom>
                    <a:avLst/>
                    <a:gdLst>
                      <a:gd name="connsiteX0" fmla="*/ 34107 w 67941"/>
                      <a:gd name="connsiteY0" fmla="*/ 491 h 64615"/>
                      <a:gd name="connsiteX1" fmla="*/ 26088 w 67941"/>
                      <a:gd name="connsiteY1" fmla="*/ 25172 h 64615"/>
                      <a:gd name="connsiteX2" fmla="*/ 137 w 67941"/>
                      <a:gd name="connsiteY2" fmla="*/ 25172 h 64615"/>
                      <a:gd name="connsiteX3" fmla="*/ 21131 w 67941"/>
                      <a:gd name="connsiteY3" fmla="*/ 40426 h 64615"/>
                      <a:gd name="connsiteX4" fmla="*/ 13112 w 67941"/>
                      <a:gd name="connsiteY4" fmla="*/ 65107 h 64615"/>
                      <a:gd name="connsiteX5" fmla="*/ 34107 w 67941"/>
                      <a:gd name="connsiteY5" fmla="*/ 49853 h 64615"/>
                      <a:gd name="connsiteX6" fmla="*/ 55102 w 67941"/>
                      <a:gd name="connsiteY6" fmla="*/ 65107 h 64615"/>
                      <a:gd name="connsiteX7" fmla="*/ 47083 w 67941"/>
                      <a:gd name="connsiteY7" fmla="*/ 40426 h 64615"/>
                      <a:gd name="connsiteX8" fmla="*/ 68078 w 67941"/>
                      <a:gd name="connsiteY8" fmla="*/ 25172 h 64615"/>
                      <a:gd name="connsiteX9" fmla="*/ 42126 w 67941"/>
                      <a:gd name="connsiteY9" fmla="*/ 25172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107" y="491"/>
                        </a:moveTo>
                        <a:lnTo>
                          <a:pt x="26088" y="25172"/>
                        </a:lnTo>
                        <a:lnTo>
                          <a:pt x="137" y="25172"/>
                        </a:lnTo>
                        <a:lnTo>
                          <a:pt x="21131" y="40426"/>
                        </a:lnTo>
                        <a:lnTo>
                          <a:pt x="13112" y="65107"/>
                        </a:lnTo>
                        <a:lnTo>
                          <a:pt x="34107" y="49853"/>
                        </a:lnTo>
                        <a:lnTo>
                          <a:pt x="55102" y="65107"/>
                        </a:lnTo>
                        <a:lnTo>
                          <a:pt x="47083" y="40426"/>
                        </a:lnTo>
                        <a:lnTo>
                          <a:pt x="68078" y="25172"/>
                        </a:lnTo>
                        <a:lnTo>
                          <a:pt x="42126" y="25172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 w="11906" cap="flat">
                    <a:solidFill>
                      <a:srgbClr val="FF8C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6" name="图形 304">
                  <a:extLst>
                    <a:ext uri="{FF2B5EF4-FFF2-40B4-BE49-F238E27FC236}">
                      <a16:creationId xmlns:a16="http://schemas.microsoft.com/office/drawing/2014/main" id="{BBE3FF18-B18D-3C7C-C0B7-75AB911D1D29}"/>
                    </a:ext>
                  </a:extLst>
                </p:cNvPr>
                <p:cNvGrpSpPr/>
                <p:nvPr/>
              </p:nvGrpSpPr>
              <p:grpSpPr>
                <a:xfrm>
                  <a:off x="517880" y="5853363"/>
                  <a:ext cx="1519197" cy="159060"/>
                  <a:chOff x="517880" y="5853363"/>
                  <a:chExt cx="1519197" cy="159060"/>
                </a:xfrm>
                <a:solidFill>
                  <a:srgbClr val="000000"/>
                </a:solidFill>
              </p:grpSpPr>
              <p:sp>
                <p:nvSpPr>
                  <p:cNvPr id="587" name="任意多边形: 形状 586">
                    <a:extLst>
                      <a:ext uri="{FF2B5EF4-FFF2-40B4-BE49-F238E27FC236}">
                        <a16:creationId xmlns:a16="http://schemas.microsoft.com/office/drawing/2014/main" id="{47F9D41B-D8CF-1B03-27EF-785BAE2E0AB4}"/>
                      </a:ext>
                    </a:extLst>
                  </p:cNvPr>
                  <p:cNvSpPr/>
                  <p:nvPr/>
                </p:nvSpPr>
                <p:spPr>
                  <a:xfrm flipV="1">
                    <a:off x="517880" y="5858665"/>
                    <a:ext cx="74814" cy="130206"/>
                  </a:xfrm>
                  <a:custGeom>
                    <a:avLst/>
                    <a:gdLst>
                      <a:gd name="connsiteX0" fmla="*/ -1800 w 74814"/>
                      <a:gd name="connsiteY0" fmla="*/ 128364 h 130206"/>
                      <a:gd name="connsiteX1" fmla="*/ 73014 w 74814"/>
                      <a:gd name="connsiteY1" fmla="*/ 128364 h 130206"/>
                      <a:gd name="connsiteX2" fmla="*/ 73014 w 74814"/>
                      <a:gd name="connsiteY2" fmla="*/ 113518 h 130206"/>
                      <a:gd name="connsiteX3" fmla="*/ 15808 w 74814"/>
                      <a:gd name="connsiteY3" fmla="*/ 113518 h 130206"/>
                      <a:gd name="connsiteX4" fmla="*/ 15808 w 74814"/>
                      <a:gd name="connsiteY4" fmla="*/ 75148 h 130206"/>
                      <a:gd name="connsiteX5" fmla="*/ 67433 w 74814"/>
                      <a:gd name="connsiteY5" fmla="*/ 75148 h 130206"/>
                      <a:gd name="connsiteX6" fmla="*/ 67433 w 74814"/>
                      <a:gd name="connsiteY6" fmla="*/ 60331 h 130206"/>
                      <a:gd name="connsiteX7" fmla="*/ 15808 w 74814"/>
                      <a:gd name="connsiteY7" fmla="*/ 60331 h 130206"/>
                      <a:gd name="connsiteX8" fmla="*/ 15808 w 74814"/>
                      <a:gd name="connsiteY8" fmla="*/ -1842 h 130206"/>
                      <a:gd name="connsiteX9" fmla="*/ -1800 w 74814"/>
                      <a:gd name="connsiteY9" fmla="*/ -1842 h 130206"/>
                      <a:gd name="connsiteX10" fmla="*/ -1800 w 74814"/>
                      <a:gd name="connsiteY10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800" y="128364"/>
                        </a:moveTo>
                        <a:lnTo>
                          <a:pt x="73014" y="128364"/>
                        </a:lnTo>
                        <a:lnTo>
                          <a:pt x="73014" y="113518"/>
                        </a:lnTo>
                        <a:lnTo>
                          <a:pt x="15808" y="113518"/>
                        </a:lnTo>
                        <a:lnTo>
                          <a:pt x="15808" y="75148"/>
                        </a:lnTo>
                        <a:lnTo>
                          <a:pt x="67433" y="75148"/>
                        </a:lnTo>
                        <a:lnTo>
                          <a:pt x="67433" y="60331"/>
                        </a:lnTo>
                        <a:lnTo>
                          <a:pt x="15808" y="60331"/>
                        </a:lnTo>
                        <a:lnTo>
                          <a:pt x="15808" y="-1842"/>
                        </a:lnTo>
                        <a:lnTo>
                          <a:pt x="-1800" y="-1842"/>
                        </a:lnTo>
                        <a:lnTo>
                          <a:pt x="-1800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任意多边形: 形状 587">
                    <a:extLst>
                      <a:ext uri="{FF2B5EF4-FFF2-40B4-BE49-F238E27FC236}">
                        <a16:creationId xmlns:a16="http://schemas.microsoft.com/office/drawing/2014/main" id="{AF217B75-B0F4-3944-0D83-DF8F195F3833}"/>
                      </a:ext>
                    </a:extLst>
                  </p:cNvPr>
                  <p:cNvSpPr/>
                  <p:nvPr/>
                </p:nvSpPr>
                <p:spPr>
                  <a:xfrm flipV="1">
                    <a:off x="620606" y="5858665"/>
                    <a:ext cx="84078" cy="130206"/>
                  </a:xfrm>
                  <a:custGeom>
                    <a:avLst/>
                    <a:gdLst>
                      <a:gd name="connsiteX0" fmla="*/ 15651 w 84078"/>
                      <a:gd name="connsiteY0" fmla="*/ 113881 h 130206"/>
                      <a:gd name="connsiteX1" fmla="*/ 15651 w 84078"/>
                      <a:gd name="connsiteY1" fmla="*/ 64963 h 130206"/>
                      <a:gd name="connsiteX2" fmla="*/ 37808 w 84078"/>
                      <a:gd name="connsiteY2" fmla="*/ 64963 h 130206"/>
                      <a:gd name="connsiteX3" fmla="*/ 56811 w 84078"/>
                      <a:gd name="connsiteY3" fmla="*/ 71325 h 130206"/>
                      <a:gd name="connsiteX4" fmla="*/ 63536 w 84078"/>
                      <a:gd name="connsiteY4" fmla="*/ 89464 h 130206"/>
                      <a:gd name="connsiteX5" fmla="*/ 56811 w 84078"/>
                      <a:gd name="connsiteY5" fmla="*/ 107518 h 130206"/>
                      <a:gd name="connsiteX6" fmla="*/ 37808 w 84078"/>
                      <a:gd name="connsiteY6" fmla="*/ 113881 h 130206"/>
                      <a:gd name="connsiteX7" fmla="*/ 15651 w 84078"/>
                      <a:gd name="connsiteY7" fmla="*/ 113881 h 130206"/>
                      <a:gd name="connsiteX8" fmla="*/ -1957 w 84078"/>
                      <a:gd name="connsiteY8" fmla="*/ 128364 h 130206"/>
                      <a:gd name="connsiteX9" fmla="*/ 37808 w 84078"/>
                      <a:gd name="connsiteY9" fmla="*/ 128364 h 130206"/>
                      <a:gd name="connsiteX10" fmla="*/ 70903 w 84078"/>
                      <a:gd name="connsiteY10" fmla="*/ 118457 h 130206"/>
                      <a:gd name="connsiteX11" fmla="*/ 82121 w 84078"/>
                      <a:gd name="connsiteY11" fmla="*/ 89464 h 130206"/>
                      <a:gd name="connsiteX12" fmla="*/ 70903 w 84078"/>
                      <a:gd name="connsiteY12" fmla="*/ 60331 h 130206"/>
                      <a:gd name="connsiteX13" fmla="*/ 37808 w 84078"/>
                      <a:gd name="connsiteY13" fmla="*/ 50480 h 130206"/>
                      <a:gd name="connsiteX14" fmla="*/ 15651 w 84078"/>
                      <a:gd name="connsiteY14" fmla="*/ 50480 h 130206"/>
                      <a:gd name="connsiteX15" fmla="*/ 15651 w 84078"/>
                      <a:gd name="connsiteY15" fmla="*/ -1842 h 130206"/>
                      <a:gd name="connsiteX16" fmla="*/ -1957 w 84078"/>
                      <a:gd name="connsiteY16" fmla="*/ -1842 h 130206"/>
                      <a:gd name="connsiteX17" fmla="*/ -1957 w 84078"/>
                      <a:gd name="connsiteY17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4078" h="130206">
                        <a:moveTo>
                          <a:pt x="15651" y="113881"/>
                        </a:moveTo>
                        <a:lnTo>
                          <a:pt x="15651" y="64963"/>
                        </a:lnTo>
                        <a:lnTo>
                          <a:pt x="37808" y="64963"/>
                        </a:lnTo>
                        <a:cubicBezTo>
                          <a:pt x="46012" y="64963"/>
                          <a:pt x="52346" y="67084"/>
                          <a:pt x="56811" y="71325"/>
                        </a:cubicBezTo>
                        <a:cubicBezTo>
                          <a:pt x="61295" y="75567"/>
                          <a:pt x="63536" y="81613"/>
                          <a:pt x="63536" y="89464"/>
                        </a:cubicBezTo>
                        <a:cubicBezTo>
                          <a:pt x="63536" y="97258"/>
                          <a:pt x="61295" y="103277"/>
                          <a:pt x="56811" y="107518"/>
                        </a:cubicBezTo>
                        <a:cubicBezTo>
                          <a:pt x="52346" y="111760"/>
                          <a:pt x="46012" y="113881"/>
                          <a:pt x="37808" y="113881"/>
                        </a:cubicBezTo>
                        <a:lnTo>
                          <a:pt x="15651" y="113881"/>
                        </a:lnTo>
                        <a:close/>
                        <a:moveTo>
                          <a:pt x="-1957" y="128364"/>
                        </a:moveTo>
                        <a:lnTo>
                          <a:pt x="37808" y="128364"/>
                        </a:lnTo>
                        <a:cubicBezTo>
                          <a:pt x="52411" y="128364"/>
                          <a:pt x="63443" y="125061"/>
                          <a:pt x="70903" y="118457"/>
                        </a:cubicBezTo>
                        <a:cubicBezTo>
                          <a:pt x="78382" y="111853"/>
                          <a:pt x="82121" y="102188"/>
                          <a:pt x="82121" y="89464"/>
                        </a:cubicBezTo>
                        <a:cubicBezTo>
                          <a:pt x="82121" y="76609"/>
                          <a:pt x="78382" y="66898"/>
                          <a:pt x="70903" y="60331"/>
                        </a:cubicBezTo>
                        <a:cubicBezTo>
                          <a:pt x="63443" y="53763"/>
                          <a:pt x="52411" y="50480"/>
                          <a:pt x="37808" y="50480"/>
                        </a:cubicBezTo>
                        <a:lnTo>
                          <a:pt x="15651" y="50480"/>
                        </a:lnTo>
                        <a:lnTo>
                          <a:pt x="15651" y="-1842"/>
                        </a:lnTo>
                        <a:lnTo>
                          <a:pt x="-1957" y="-1842"/>
                        </a:lnTo>
                        <a:lnTo>
                          <a:pt x="-1957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任意多边形: 形状 588">
                    <a:extLst>
                      <a:ext uri="{FF2B5EF4-FFF2-40B4-BE49-F238E27FC236}">
                        <a16:creationId xmlns:a16="http://schemas.microsoft.com/office/drawing/2014/main" id="{3B63B66A-0CF6-F552-AA9E-AB4A68F3E479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03" y="5858665"/>
                    <a:ext cx="101435" cy="130206"/>
                  </a:xfrm>
                  <a:custGeom>
                    <a:avLst/>
                    <a:gdLst>
                      <a:gd name="connsiteX0" fmla="*/ 59496 w 101435"/>
                      <a:gd name="connsiteY0" fmla="*/ 59214 h 130206"/>
                      <a:gd name="connsiteX1" fmla="*/ 70518 w 101435"/>
                      <a:gd name="connsiteY1" fmla="*/ 51010 h 130206"/>
                      <a:gd name="connsiteX2" fmla="*/ 81290 w 101435"/>
                      <a:gd name="connsiteY2" fmla="*/ 33737 h 130206"/>
                      <a:gd name="connsiteX3" fmla="*/ 99177 w 101435"/>
                      <a:gd name="connsiteY3" fmla="*/ -1842 h 130206"/>
                      <a:gd name="connsiteX4" fmla="*/ 80229 w 101435"/>
                      <a:gd name="connsiteY4" fmla="*/ -1842 h 130206"/>
                      <a:gd name="connsiteX5" fmla="*/ 63598 w 101435"/>
                      <a:gd name="connsiteY5" fmla="*/ 31560 h 130206"/>
                      <a:gd name="connsiteX6" fmla="*/ 51068 w 101435"/>
                      <a:gd name="connsiteY6" fmla="*/ 48917 h 130206"/>
                      <a:gd name="connsiteX7" fmla="*/ 34548 w 101435"/>
                      <a:gd name="connsiteY7" fmla="*/ 53187 h 130206"/>
                      <a:gd name="connsiteX8" fmla="*/ 15350 w 101435"/>
                      <a:gd name="connsiteY8" fmla="*/ 53187 h 130206"/>
                      <a:gd name="connsiteX9" fmla="*/ 15350 w 101435"/>
                      <a:gd name="connsiteY9" fmla="*/ -1842 h 130206"/>
                      <a:gd name="connsiteX10" fmla="*/ -2259 w 101435"/>
                      <a:gd name="connsiteY10" fmla="*/ -1842 h 130206"/>
                      <a:gd name="connsiteX11" fmla="*/ -2259 w 101435"/>
                      <a:gd name="connsiteY11" fmla="*/ 128364 h 130206"/>
                      <a:gd name="connsiteX12" fmla="*/ 37506 w 101435"/>
                      <a:gd name="connsiteY12" fmla="*/ 128364 h 130206"/>
                      <a:gd name="connsiteX13" fmla="*/ 70825 w 101435"/>
                      <a:gd name="connsiteY13" fmla="*/ 119015 h 130206"/>
                      <a:gd name="connsiteX14" fmla="*/ 81820 w 101435"/>
                      <a:gd name="connsiteY14" fmla="*/ 90859 h 130206"/>
                      <a:gd name="connsiteX15" fmla="*/ 76099 w 101435"/>
                      <a:gd name="connsiteY15" fmla="*/ 70432 h 130206"/>
                      <a:gd name="connsiteX16" fmla="*/ 59496 w 101435"/>
                      <a:gd name="connsiteY16" fmla="*/ 59214 h 130206"/>
                      <a:gd name="connsiteX17" fmla="*/ 15350 w 101435"/>
                      <a:gd name="connsiteY17" fmla="*/ 113881 h 130206"/>
                      <a:gd name="connsiteX18" fmla="*/ 15350 w 101435"/>
                      <a:gd name="connsiteY18" fmla="*/ 67670 h 130206"/>
                      <a:gd name="connsiteX19" fmla="*/ 37506 w 101435"/>
                      <a:gd name="connsiteY19" fmla="*/ 67670 h 130206"/>
                      <a:gd name="connsiteX20" fmla="*/ 56733 w 101435"/>
                      <a:gd name="connsiteY20" fmla="*/ 73558 h 130206"/>
                      <a:gd name="connsiteX21" fmla="*/ 63235 w 101435"/>
                      <a:gd name="connsiteY21" fmla="*/ 90859 h 130206"/>
                      <a:gd name="connsiteX22" fmla="*/ 56733 w 101435"/>
                      <a:gd name="connsiteY22" fmla="*/ 108076 h 130206"/>
                      <a:gd name="connsiteX23" fmla="*/ 37506 w 101435"/>
                      <a:gd name="connsiteY23" fmla="*/ 113881 h 130206"/>
                      <a:gd name="connsiteX24" fmla="*/ 15350 w 101435"/>
                      <a:gd name="connsiteY24" fmla="*/ 113881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496" y="59214"/>
                        </a:moveTo>
                        <a:cubicBezTo>
                          <a:pt x="63272" y="57931"/>
                          <a:pt x="66946" y="55196"/>
                          <a:pt x="70518" y="51010"/>
                        </a:cubicBezTo>
                        <a:cubicBezTo>
                          <a:pt x="74090" y="46824"/>
                          <a:pt x="77681" y="41067"/>
                          <a:pt x="81290" y="33737"/>
                        </a:cubicBezTo>
                        <a:lnTo>
                          <a:pt x="99177" y="-1842"/>
                        </a:lnTo>
                        <a:lnTo>
                          <a:pt x="80229" y="-1842"/>
                        </a:lnTo>
                        <a:lnTo>
                          <a:pt x="63598" y="31560"/>
                        </a:lnTo>
                        <a:cubicBezTo>
                          <a:pt x="59282" y="40285"/>
                          <a:pt x="55105" y="46071"/>
                          <a:pt x="51068" y="48917"/>
                        </a:cubicBezTo>
                        <a:cubicBezTo>
                          <a:pt x="47031" y="51764"/>
                          <a:pt x="41525" y="53187"/>
                          <a:pt x="34548" y="53187"/>
                        </a:cubicBezTo>
                        <a:lnTo>
                          <a:pt x="15350" y="53187"/>
                        </a:lnTo>
                        <a:lnTo>
                          <a:pt x="15350" y="-1842"/>
                        </a:lnTo>
                        <a:lnTo>
                          <a:pt x="-2259" y="-1842"/>
                        </a:lnTo>
                        <a:lnTo>
                          <a:pt x="-2259" y="128364"/>
                        </a:lnTo>
                        <a:lnTo>
                          <a:pt x="37506" y="128364"/>
                        </a:lnTo>
                        <a:cubicBezTo>
                          <a:pt x="52389" y="128364"/>
                          <a:pt x="63496" y="125247"/>
                          <a:pt x="70825" y="119015"/>
                        </a:cubicBezTo>
                        <a:cubicBezTo>
                          <a:pt x="78155" y="112802"/>
                          <a:pt x="81820" y="103416"/>
                          <a:pt x="81820" y="90859"/>
                        </a:cubicBezTo>
                        <a:cubicBezTo>
                          <a:pt x="81820" y="82655"/>
                          <a:pt x="79913" y="75846"/>
                          <a:pt x="76099" y="70432"/>
                        </a:cubicBezTo>
                        <a:cubicBezTo>
                          <a:pt x="72286" y="65037"/>
                          <a:pt x="66751" y="61298"/>
                          <a:pt x="59496" y="59214"/>
                        </a:cubicBezTo>
                        <a:close/>
                        <a:moveTo>
                          <a:pt x="15350" y="113881"/>
                        </a:moveTo>
                        <a:lnTo>
                          <a:pt x="15350" y="67670"/>
                        </a:lnTo>
                        <a:lnTo>
                          <a:pt x="37506" y="67670"/>
                        </a:lnTo>
                        <a:cubicBezTo>
                          <a:pt x="45990" y="67670"/>
                          <a:pt x="52399" y="69632"/>
                          <a:pt x="56733" y="73558"/>
                        </a:cubicBezTo>
                        <a:cubicBezTo>
                          <a:pt x="61068" y="77483"/>
                          <a:pt x="63235" y="83250"/>
                          <a:pt x="63235" y="90859"/>
                        </a:cubicBezTo>
                        <a:cubicBezTo>
                          <a:pt x="63235" y="98468"/>
                          <a:pt x="61068" y="104207"/>
                          <a:pt x="56733" y="108076"/>
                        </a:cubicBezTo>
                        <a:cubicBezTo>
                          <a:pt x="52399" y="111946"/>
                          <a:pt x="45990" y="113881"/>
                          <a:pt x="37506" y="113881"/>
                        </a:cubicBezTo>
                        <a:lnTo>
                          <a:pt x="15350" y="1138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任意多边形: 形状 589">
                    <a:extLst>
                      <a:ext uri="{FF2B5EF4-FFF2-40B4-BE49-F238E27FC236}">
                        <a16:creationId xmlns:a16="http://schemas.microsoft.com/office/drawing/2014/main" id="{170E7147-8CFB-1E93-1AE9-25B1BD725EEA}"/>
                      </a:ext>
                    </a:extLst>
                  </p:cNvPr>
                  <p:cNvSpPr/>
                  <p:nvPr/>
                </p:nvSpPr>
                <p:spPr>
                  <a:xfrm flipV="1">
                    <a:off x="846116" y="5856321"/>
                    <a:ext cx="89827" cy="135089"/>
                  </a:xfrm>
                  <a:custGeom>
                    <a:avLst/>
                    <a:gdLst>
                      <a:gd name="connsiteX0" fmla="*/ 6555 w 89827"/>
                      <a:gd name="connsiteY0" fmla="*/ 3407 h 135089"/>
                      <a:gd name="connsiteX1" fmla="*/ 6555 w 89827"/>
                      <a:gd name="connsiteY1" fmla="*/ 19453 h 135089"/>
                      <a:gd name="connsiteX2" fmla="*/ 19978 w 89827"/>
                      <a:gd name="connsiteY2" fmla="*/ 14653 h 135089"/>
                      <a:gd name="connsiteX3" fmla="*/ 33344 w 89827"/>
                      <a:gd name="connsiteY3" fmla="*/ 13007 h 135089"/>
                      <a:gd name="connsiteX4" fmla="*/ 59966 w 89827"/>
                      <a:gd name="connsiteY4" fmla="*/ 24727 h 135089"/>
                      <a:gd name="connsiteX5" fmla="*/ 70486 w 89827"/>
                      <a:gd name="connsiteY5" fmla="*/ 60362 h 135089"/>
                      <a:gd name="connsiteX6" fmla="*/ 57650 w 89827"/>
                      <a:gd name="connsiteY6" fmla="*/ 48837 h 135089"/>
                      <a:gd name="connsiteX7" fmla="*/ 40488 w 89827"/>
                      <a:gd name="connsiteY7" fmla="*/ 44819 h 135089"/>
                      <a:gd name="connsiteX8" fmla="*/ 9569 w 89827"/>
                      <a:gd name="connsiteY8" fmla="*/ 56623 h 135089"/>
                      <a:gd name="connsiteX9" fmla="*/ -1816 w 89827"/>
                      <a:gd name="connsiteY9" fmla="*/ 88965 h 135089"/>
                      <a:gd name="connsiteX10" fmla="*/ 10044 w 89827"/>
                      <a:gd name="connsiteY10" fmla="*/ 121112 h 135089"/>
                      <a:gd name="connsiteX11" fmla="*/ 41604 w 89827"/>
                      <a:gd name="connsiteY11" fmla="*/ 133250 h 135089"/>
                      <a:gd name="connsiteX12" fmla="*/ 76095 w 89827"/>
                      <a:gd name="connsiteY12" fmla="*/ 115921 h 135089"/>
                      <a:gd name="connsiteX13" fmla="*/ 88011 w 89827"/>
                      <a:gd name="connsiteY13" fmla="*/ 65664 h 135089"/>
                      <a:gd name="connsiteX14" fmla="*/ 73389 w 89827"/>
                      <a:gd name="connsiteY14" fmla="*/ 16523 h 135089"/>
                      <a:gd name="connsiteX15" fmla="*/ 34126 w 89827"/>
                      <a:gd name="connsiteY15" fmla="*/ -1839 h 135089"/>
                      <a:gd name="connsiteX16" fmla="*/ 20675 w 89827"/>
                      <a:gd name="connsiteY16" fmla="*/ -527 h 135089"/>
                      <a:gd name="connsiteX17" fmla="*/ 6555 w 89827"/>
                      <a:gd name="connsiteY17" fmla="*/ 3407 h 135089"/>
                      <a:gd name="connsiteX18" fmla="*/ 41604 w 89827"/>
                      <a:gd name="connsiteY18" fmla="*/ 58604 h 135089"/>
                      <a:gd name="connsiteX19" fmla="*/ 60385 w 89827"/>
                      <a:gd name="connsiteY19" fmla="*/ 66696 h 135089"/>
                      <a:gd name="connsiteX20" fmla="*/ 67333 w 89827"/>
                      <a:gd name="connsiteY20" fmla="*/ 88965 h 135089"/>
                      <a:gd name="connsiteX21" fmla="*/ 60385 w 89827"/>
                      <a:gd name="connsiteY21" fmla="*/ 111150 h 135089"/>
                      <a:gd name="connsiteX22" fmla="*/ 41604 w 89827"/>
                      <a:gd name="connsiteY22" fmla="*/ 119298 h 135089"/>
                      <a:gd name="connsiteX23" fmla="*/ 22824 w 89827"/>
                      <a:gd name="connsiteY23" fmla="*/ 111150 h 135089"/>
                      <a:gd name="connsiteX24" fmla="*/ 15904 w 89827"/>
                      <a:gd name="connsiteY24" fmla="*/ 88965 h 135089"/>
                      <a:gd name="connsiteX25" fmla="*/ 22824 w 89827"/>
                      <a:gd name="connsiteY25" fmla="*/ 66696 h 135089"/>
                      <a:gd name="connsiteX26" fmla="*/ 41604 w 89827"/>
                      <a:gd name="connsiteY26" fmla="*/ 58604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9827" h="135089">
                        <a:moveTo>
                          <a:pt x="6555" y="3407"/>
                        </a:moveTo>
                        <a:lnTo>
                          <a:pt x="6555" y="19453"/>
                        </a:lnTo>
                        <a:cubicBezTo>
                          <a:pt x="10983" y="17351"/>
                          <a:pt x="15457" y="15751"/>
                          <a:pt x="19978" y="14653"/>
                        </a:cubicBezTo>
                        <a:cubicBezTo>
                          <a:pt x="24517" y="13555"/>
                          <a:pt x="28973" y="13007"/>
                          <a:pt x="33344" y="13007"/>
                        </a:cubicBezTo>
                        <a:cubicBezTo>
                          <a:pt x="44972" y="13007"/>
                          <a:pt x="53846" y="16913"/>
                          <a:pt x="59966" y="24727"/>
                        </a:cubicBezTo>
                        <a:cubicBezTo>
                          <a:pt x="66105" y="32540"/>
                          <a:pt x="69612" y="44419"/>
                          <a:pt x="70486" y="60362"/>
                        </a:cubicBezTo>
                        <a:cubicBezTo>
                          <a:pt x="67119" y="55358"/>
                          <a:pt x="62840" y="51516"/>
                          <a:pt x="57650" y="48837"/>
                        </a:cubicBezTo>
                        <a:cubicBezTo>
                          <a:pt x="52478" y="46158"/>
                          <a:pt x="46758" y="44819"/>
                          <a:pt x="40488" y="44819"/>
                        </a:cubicBezTo>
                        <a:cubicBezTo>
                          <a:pt x="27466" y="44819"/>
                          <a:pt x="17159" y="48753"/>
                          <a:pt x="9569" y="56623"/>
                        </a:cubicBezTo>
                        <a:cubicBezTo>
                          <a:pt x="1979" y="64511"/>
                          <a:pt x="-1816" y="75291"/>
                          <a:pt x="-1816" y="88965"/>
                        </a:cubicBezTo>
                        <a:cubicBezTo>
                          <a:pt x="-1816" y="102322"/>
                          <a:pt x="2137" y="113038"/>
                          <a:pt x="10044" y="121112"/>
                        </a:cubicBezTo>
                        <a:cubicBezTo>
                          <a:pt x="17950" y="129204"/>
                          <a:pt x="28470" y="133250"/>
                          <a:pt x="41604" y="133250"/>
                        </a:cubicBezTo>
                        <a:cubicBezTo>
                          <a:pt x="56673" y="133250"/>
                          <a:pt x="68170" y="127474"/>
                          <a:pt x="76095" y="115921"/>
                        </a:cubicBezTo>
                        <a:cubicBezTo>
                          <a:pt x="84039" y="104387"/>
                          <a:pt x="88011" y="87635"/>
                          <a:pt x="88011" y="65664"/>
                        </a:cubicBezTo>
                        <a:cubicBezTo>
                          <a:pt x="88011" y="45144"/>
                          <a:pt x="83137" y="28764"/>
                          <a:pt x="73389" y="16523"/>
                        </a:cubicBezTo>
                        <a:cubicBezTo>
                          <a:pt x="63659" y="4282"/>
                          <a:pt x="50571" y="-1839"/>
                          <a:pt x="34126" y="-1839"/>
                        </a:cubicBezTo>
                        <a:cubicBezTo>
                          <a:pt x="29698" y="-1839"/>
                          <a:pt x="25215" y="-1402"/>
                          <a:pt x="20675" y="-527"/>
                        </a:cubicBezTo>
                        <a:cubicBezTo>
                          <a:pt x="16155" y="347"/>
                          <a:pt x="11448" y="1659"/>
                          <a:pt x="6555" y="3407"/>
                        </a:cubicBezTo>
                        <a:close/>
                        <a:moveTo>
                          <a:pt x="41604" y="58604"/>
                        </a:moveTo>
                        <a:cubicBezTo>
                          <a:pt x="49511" y="58604"/>
                          <a:pt x="55771" y="61301"/>
                          <a:pt x="60385" y="66696"/>
                        </a:cubicBezTo>
                        <a:cubicBezTo>
                          <a:pt x="65017" y="72110"/>
                          <a:pt x="67333" y="79533"/>
                          <a:pt x="67333" y="88965"/>
                        </a:cubicBezTo>
                        <a:cubicBezTo>
                          <a:pt x="67333" y="98322"/>
                          <a:pt x="65017" y="105717"/>
                          <a:pt x="60385" y="111150"/>
                        </a:cubicBezTo>
                        <a:cubicBezTo>
                          <a:pt x="55771" y="116582"/>
                          <a:pt x="49511" y="119298"/>
                          <a:pt x="41604" y="119298"/>
                        </a:cubicBezTo>
                        <a:cubicBezTo>
                          <a:pt x="33698" y="119298"/>
                          <a:pt x="27438" y="116582"/>
                          <a:pt x="22824" y="111150"/>
                        </a:cubicBezTo>
                        <a:cubicBezTo>
                          <a:pt x="18210" y="105717"/>
                          <a:pt x="15904" y="98322"/>
                          <a:pt x="15904" y="88965"/>
                        </a:cubicBezTo>
                        <a:cubicBezTo>
                          <a:pt x="15904" y="79533"/>
                          <a:pt x="18210" y="72110"/>
                          <a:pt x="22824" y="66696"/>
                        </a:cubicBezTo>
                        <a:cubicBezTo>
                          <a:pt x="27438" y="61301"/>
                          <a:pt x="33698" y="58604"/>
                          <a:pt x="41604" y="5860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1" name="任意多边形: 形状 590">
                    <a:extLst>
                      <a:ext uri="{FF2B5EF4-FFF2-40B4-BE49-F238E27FC236}">
                        <a16:creationId xmlns:a16="http://schemas.microsoft.com/office/drawing/2014/main" id="{9A0814BF-78A2-6DAF-A140-C975FDDB1C11}"/>
                      </a:ext>
                    </a:extLst>
                  </p:cNvPr>
                  <p:cNvSpPr/>
                  <p:nvPr/>
                </p:nvSpPr>
                <p:spPr>
                  <a:xfrm flipV="1">
                    <a:off x="962282" y="5858665"/>
                    <a:ext cx="84246" cy="132745"/>
                  </a:xfrm>
                  <a:custGeom>
                    <a:avLst/>
                    <a:gdLst>
                      <a:gd name="connsiteX0" fmla="*/ 3700 w 84246"/>
                      <a:gd name="connsiteY0" fmla="*/ 130949 h 132745"/>
                      <a:gd name="connsiteX1" fmla="*/ 72849 w 84246"/>
                      <a:gd name="connsiteY1" fmla="*/ 130949 h 132745"/>
                      <a:gd name="connsiteX2" fmla="*/ 72849 w 84246"/>
                      <a:gd name="connsiteY2" fmla="*/ 116103 h 132745"/>
                      <a:gd name="connsiteX3" fmla="*/ 19829 w 84246"/>
                      <a:gd name="connsiteY3" fmla="*/ 116103 h 132745"/>
                      <a:gd name="connsiteX4" fmla="*/ 19829 w 84246"/>
                      <a:gd name="connsiteY4" fmla="*/ 84207 h 132745"/>
                      <a:gd name="connsiteX5" fmla="*/ 27475 w 84246"/>
                      <a:gd name="connsiteY5" fmla="*/ 86161 h 132745"/>
                      <a:gd name="connsiteX6" fmla="*/ 35177 w 84246"/>
                      <a:gd name="connsiteY6" fmla="*/ 86802 h 132745"/>
                      <a:gd name="connsiteX7" fmla="*/ 69696 w 84246"/>
                      <a:gd name="connsiteY7" fmla="*/ 74859 h 132745"/>
                      <a:gd name="connsiteX8" fmla="*/ 82448 w 84246"/>
                      <a:gd name="connsiteY8" fmla="*/ 42517 h 132745"/>
                      <a:gd name="connsiteX9" fmla="*/ 69361 w 84246"/>
                      <a:gd name="connsiteY9" fmla="*/ 9840 h 132745"/>
                      <a:gd name="connsiteX10" fmla="*/ 32470 w 84246"/>
                      <a:gd name="connsiteY10" fmla="*/ -1797 h 132745"/>
                      <a:gd name="connsiteX11" fmla="*/ 15755 w 84246"/>
                      <a:gd name="connsiteY11" fmla="*/ -402 h 132745"/>
                      <a:gd name="connsiteX12" fmla="*/ -1798 w 84246"/>
                      <a:gd name="connsiteY12" fmla="*/ 3784 h 132745"/>
                      <a:gd name="connsiteX13" fmla="*/ -1798 w 84246"/>
                      <a:gd name="connsiteY13" fmla="*/ 21504 h 132745"/>
                      <a:gd name="connsiteX14" fmla="*/ 14415 w 84246"/>
                      <a:gd name="connsiteY14" fmla="*/ 15142 h 132745"/>
                      <a:gd name="connsiteX15" fmla="*/ 32107 w 84246"/>
                      <a:gd name="connsiteY15" fmla="*/ 13049 h 132745"/>
                      <a:gd name="connsiteX16" fmla="*/ 55994 w 84246"/>
                      <a:gd name="connsiteY16" fmla="*/ 20974 h 132745"/>
                      <a:gd name="connsiteX17" fmla="*/ 64812 w 84246"/>
                      <a:gd name="connsiteY17" fmla="*/ 42517 h 132745"/>
                      <a:gd name="connsiteX18" fmla="*/ 55994 w 84246"/>
                      <a:gd name="connsiteY18" fmla="*/ 64032 h 132745"/>
                      <a:gd name="connsiteX19" fmla="*/ 32107 w 84246"/>
                      <a:gd name="connsiteY19" fmla="*/ 71985 h 132745"/>
                      <a:gd name="connsiteX20" fmla="*/ 18015 w 84246"/>
                      <a:gd name="connsiteY20" fmla="*/ 70422 h 132745"/>
                      <a:gd name="connsiteX21" fmla="*/ 3700 w 84246"/>
                      <a:gd name="connsiteY21" fmla="*/ 65539 h 132745"/>
                      <a:gd name="connsiteX22" fmla="*/ 3700 w 84246"/>
                      <a:gd name="connsiteY22" fmla="*/ 130949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4246" h="132745">
                        <a:moveTo>
                          <a:pt x="3700" y="130949"/>
                        </a:moveTo>
                        <a:lnTo>
                          <a:pt x="72849" y="130949"/>
                        </a:lnTo>
                        <a:lnTo>
                          <a:pt x="72849" y="116103"/>
                        </a:lnTo>
                        <a:lnTo>
                          <a:pt x="19829" y="116103"/>
                        </a:lnTo>
                        <a:lnTo>
                          <a:pt x="19829" y="84207"/>
                        </a:lnTo>
                        <a:cubicBezTo>
                          <a:pt x="22378" y="85082"/>
                          <a:pt x="24926" y="85733"/>
                          <a:pt x="27475" y="86161"/>
                        </a:cubicBezTo>
                        <a:cubicBezTo>
                          <a:pt x="30042" y="86588"/>
                          <a:pt x="32610" y="86802"/>
                          <a:pt x="35177" y="86802"/>
                        </a:cubicBezTo>
                        <a:cubicBezTo>
                          <a:pt x="49706" y="86802"/>
                          <a:pt x="61212" y="82821"/>
                          <a:pt x="69696" y="74859"/>
                        </a:cubicBezTo>
                        <a:cubicBezTo>
                          <a:pt x="78197" y="66897"/>
                          <a:pt x="82448" y="56116"/>
                          <a:pt x="82448" y="42517"/>
                        </a:cubicBezTo>
                        <a:cubicBezTo>
                          <a:pt x="82448" y="28508"/>
                          <a:pt x="78086" y="17616"/>
                          <a:pt x="69361" y="9840"/>
                        </a:cubicBezTo>
                        <a:cubicBezTo>
                          <a:pt x="60636" y="2082"/>
                          <a:pt x="48339" y="-1797"/>
                          <a:pt x="32470" y="-1797"/>
                        </a:cubicBezTo>
                        <a:cubicBezTo>
                          <a:pt x="27001" y="-1797"/>
                          <a:pt x="21429" y="-1332"/>
                          <a:pt x="15755" y="-402"/>
                        </a:cubicBezTo>
                        <a:cubicBezTo>
                          <a:pt x="10099" y="529"/>
                          <a:pt x="4248" y="1924"/>
                          <a:pt x="-1798" y="3784"/>
                        </a:cubicBezTo>
                        <a:lnTo>
                          <a:pt x="-1798" y="21504"/>
                        </a:lnTo>
                        <a:cubicBezTo>
                          <a:pt x="3430" y="18658"/>
                          <a:pt x="8834" y="16537"/>
                          <a:pt x="14415" y="15142"/>
                        </a:cubicBezTo>
                        <a:cubicBezTo>
                          <a:pt x="19996" y="13746"/>
                          <a:pt x="25894" y="13049"/>
                          <a:pt x="32107" y="13049"/>
                        </a:cubicBezTo>
                        <a:cubicBezTo>
                          <a:pt x="42172" y="13049"/>
                          <a:pt x="50134" y="15690"/>
                          <a:pt x="55994" y="20974"/>
                        </a:cubicBezTo>
                        <a:cubicBezTo>
                          <a:pt x="61873" y="26257"/>
                          <a:pt x="64812" y="33438"/>
                          <a:pt x="64812" y="42517"/>
                        </a:cubicBezTo>
                        <a:cubicBezTo>
                          <a:pt x="64812" y="51577"/>
                          <a:pt x="61873" y="58748"/>
                          <a:pt x="55994" y="64032"/>
                        </a:cubicBezTo>
                        <a:cubicBezTo>
                          <a:pt x="50134" y="69334"/>
                          <a:pt x="42172" y="71985"/>
                          <a:pt x="32107" y="71985"/>
                        </a:cubicBezTo>
                        <a:cubicBezTo>
                          <a:pt x="27401" y="71985"/>
                          <a:pt x="22703" y="71464"/>
                          <a:pt x="18015" y="70422"/>
                        </a:cubicBezTo>
                        <a:cubicBezTo>
                          <a:pt x="13346" y="69380"/>
                          <a:pt x="8574" y="67752"/>
                          <a:pt x="3700" y="65539"/>
                        </a:cubicBezTo>
                        <a:lnTo>
                          <a:pt x="3700" y="1309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" name="任意多边形: 形状 591">
                    <a:extLst>
                      <a:ext uri="{FF2B5EF4-FFF2-40B4-BE49-F238E27FC236}">
                        <a16:creationId xmlns:a16="http://schemas.microsoft.com/office/drawing/2014/main" id="{C020E179-ED3A-E087-1C98-03E9A08FB930}"/>
                      </a:ext>
                    </a:extLst>
                  </p:cNvPr>
                  <p:cNvSpPr/>
                  <p:nvPr/>
                </p:nvSpPr>
                <p:spPr>
                  <a:xfrm flipV="1">
                    <a:off x="1077471" y="5853363"/>
                    <a:ext cx="40016" cy="159060"/>
                  </a:xfrm>
                  <a:custGeom>
                    <a:avLst/>
                    <a:gdLst>
                      <a:gd name="connsiteX0" fmla="*/ 38963 w 40016"/>
                      <a:gd name="connsiteY0" fmla="*/ 157545 h 159060"/>
                      <a:gd name="connsiteX1" fmla="*/ 21606 w 40016"/>
                      <a:gd name="connsiteY1" fmla="*/ 117864 h 159060"/>
                      <a:gd name="connsiteX2" fmla="*/ 15941 w 40016"/>
                      <a:gd name="connsiteY2" fmla="*/ 78099 h 159060"/>
                      <a:gd name="connsiteX3" fmla="*/ 21662 w 40016"/>
                      <a:gd name="connsiteY3" fmla="*/ 38222 h 159060"/>
                      <a:gd name="connsiteX4" fmla="*/ 38963 w 40016"/>
                      <a:gd name="connsiteY4" fmla="*/ -1515 h 159060"/>
                      <a:gd name="connsiteX5" fmla="*/ 25010 w 40016"/>
                      <a:gd name="connsiteY5" fmla="*/ -1515 h 159060"/>
                      <a:gd name="connsiteX6" fmla="*/ 5449 w 40016"/>
                      <a:gd name="connsiteY6" fmla="*/ 38781 h 159060"/>
                      <a:gd name="connsiteX7" fmla="*/ -1053 w 40016"/>
                      <a:gd name="connsiteY7" fmla="*/ 78099 h 159060"/>
                      <a:gd name="connsiteX8" fmla="*/ 5393 w 40016"/>
                      <a:gd name="connsiteY8" fmla="*/ 117250 h 159060"/>
                      <a:gd name="connsiteX9" fmla="*/ 25010 w 40016"/>
                      <a:gd name="connsiteY9" fmla="*/ 157545 h 159060"/>
                      <a:gd name="connsiteX10" fmla="*/ 38963 w 40016"/>
                      <a:gd name="connsiteY10" fmla="*/ 157545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38963" y="157545"/>
                        </a:moveTo>
                        <a:cubicBezTo>
                          <a:pt x="31187" y="144188"/>
                          <a:pt x="25401" y="130961"/>
                          <a:pt x="21606" y="117864"/>
                        </a:cubicBezTo>
                        <a:cubicBezTo>
                          <a:pt x="17829" y="104786"/>
                          <a:pt x="15941" y="91531"/>
                          <a:pt x="15941" y="78099"/>
                        </a:cubicBezTo>
                        <a:cubicBezTo>
                          <a:pt x="15941" y="64686"/>
                          <a:pt x="17848" y="51394"/>
                          <a:pt x="21662" y="38222"/>
                        </a:cubicBezTo>
                        <a:cubicBezTo>
                          <a:pt x="25475" y="25051"/>
                          <a:pt x="31242" y="11805"/>
                          <a:pt x="38963" y="-1515"/>
                        </a:cubicBezTo>
                        <a:lnTo>
                          <a:pt x="25010" y="-1515"/>
                        </a:lnTo>
                        <a:cubicBezTo>
                          <a:pt x="16304" y="12159"/>
                          <a:pt x="9783" y="25591"/>
                          <a:pt x="5449" y="38781"/>
                        </a:cubicBezTo>
                        <a:cubicBezTo>
                          <a:pt x="1114" y="51970"/>
                          <a:pt x="-1053" y="65077"/>
                          <a:pt x="-1053" y="78099"/>
                        </a:cubicBezTo>
                        <a:cubicBezTo>
                          <a:pt x="-1053" y="91066"/>
                          <a:pt x="1095" y="104116"/>
                          <a:pt x="5393" y="117250"/>
                        </a:cubicBezTo>
                        <a:cubicBezTo>
                          <a:pt x="9709" y="130403"/>
                          <a:pt x="16248" y="143835"/>
                          <a:pt x="25010" y="157545"/>
                        </a:cubicBezTo>
                        <a:lnTo>
                          <a:pt x="38963" y="1575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" name="任意多边形: 形状 592">
                    <a:extLst>
                      <a:ext uri="{FF2B5EF4-FFF2-40B4-BE49-F238E27FC236}">
                        <a16:creationId xmlns:a16="http://schemas.microsoft.com/office/drawing/2014/main" id="{D886B207-1C15-CB1D-8EE2-E039D79C0D0B}"/>
                      </a:ext>
                    </a:extLst>
                  </p:cNvPr>
                  <p:cNvSpPr/>
                  <p:nvPr/>
                </p:nvSpPr>
                <p:spPr>
                  <a:xfrm flipV="1">
                    <a:off x="1141817" y="5856321"/>
                    <a:ext cx="105007" cy="135089"/>
                  </a:xfrm>
                  <a:custGeom>
                    <a:avLst/>
                    <a:gdLst>
                      <a:gd name="connsiteX0" fmla="*/ 102989 w 105007"/>
                      <a:gd name="connsiteY0" fmla="*/ 120861 h 135089"/>
                      <a:gd name="connsiteX1" fmla="*/ 102989 w 105007"/>
                      <a:gd name="connsiteY1" fmla="*/ 102304 h 135089"/>
                      <a:gd name="connsiteX2" fmla="*/ 84013 w 105007"/>
                      <a:gd name="connsiteY2" fmla="*/ 114666 h 135089"/>
                      <a:gd name="connsiteX3" fmla="*/ 62610 w 105007"/>
                      <a:gd name="connsiteY3" fmla="*/ 118768 h 135089"/>
                      <a:gd name="connsiteX4" fmla="*/ 28426 w 105007"/>
                      <a:gd name="connsiteY4" fmla="*/ 105122 h 135089"/>
                      <a:gd name="connsiteX5" fmla="*/ 16566 w 105007"/>
                      <a:gd name="connsiteY5" fmla="*/ 65664 h 135089"/>
                      <a:gd name="connsiteX6" fmla="*/ 28426 w 105007"/>
                      <a:gd name="connsiteY6" fmla="*/ 26290 h 135089"/>
                      <a:gd name="connsiteX7" fmla="*/ 62610 w 105007"/>
                      <a:gd name="connsiteY7" fmla="*/ 12644 h 135089"/>
                      <a:gd name="connsiteX8" fmla="*/ 84013 w 105007"/>
                      <a:gd name="connsiteY8" fmla="*/ 16746 h 135089"/>
                      <a:gd name="connsiteX9" fmla="*/ 102989 w 105007"/>
                      <a:gd name="connsiteY9" fmla="*/ 29136 h 135089"/>
                      <a:gd name="connsiteX10" fmla="*/ 102989 w 105007"/>
                      <a:gd name="connsiteY10" fmla="*/ 10718 h 135089"/>
                      <a:gd name="connsiteX11" fmla="*/ 83399 w 105007"/>
                      <a:gd name="connsiteY11" fmla="*/ 1286 h 135089"/>
                      <a:gd name="connsiteX12" fmla="*/ 61577 w 105007"/>
                      <a:gd name="connsiteY12" fmla="*/ -1839 h 135089"/>
                      <a:gd name="connsiteX13" fmla="*/ 14976 w 105007"/>
                      <a:gd name="connsiteY13" fmla="*/ 16244 h 135089"/>
                      <a:gd name="connsiteX14" fmla="*/ -2019 w 105007"/>
                      <a:gd name="connsiteY14" fmla="*/ 65664 h 135089"/>
                      <a:gd name="connsiteX15" fmla="*/ 14976 w 105007"/>
                      <a:gd name="connsiteY15" fmla="*/ 115140 h 135089"/>
                      <a:gd name="connsiteX16" fmla="*/ 61577 w 105007"/>
                      <a:gd name="connsiteY16" fmla="*/ 133250 h 135089"/>
                      <a:gd name="connsiteX17" fmla="*/ 83567 w 105007"/>
                      <a:gd name="connsiteY17" fmla="*/ 130153 h 135089"/>
                      <a:gd name="connsiteX18" fmla="*/ 102989 w 105007"/>
                      <a:gd name="connsiteY18" fmla="*/ 120861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989" y="120861"/>
                        </a:moveTo>
                        <a:lnTo>
                          <a:pt x="102989" y="102304"/>
                        </a:lnTo>
                        <a:cubicBezTo>
                          <a:pt x="97054" y="107829"/>
                          <a:pt x="90729" y="111949"/>
                          <a:pt x="84013" y="114666"/>
                        </a:cubicBezTo>
                        <a:cubicBezTo>
                          <a:pt x="77297" y="117400"/>
                          <a:pt x="70163" y="118768"/>
                          <a:pt x="62610" y="118768"/>
                        </a:cubicBezTo>
                        <a:cubicBezTo>
                          <a:pt x="47727" y="118768"/>
                          <a:pt x="36332" y="114219"/>
                          <a:pt x="28426" y="105122"/>
                        </a:cubicBezTo>
                        <a:cubicBezTo>
                          <a:pt x="20519" y="96025"/>
                          <a:pt x="16566" y="82872"/>
                          <a:pt x="16566" y="65664"/>
                        </a:cubicBezTo>
                        <a:cubicBezTo>
                          <a:pt x="16566" y="48511"/>
                          <a:pt x="20519" y="35387"/>
                          <a:pt x="28426" y="26290"/>
                        </a:cubicBezTo>
                        <a:cubicBezTo>
                          <a:pt x="36332" y="17192"/>
                          <a:pt x="47727" y="12644"/>
                          <a:pt x="62610" y="12644"/>
                        </a:cubicBezTo>
                        <a:cubicBezTo>
                          <a:pt x="70163" y="12644"/>
                          <a:pt x="77297" y="14011"/>
                          <a:pt x="84013" y="16746"/>
                        </a:cubicBezTo>
                        <a:cubicBezTo>
                          <a:pt x="90729" y="19481"/>
                          <a:pt x="97054" y="23611"/>
                          <a:pt x="102989" y="29136"/>
                        </a:cubicBezTo>
                        <a:lnTo>
                          <a:pt x="102989" y="10718"/>
                        </a:lnTo>
                        <a:cubicBezTo>
                          <a:pt x="96831" y="6533"/>
                          <a:pt x="90301" y="3389"/>
                          <a:pt x="83399" y="1286"/>
                        </a:cubicBezTo>
                        <a:cubicBezTo>
                          <a:pt x="76516" y="-797"/>
                          <a:pt x="69242" y="-1839"/>
                          <a:pt x="61577" y="-1839"/>
                        </a:cubicBezTo>
                        <a:cubicBezTo>
                          <a:pt x="41858" y="-1839"/>
                          <a:pt x="26324" y="4189"/>
                          <a:pt x="14976" y="16244"/>
                        </a:cubicBezTo>
                        <a:cubicBezTo>
                          <a:pt x="3646" y="28317"/>
                          <a:pt x="-2019" y="44791"/>
                          <a:pt x="-2019" y="65664"/>
                        </a:cubicBezTo>
                        <a:cubicBezTo>
                          <a:pt x="-2019" y="86593"/>
                          <a:pt x="3646" y="103085"/>
                          <a:pt x="14976" y="115140"/>
                        </a:cubicBezTo>
                        <a:cubicBezTo>
                          <a:pt x="26324" y="127214"/>
                          <a:pt x="41858" y="133250"/>
                          <a:pt x="61577" y="133250"/>
                        </a:cubicBezTo>
                        <a:cubicBezTo>
                          <a:pt x="69354" y="133250"/>
                          <a:pt x="76683" y="132218"/>
                          <a:pt x="83567" y="130153"/>
                        </a:cubicBezTo>
                        <a:cubicBezTo>
                          <a:pt x="90469" y="128088"/>
                          <a:pt x="96943" y="124991"/>
                          <a:pt x="102989" y="1208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" name="任意多边形: 形状 593">
                    <a:extLst>
                      <a:ext uri="{FF2B5EF4-FFF2-40B4-BE49-F238E27FC236}">
                        <a16:creationId xmlns:a16="http://schemas.microsoft.com/office/drawing/2014/main" id="{6F7297BC-3C0A-CC0E-7BF2-A0E1F1C94C3F}"/>
                      </a:ext>
                    </a:extLst>
                  </p:cNvPr>
                  <p:cNvSpPr/>
                  <p:nvPr/>
                </p:nvSpPr>
                <p:spPr>
                  <a:xfrm flipV="1">
                    <a:off x="1274026" y="5858665"/>
                    <a:ext cx="17608" cy="130206"/>
                  </a:xfrm>
                  <a:custGeom>
                    <a:avLst/>
                    <a:gdLst>
                      <a:gd name="connsiteX0" fmla="*/ -714 w 17608"/>
                      <a:gd name="connsiteY0" fmla="*/ 128364 h 130206"/>
                      <a:gd name="connsiteX1" fmla="*/ 16894 w 17608"/>
                      <a:gd name="connsiteY1" fmla="*/ 128364 h 130206"/>
                      <a:gd name="connsiteX2" fmla="*/ 16894 w 17608"/>
                      <a:gd name="connsiteY2" fmla="*/ -1842 h 130206"/>
                      <a:gd name="connsiteX3" fmla="*/ -714 w 17608"/>
                      <a:gd name="connsiteY3" fmla="*/ -1842 h 130206"/>
                      <a:gd name="connsiteX4" fmla="*/ -714 w 17608"/>
                      <a:gd name="connsiteY4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08" h="130206">
                        <a:moveTo>
                          <a:pt x="-714" y="128364"/>
                        </a:moveTo>
                        <a:lnTo>
                          <a:pt x="16894" y="128364"/>
                        </a:lnTo>
                        <a:lnTo>
                          <a:pt x="16894" y="-1842"/>
                        </a:lnTo>
                        <a:lnTo>
                          <a:pt x="-714" y="-1842"/>
                        </a:lnTo>
                        <a:lnTo>
                          <a:pt x="-714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5" name="任意多边形: 形状 594">
                    <a:extLst>
                      <a:ext uri="{FF2B5EF4-FFF2-40B4-BE49-F238E27FC236}">
                        <a16:creationId xmlns:a16="http://schemas.microsoft.com/office/drawing/2014/main" id="{53BC4C7D-0F7B-F498-F887-1518208148EB}"/>
                      </a:ext>
                    </a:extLst>
                  </p:cNvPr>
                  <p:cNvSpPr/>
                  <p:nvPr/>
                </p:nvSpPr>
                <p:spPr>
                  <a:xfrm flipV="1">
                    <a:off x="1326697" y="5858665"/>
                    <a:ext cx="74814" cy="130206"/>
                  </a:xfrm>
                  <a:custGeom>
                    <a:avLst/>
                    <a:gdLst>
                      <a:gd name="connsiteX0" fmla="*/ -1732 w 74814"/>
                      <a:gd name="connsiteY0" fmla="*/ 128364 h 130206"/>
                      <a:gd name="connsiteX1" fmla="*/ 73082 w 74814"/>
                      <a:gd name="connsiteY1" fmla="*/ 128364 h 130206"/>
                      <a:gd name="connsiteX2" fmla="*/ 73082 w 74814"/>
                      <a:gd name="connsiteY2" fmla="*/ 113518 h 130206"/>
                      <a:gd name="connsiteX3" fmla="*/ 15876 w 74814"/>
                      <a:gd name="connsiteY3" fmla="*/ 113518 h 130206"/>
                      <a:gd name="connsiteX4" fmla="*/ 15876 w 74814"/>
                      <a:gd name="connsiteY4" fmla="*/ 75148 h 130206"/>
                      <a:gd name="connsiteX5" fmla="*/ 67501 w 74814"/>
                      <a:gd name="connsiteY5" fmla="*/ 75148 h 130206"/>
                      <a:gd name="connsiteX6" fmla="*/ 67501 w 74814"/>
                      <a:gd name="connsiteY6" fmla="*/ 60331 h 130206"/>
                      <a:gd name="connsiteX7" fmla="*/ 15876 w 74814"/>
                      <a:gd name="connsiteY7" fmla="*/ 60331 h 130206"/>
                      <a:gd name="connsiteX8" fmla="*/ 15876 w 74814"/>
                      <a:gd name="connsiteY8" fmla="*/ -1842 h 130206"/>
                      <a:gd name="connsiteX9" fmla="*/ -1732 w 74814"/>
                      <a:gd name="connsiteY9" fmla="*/ -1842 h 130206"/>
                      <a:gd name="connsiteX10" fmla="*/ -1732 w 74814"/>
                      <a:gd name="connsiteY10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732" y="128364"/>
                        </a:moveTo>
                        <a:lnTo>
                          <a:pt x="73082" y="128364"/>
                        </a:lnTo>
                        <a:lnTo>
                          <a:pt x="73082" y="113518"/>
                        </a:lnTo>
                        <a:lnTo>
                          <a:pt x="15876" y="113518"/>
                        </a:lnTo>
                        <a:lnTo>
                          <a:pt x="15876" y="75148"/>
                        </a:lnTo>
                        <a:lnTo>
                          <a:pt x="67501" y="75148"/>
                        </a:lnTo>
                        <a:lnTo>
                          <a:pt x="67501" y="60331"/>
                        </a:lnTo>
                        <a:lnTo>
                          <a:pt x="15876" y="60331"/>
                        </a:lnTo>
                        <a:lnTo>
                          <a:pt x="15876" y="-1842"/>
                        </a:lnTo>
                        <a:lnTo>
                          <a:pt x="-1732" y="-1842"/>
                        </a:lnTo>
                        <a:lnTo>
                          <a:pt x="-1732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6" name="任意多边形: 形状 595">
                    <a:extLst>
                      <a:ext uri="{FF2B5EF4-FFF2-40B4-BE49-F238E27FC236}">
                        <a16:creationId xmlns:a16="http://schemas.microsoft.com/office/drawing/2014/main" id="{CC18CBB4-ED20-AAC7-637F-DC653826CE63}"/>
                      </a:ext>
                    </a:extLst>
                  </p:cNvPr>
                  <p:cNvSpPr/>
                  <p:nvPr/>
                </p:nvSpPr>
                <p:spPr>
                  <a:xfrm flipV="1">
                    <a:off x="1396997" y="5858665"/>
                    <a:ext cx="119295" cy="130206"/>
                  </a:xfrm>
                  <a:custGeom>
                    <a:avLst/>
                    <a:gdLst>
                      <a:gd name="connsiteX0" fmla="*/ 57718 w 119295"/>
                      <a:gd name="connsiteY0" fmla="*/ 111006 h 130206"/>
                      <a:gd name="connsiteX1" fmla="*/ 33803 w 119295"/>
                      <a:gd name="connsiteY1" fmla="*/ 46210 h 130206"/>
                      <a:gd name="connsiteX2" fmla="*/ 81688 w 119295"/>
                      <a:gd name="connsiteY2" fmla="*/ 46210 h 130206"/>
                      <a:gd name="connsiteX3" fmla="*/ 57718 w 119295"/>
                      <a:gd name="connsiteY3" fmla="*/ 111006 h 130206"/>
                      <a:gd name="connsiteX4" fmla="*/ 47756 w 119295"/>
                      <a:gd name="connsiteY4" fmla="*/ 128364 h 130206"/>
                      <a:gd name="connsiteX5" fmla="*/ 67736 w 119295"/>
                      <a:gd name="connsiteY5" fmla="*/ 128364 h 130206"/>
                      <a:gd name="connsiteX6" fmla="*/ 117351 w 119295"/>
                      <a:gd name="connsiteY6" fmla="*/ -1842 h 130206"/>
                      <a:gd name="connsiteX7" fmla="*/ 99046 w 119295"/>
                      <a:gd name="connsiteY7" fmla="*/ -1842 h 130206"/>
                      <a:gd name="connsiteX8" fmla="*/ 87186 w 119295"/>
                      <a:gd name="connsiteY8" fmla="*/ 31560 h 130206"/>
                      <a:gd name="connsiteX9" fmla="*/ 28501 w 119295"/>
                      <a:gd name="connsiteY9" fmla="*/ 31560 h 130206"/>
                      <a:gd name="connsiteX10" fmla="*/ 16641 w 119295"/>
                      <a:gd name="connsiteY10" fmla="*/ -1842 h 130206"/>
                      <a:gd name="connsiteX11" fmla="*/ -1944 w 119295"/>
                      <a:gd name="connsiteY11" fmla="*/ -1842 h 130206"/>
                      <a:gd name="connsiteX12" fmla="*/ 47756 w 119295"/>
                      <a:gd name="connsiteY12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718" y="111006"/>
                        </a:moveTo>
                        <a:lnTo>
                          <a:pt x="33803" y="46210"/>
                        </a:lnTo>
                        <a:lnTo>
                          <a:pt x="81688" y="46210"/>
                        </a:lnTo>
                        <a:lnTo>
                          <a:pt x="57718" y="111006"/>
                        </a:lnTo>
                        <a:close/>
                        <a:moveTo>
                          <a:pt x="47756" y="128364"/>
                        </a:moveTo>
                        <a:lnTo>
                          <a:pt x="67736" y="128364"/>
                        </a:lnTo>
                        <a:lnTo>
                          <a:pt x="117351" y="-1842"/>
                        </a:lnTo>
                        <a:lnTo>
                          <a:pt x="99046" y="-1842"/>
                        </a:lnTo>
                        <a:lnTo>
                          <a:pt x="87186" y="31560"/>
                        </a:lnTo>
                        <a:lnTo>
                          <a:pt x="28501" y="31560"/>
                        </a:lnTo>
                        <a:lnTo>
                          <a:pt x="16641" y="-1842"/>
                        </a:lnTo>
                        <a:lnTo>
                          <a:pt x="-1944" y="-1842"/>
                        </a:lnTo>
                        <a:lnTo>
                          <a:pt x="47756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7" name="任意多边形: 形状 596">
                    <a:extLst>
                      <a:ext uri="{FF2B5EF4-FFF2-40B4-BE49-F238E27FC236}">
                        <a16:creationId xmlns:a16="http://schemas.microsoft.com/office/drawing/2014/main" id="{873BF82E-584B-64AC-5A86-3067E0660618}"/>
                      </a:ext>
                    </a:extLst>
                  </p:cNvPr>
                  <p:cNvSpPr/>
                  <p:nvPr/>
                </p:nvSpPr>
                <p:spPr>
                  <a:xfrm flipV="1">
                    <a:off x="1535299" y="5858665"/>
                    <a:ext cx="101435" cy="130206"/>
                  </a:xfrm>
                  <a:custGeom>
                    <a:avLst/>
                    <a:gdLst>
                      <a:gd name="connsiteX0" fmla="*/ 59564 w 101435"/>
                      <a:gd name="connsiteY0" fmla="*/ 59214 h 130206"/>
                      <a:gd name="connsiteX1" fmla="*/ 70586 w 101435"/>
                      <a:gd name="connsiteY1" fmla="*/ 51010 h 130206"/>
                      <a:gd name="connsiteX2" fmla="*/ 81358 w 101435"/>
                      <a:gd name="connsiteY2" fmla="*/ 33737 h 130206"/>
                      <a:gd name="connsiteX3" fmla="*/ 99245 w 101435"/>
                      <a:gd name="connsiteY3" fmla="*/ -1842 h 130206"/>
                      <a:gd name="connsiteX4" fmla="*/ 80297 w 101435"/>
                      <a:gd name="connsiteY4" fmla="*/ -1842 h 130206"/>
                      <a:gd name="connsiteX5" fmla="*/ 63666 w 101435"/>
                      <a:gd name="connsiteY5" fmla="*/ 31560 h 130206"/>
                      <a:gd name="connsiteX6" fmla="*/ 51136 w 101435"/>
                      <a:gd name="connsiteY6" fmla="*/ 48917 h 130206"/>
                      <a:gd name="connsiteX7" fmla="*/ 34616 w 101435"/>
                      <a:gd name="connsiteY7" fmla="*/ 53187 h 130206"/>
                      <a:gd name="connsiteX8" fmla="*/ 15417 w 101435"/>
                      <a:gd name="connsiteY8" fmla="*/ 53187 h 130206"/>
                      <a:gd name="connsiteX9" fmla="*/ 15417 w 101435"/>
                      <a:gd name="connsiteY9" fmla="*/ -1842 h 130206"/>
                      <a:gd name="connsiteX10" fmla="*/ -2191 w 101435"/>
                      <a:gd name="connsiteY10" fmla="*/ -1842 h 130206"/>
                      <a:gd name="connsiteX11" fmla="*/ -2191 w 101435"/>
                      <a:gd name="connsiteY11" fmla="*/ 128364 h 130206"/>
                      <a:gd name="connsiteX12" fmla="*/ 37574 w 101435"/>
                      <a:gd name="connsiteY12" fmla="*/ 128364 h 130206"/>
                      <a:gd name="connsiteX13" fmla="*/ 70893 w 101435"/>
                      <a:gd name="connsiteY13" fmla="*/ 119015 h 130206"/>
                      <a:gd name="connsiteX14" fmla="*/ 81888 w 101435"/>
                      <a:gd name="connsiteY14" fmla="*/ 90859 h 130206"/>
                      <a:gd name="connsiteX15" fmla="*/ 76167 w 101435"/>
                      <a:gd name="connsiteY15" fmla="*/ 70432 h 130206"/>
                      <a:gd name="connsiteX16" fmla="*/ 59564 w 101435"/>
                      <a:gd name="connsiteY16" fmla="*/ 59214 h 130206"/>
                      <a:gd name="connsiteX17" fmla="*/ 15417 w 101435"/>
                      <a:gd name="connsiteY17" fmla="*/ 113881 h 130206"/>
                      <a:gd name="connsiteX18" fmla="*/ 15417 w 101435"/>
                      <a:gd name="connsiteY18" fmla="*/ 67670 h 130206"/>
                      <a:gd name="connsiteX19" fmla="*/ 37574 w 101435"/>
                      <a:gd name="connsiteY19" fmla="*/ 67670 h 130206"/>
                      <a:gd name="connsiteX20" fmla="*/ 56801 w 101435"/>
                      <a:gd name="connsiteY20" fmla="*/ 73558 h 130206"/>
                      <a:gd name="connsiteX21" fmla="*/ 63303 w 101435"/>
                      <a:gd name="connsiteY21" fmla="*/ 90859 h 130206"/>
                      <a:gd name="connsiteX22" fmla="*/ 56801 w 101435"/>
                      <a:gd name="connsiteY22" fmla="*/ 108076 h 130206"/>
                      <a:gd name="connsiteX23" fmla="*/ 37574 w 101435"/>
                      <a:gd name="connsiteY23" fmla="*/ 113881 h 130206"/>
                      <a:gd name="connsiteX24" fmla="*/ 15417 w 101435"/>
                      <a:gd name="connsiteY24" fmla="*/ 113881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564" y="59214"/>
                        </a:moveTo>
                        <a:cubicBezTo>
                          <a:pt x="63340" y="57931"/>
                          <a:pt x="67014" y="55196"/>
                          <a:pt x="70586" y="51010"/>
                        </a:cubicBezTo>
                        <a:cubicBezTo>
                          <a:pt x="74158" y="46824"/>
                          <a:pt x="77748" y="41067"/>
                          <a:pt x="81358" y="33737"/>
                        </a:cubicBezTo>
                        <a:lnTo>
                          <a:pt x="99245" y="-1842"/>
                        </a:lnTo>
                        <a:lnTo>
                          <a:pt x="80297" y="-1842"/>
                        </a:lnTo>
                        <a:lnTo>
                          <a:pt x="63666" y="31560"/>
                        </a:lnTo>
                        <a:cubicBezTo>
                          <a:pt x="59350" y="40285"/>
                          <a:pt x="55173" y="46071"/>
                          <a:pt x="51136" y="48917"/>
                        </a:cubicBezTo>
                        <a:cubicBezTo>
                          <a:pt x="47099" y="51764"/>
                          <a:pt x="41593" y="53187"/>
                          <a:pt x="34616" y="53187"/>
                        </a:cubicBezTo>
                        <a:lnTo>
                          <a:pt x="15417" y="53187"/>
                        </a:lnTo>
                        <a:lnTo>
                          <a:pt x="15417" y="-1842"/>
                        </a:lnTo>
                        <a:lnTo>
                          <a:pt x="-2191" y="-1842"/>
                        </a:lnTo>
                        <a:lnTo>
                          <a:pt x="-2191" y="128364"/>
                        </a:lnTo>
                        <a:lnTo>
                          <a:pt x="37574" y="128364"/>
                        </a:lnTo>
                        <a:cubicBezTo>
                          <a:pt x="52457" y="128364"/>
                          <a:pt x="63563" y="125247"/>
                          <a:pt x="70893" y="119015"/>
                        </a:cubicBezTo>
                        <a:cubicBezTo>
                          <a:pt x="78223" y="112802"/>
                          <a:pt x="81888" y="103416"/>
                          <a:pt x="81888" y="90859"/>
                        </a:cubicBezTo>
                        <a:cubicBezTo>
                          <a:pt x="81888" y="82655"/>
                          <a:pt x="79981" y="75846"/>
                          <a:pt x="76167" y="70432"/>
                        </a:cubicBezTo>
                        <a:cubicBezTo>
                          <a:pt x="72353" y="65037"/>
                          <a:pt x="66819" y="61298"/>
                          <a:pt x="59564" y="59214"/>
                        </a:cubicBezTo>
                        <a:close/>
                        <a:moveTo>
                          <a:pt x="15417" y="113881"/>
                        </a:moveTo>
                        <a:lnTo>
                          <a:pt x="15417" y="67670"/>
                        </a:lnTo>
                        <a:lnTo>
                          <a:pt x="37574" y="67670"/>
                        </a:lnTo>
                        <a:cubicBezTo>
                          <a:pt x="46057" y="67670"/>
                          <a:pt x="52466" y="69632"/>
                          <a:pt x="56801" y="73558"/>
                        </a:cubicBezTo>
                        <a:cubicBezTo>
                          <a:pt x="61136" y="77483"/>
                          <a:pt x="63303" y="83250"/>
                          <a:pt x="63303" y="90859"/>
                        </a:cubicBezTo>
                        <a:cubicBezTo>
                          <a:pt x="63303" y="98468"/>
                          <a:pt x="61136" y="104207"/>
                          <a:pt x="56801" y="108076"/>
                        </a:cubicBezTo>
                        <a:cubicBezTo>
                          <a:pt x="52466" y="111946"/>
                          <a:pt x="46057" y="113881"/>
                          <a:pt x="37574" y="113881"/>
                        </a:cubicBezTo>
                        <a:lnTo>
                          <a:pt x="15417" y="1138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8" name="任意多边形: 形状 597">
                    <a:extLst>
                      <a:ext uri="{FF2B5EF4-FFF2-40B4-BE49-F238E27FC236}">
                        <a16:creationId xmlns:a16="http://schemas.microsoft.com/office/drawing/2014/main" id="{D3434A7E-21C9-7252-51E0-85DA70BD7C3C}"/>
                      </a:ext>
                    </a:extLst>
                  </p:cNvPr>
                  <p:cNvSpPr/>
                  <p:nvPr/>
                </p:nvSpPr>
                <p:spPr>
                  <a:xfrm flipV="1">
                    <a:off x="1661483" y="5858665"/>
                    <a:ext cx="77520" cy="130206"/>
                  </a:xfrm>
                  <a:custGeom>
                    <a:avLst/>
                    <a:gdLst>
                      <a:gd name="connsiteX0" fmla="*/ 712 w 77520"/>
                      <a:gd name="connsiteY0" fmla="*/ 12975 h 130206"/>
                      <a:gd name="connsiteX1" fmla="*/ 29482 w 77520"/>
                      <a:gd name="connsiteY1" fmla="*/ 12975 h 130206"/>
                      <a:gd name="connsiteX2" fmla="*/ 29482 w 77520"/>
                      <a:gd name="connsiteY2" fmla="*/ 112318 h 130206"/>
                      <a:gd name="connsiteX3" fmla="*/ -1828 w 77520"/>
                      <a:gd name="connsiteY3" fmla="*/ 106039 h 130206"/>
                      <a:gd name="connsiteX4" fmla="*/ -1828 w 77520"/>
                      <a:gd name="connsiteY4" fmla="*/ 122085 h 130206"/>
                      <a:gd name="connsiteX5" fmla="*/ 29315 w 77520"/>
                      <a:gd name="connsiteY5" fmla="*/ 128364 h 130206"/>
                      <a:gd name="connsiteX6" fmla="*/ 46923 w 77520"/>
                      <a:gd name="connsiteY6" fmla="*/ 128364 h 130206"/>
                      <a:gd name="connsiteX7" fmla="*/ 46923 w 77520"/>
                      <a:gd name="connsiteY7" fmla="*/ 12975 h 130206"/>
                      <a:gd name="connsiteX8" fmla="*/ 75693 w 77520"/>
                      <a:gd name="connsiteY8" fmla="*/ 12975 h 130206"/>
                      <a:gd name="connsiteX9" fmla="*/ 75693 w 77520"/>
                      <a:gd name="connsiteY9" fmla="*/ -1842 h 130206"/>
                      <a:gd name="connsiteX10" fmla="*/ 712 w 77520"/>
                      <a:gd name="connsiteY10" fmla="*/ -1842 h 130206"/>
                      <a:gd name="connsiteX11" fmla="*/ 712 w 77520"/>
                      <a:gd name="connsiteY11" fmla="*/ 12975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7520" h="130206">
                        <a:moveTo>
                          <a:pt x="712" y="12975"/>
                        </a:moveTo>
                        <a:lnTo>
                          <a:pt x="29482" y="12975"/>
                        </a:lnTo>
                        <a:lnTo>
                          <a:pt x="29482" y="112318"/>
                        </a:lnTo>
                        <a:lnTo>
                          <a:pt x="-1828" y="106039"/>
                        </a:lnTo>
                        <a:lnTo>
                          <a:pt x="-1828" y="122085"/>
                        </a:lnTo>
                        <a:lnTo>
                          <a:pt x="29315" y="128364"/>
                        </a:lnTo>
                        <a:lnTo>
                          <a:pt x="46923" y="128364"/>
                        </a:lnTo>
                        <a:lnTo>
                          <a:pt x="46923" y="12975"/>
                        </a:lnTo>
                        <a:lnTo>
                          <a:pt x="75693" y="12975"/>
                        </a:lnTo>
                        <a:lnTo>
                          <a:pt x="75693" y="-1842"/>
                        </a:lnTo>
                        <a:lnTo>
                          <a:pt x="712" y="-1842"/>
                        </a:lnTo>
                        <a:lnTo>
                          <a:pt x="712" y="129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" name="任意多边形: 形状 598">
                    <a:extLst>
                      <a:ext uri="{FF2B5EF4-FFF2-40B4-BE49-F238E27FC236}">
                        <a16:creationId xmlns:a16="http://schemas.microsoft.com/office/drawing/2014/main" id="{8572B0A3-C902-FD72-54C6-148C30CB5101}"/>
                      </a:ext>
                    </a:extLst>
                  </p:cNvPr>
                  <p:cNvSpPr/>
                  <p:nvPr/>
                </p:nvSpPr>
                <p:spPr>
                  <a:xfrm flipV="1">
                    <a:off x="1767269" y="5856321"/>
                    <a:ext cx="89994" cy="135089"/>
                  </a:xfrm>
                  <a:custGeom>
                    <a:avLst/>
                    <a:gdLst>
                      <a:gd name="connsiteX0" fmla="*/ 43222 w 89994"/>
                      <a:gd name="connsiteY0" fmla="*/ 119298 h 135089"/>
                      <a:gd name="connsiteX1" fmla="*/ 22768 w 89994"/>
                      <a:gd name="connsiteY1" fmla="*/ 105903 h 135089"/>
                      <a:gd name="connsiteX2" fmla="*/ 15931 w 89994"/>
                      <a:gd name="connsiteY2" fmla="*/ 65664 h 135089"/>
                      <a:gd name="connsiteX3" fmla="*/ 22768 w 89994"/>
                      <a:gd name="connsiteY3" fmla="*/ 25508 h 135089"/>
                      <a:gd name="connsiteX4" fmla="*/ 43222 w 89994"/>
                      <a:gd name="connsiteY4" fmla="*/ 12114 h 135089"/>
                      <a:gd name="connsiteX5" fmla="*/ 63761 w 89994"/>
                      <a:gd name="connsiteY5" fmla="*/ 25508 h 135089"/>
                      <a:gd name="connsiteX6" fmla="*/ 70625 w 89994"/>
                      <a:gd name="connsiteY6" fmla="*/ 65664 h 135089"/>
                      <a:gd name="connsiteX7" fmla="*/ 63761 w 89994"/>
                      <a:gd name="connsiteY7" fmla="*/ 105903 h 135089"/>
                      <a:gd name="connsiteX8" fmla="*/ 43222 w 89994"/>
                      <a:gd name="connsiteY8" fmla="*/ 119298 h 135089"/>
                      <a:gd name="connsiteX9" fmla="*/ 43222 w 89994"/>
                      <a:gd name="connsiteY9" fmla="*/ 133250 h 135089"/>
                      <a:gd name="connsiteX10" fmla="*/ 76681 w 89994"/>
                      <a:gd name="connsiteY10" fmla="*/ 115921 h 135089"/>
                      <a:gd name="connsiteX11" fmla="*/ 88234 w 89994"/>
                      <a:gd name="connsiteY11" fmla="*/ 65664 h 135089"/>
                      <a:gd name="connsiteX12" fmla="*/ 76681 w 89994"/>
                      <a:gd name="connsiteY12" fmla="*/ 15462 h 135089"/>
                      <a:gd name="connsiteX13" fmla="*/ 43222 w 89994"/>
                      <a:gd name="connsiteY13" fmla="*/ -1839 h 135089"/>
                      <a:gd name="connsiteX14" fmla="*/ 9792 w 89994"/>
                      <a:gd name="connsiteY14" fmla="*/ 15462 h 135089"/>
                      <a:gd name="connsiteX15" fmla="*/ -1761 w 89994"/>
                      <a:gd name="connsiteY15" fmla="*/ 65664 h 135089"/>
                      <a:gd name="connsiteX16" fmla="*/ 9792 w 89994"/>
                      <a:gd name="connsiteY16" fmla="*/ 115921 h 135089"/>
                      <a:gd name="connsiteX17" fmla="*/ 43222 w 89994"/>
                      <a:gd name="connsiteY17" fmla="*/ 133250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222" y="119298"/>
                        </a:moveTo>
                        <a:cubicBezTo>
                          <a:pt x="34163" y="119298"/>
                          <a:pt x="27344" y="114833"/>
                          <a:pt x="22768" y="105903"/>
                        </a:cubicBezTo>
                        <a:cubicBezTo>
                          <a:pt x="18210" y="96992"/>
                          <a:pt x="15931" y="83579"/>
                          <a:pt x="15931" y="65664"/>
                        </a:cubicBezTo>
                        <a:cubicBezTo>
                          <a:pt x="15931" y="47823"/>
                          <a:pt x="18210" y="34438"/>
                          <a:pt x="22768" y="25508"/>
                        </a:cubicBezTo>
                        <a:cubicBezTo>
                          <a:pt x="27344" y="16579"/>
                          <a:pt x="34163" y="12114"/>
                          <a:pt x="43222" y="12114"/>
                        </a:cubicBezTo>
                        <a:cubicBezTo>
                          <a:pt x="52357" y="12114"/>
                          <a:pt x="59203" y="16579"/>
                          <a:pt x="63761" y="25508"/>
                        </a:cubicBezTo>
                        <a:cubicBezTo>
                          <a:pt x="68337" y="34438"/>
                          <a:pt x="70625" y="47823"/>
                          <a:pt x="70625" y="65664"/>
                        </a:cubicBezTo>
                        <a:cubicBezTo>
                          <a:pt x="70625" y="83579"/>
                          <a:pt x="68337" y="96992"/>
                          <a:pt x="63761" y="105903"/>
                        </a:cubicBezTo>
                        <a:cubicBezTo>
                          <a:pt x="59203" y="114833"/>
                          <a:pt x="52357" y="119298"/>
                          <a:pt x="43222" y="119298"/>
                        </a:cubicBezTo>
                        <a:close/>
                        <a:moveTo>
                          <a:pt x="43222" y="133250"/>
                        </a:moveTo>
                        <a:cubicBezTo>
                          <a:pt x="57826" y="133250"/>
                          <a:pt x="68979" y="127474"/>
                          <a:pt x="76681" y="115921"/>
                        </a:cubicBezTo>
                        <a:cubicBezTo>
                          <a:pt x="84383" y="104387"/>
                          <a:pt x="88234" y="87635"/>
                          <a:pt x="88234" y="65664"/>
                        </a:cubicBezTo>
                        <a:cubicBezTo>
                          <a:pt x="88234" y="43749"/>
                          <a:pt x="84383" y="27015"/>
                          <a:pt x="76681" y="15462"/>
                        </a:cubicBezTo>
                        <a:cubicBezTo>
                          <a:pt x="68979" y="3928"/>
                          <a:pt x="57826" y="-1839"/>
                          <a:pt x="43222" y="-1839"/>
                        </a:cubicBezTo>
                        <a:cubicBezTo>
                          <a:pt x="28637" y="-1839"/>
                          <a:pt x="17494" y="3928"/>
                          <a:pt x="9792" y="15462"/>
                        </a:cubicBezTo>
                        <a:cubicBezTo>
                          <a:pt x="2090" y="27015"/>
                          <a:pt x="-1761" y="43749"/>
                          <a:pt x="-1761" y="65664"/>
                        </a:cubicBezTo>
                        <a:cubicBezTo>
                          <a:pt x="-1761" y="87635"/>
                          <a:pt x="2090" y="104387"/>
                          <a:pt x="9792" y="115921"/>
                        </a:cubicBezTo>
                        <a:cubicBezTo>
                          <a:pt x="17494" y="127474"/>
                          <a:pt x="28637" y="133250"/>
                          <a:pt x="43222" y="1332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0" name="任意多边形: 形状 599">
                    <a:extLst>
                      <a:ext uri="{FF2B5EF4-FFF2-40B4-BE49-F238E27FC236}">
                        <a16:creationId xmlns:a16="http://schemas.microsoft.com/office/drawing/2014/main" id="{4AC45D13-254B-1051-4F99-FCC0AC8AD38E}"/>
                      </a:ext>
                    </a:extLst>
                  </p:cNvPr>
                  <p:cNvSpPr/>
                  <p:nvPr/>
                </p:nvSpPr>
                <p:spPr>
                  <a:xfrm flipV="1">
                    <a:off x="1880896" y="5856321"/>
                    <a:ext cx="89994" cy="135089"/>
                  </a:xfrm>
                  <a:custGeom>
                    <a:avLst/>
                    <a:gdLst>
                      <a:gd name="connsiteX0" fmla="*/ 43232 w 89994"/>
                      <a:gd name="connsiteY0" fmla="*/ 119298 h 135089"/>
                      <a:gd name="connsiteX1" fmla="*/ 22777 w 89994"/>
                      <a:gd name="connsiteY1" fmla="*/ 105903 h 135089"/>
                      <a:gd name="connsiteX2" fmla="*/ 15941 w 89994"/>
                      <a:gd name="connsiteY2" fmla="*/ 65664 h 135089"/>
                      <a:gd name="connsiteX3" fmla="*/ 22777 w 89994"/>
                      <a:gd name="connsiteY3" fmla="*/ 25508 h 135089"/>
                      <a:gd name="connsiteX4" fmla="*/ 43232 w 89994"/>
                      <a:gd name="connsiteY4" fmla="*/ 12114 h 135089"/>
                      <a:gd name="connsiteX5" fmla="*/ 63770 w 89994"/>
                      <a:gd name="connsiteY5" fmla="*/ 25508 h 135089"/>
                      <a:gd name="connsiteX6" fmla="*/ 70635 w 89994"/>
                      <a:gd name="connsiteY6" fmla="*/ 65664 h 135089"/>
                      <a:gd name="connsiteX7" fmla="*/ 63770 w 89994"/>
                      <a:gd name="connsiteY7" fmla="*/ 105903 h 135089"/>
                      <a:gd name="connsiteX8" fmla="*/ 43232 w 89994"/>
                      <a:gd name="connsiteY8" fmla="*/ 119298 h 135089"/>
                      <a:gd name="connsiteX9" fmla="*/ 43232 w 89994"/>
                      <a:gd name="connsiteY9" fmla="*/ 133250 h 135089"/>
                      <a:gd name="connsiteX10" fmla="*/ 76690 w 89994"/>
                      <a:gd name="connsiteY10" fmla="*/ 115921 h 135089"/>
                      <a:gd name="connsiteX11" fmla="*/ 88243 w 89994"/>
                      <a:gd name="connsiteY11" fmla="*/ 65664 h 135089"/>
                      <a:gd name="connsiteX12" fmla="*/ 76690 w 89994"/>
                      <a:gd name="connsiteY12" fmla="*/ 15462 h 135089"/>
                      <a:gd name="connsiteX13" fmla="*/ 43232 w 89994"/>
                      <a:gd name="connsiteY13" fmla="*/ -1839 h 135089"/>
                      <a:gd name="connsiteX14" fmla="*/ 9802 w 89994"/>
                      <a:gd name="connsiteY14" fmla="*/ 15462 h 135089"/>
                      <a:gd name="connsiteX15" fmla="*/ -1751 w 89994"/>
                      <a:gd name="connsiteY15" fmla="*/ 65664 h 135089"/>
                      <a:gd name="connsiteX16" fmla="*/ 9802 w 89994"/>
                      <a:gd name="connsiteY16" fmla="*/ 115921 h 135089"/>
                      <a:gd name="connsiteX17" fmla="*/ 43232 w 89994"/>
                      <a:gd name="connsiteY17" fmla="*/ 133250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232" y="119298"/>
                        </a:moveTo>
                        <a:cubicBezTo>
                          <a:pt x="34172" y="119298"/>
                          <a:pt x="27354" y="114833"/>
                          <a:pt x="22777" y="105903"/>
                        </a:cubicBezTo>
                        <a:cubicBezTo>
                          <a:pt x="18220" y="96992"/>
                          <a:pt x="15941" y="83579"/>
                          <a:pt x="15941" y="65664"/>
                        </a:cubicBezTo>
                        <a:cubicBezTo>
                          <a:pt x="15941" y="47823"/>
                          <a:pt x="18220" y="34438"/>
                          <a:pt x="22777" y="25508"/>
                        </a:cubicBezTo>
                        <a:cubicBezTo>
                          <a:pt x="27354" y="16579"/>
                          <a:pt x="34172" y="12114"/>
                          <a:pt x="43232" y="12114"/>
                        </a:cubicBezTo>
                        <a:cubicBezTo>
                          <a:pt x="52366" y="12114"/>
                          <a:pt x="59212" y="16579"/>
                          <a:pt x="63770" y="25508"/>
                        </a:cubicBezTo>
                        <a:cubicBezTo>
                          <a:pt x="68347" y="34438"/>
                          <a:pt x="70635" y="47823"/>
                          <a:pt x="70635" y="65664"/>
                        </a:cubicBezTo>
                        <a:cubicBezTo>
                          <a:pt x="70635" y="83579"/>
                          <a:pt x="68347" y="96992"/>
                          <a:pt x="63770" y="105903"/>
                        </a:cubicBezTo>
                        <a:cubicBezTo>
                          <a:pt x="59212" y="114833"/>
                          <a:pt x="52366" y="119298"/>
                          <a:pt x="43232" y="119298"/>
                        </a:cubicBezTo>
                        <a:close/>
                        <a:moveTo>
                          <a:pt x="43232" y="133250"/>
                        </a:moveTo>
                        <a:cubicBezTo>
                          <a:pt x="57836" y="133250"/>
                          <a:pt x="68989" y="127474"/>
                          <a:pt x="76690" y="115921"/>
                        </a:cubicBezTo>
                        <a:cubicBezTo>
                          <a:pt x="84392" y="104387"/>
                          <a:pt x="88243" y="87635"/>
                          <a:pt x="88243" y="65664"/>
                        </a:cubicBezTo>
                        <a:cubicBezTo>
                          <a:pt x="88243" y="43749"/>
                          <a:pt x="84392" y="27015"/>
                          <a:pt x="76690" y="15462"/>
                        </a:cubicBezTo>
                        <a:cubicBezTo>
                          <a:pt x="68989" y="3928"/>
                          <a:pt x="57836" y="-1839"/>
                          <a:pt x="43232" y="-1839"/>
                        </a:cubicBezTo>
                        <a:cubicBezTo>
                          <a:pt x="28647" y="-1839"/>
                          <a:pt x="17503" y="3928"/>
                          <a:pt x="9802" y="15462"/>
                        </a:cubicBezTo>
                        <a:cubicBezTo>
                          <a:pt x="2100" y="27015"/>
                          <a:pt x="-1751" y="43749"/>
                          <a:pt x="-1751" y="65664"/>
                        </a:cubicBezTo>
                        <a:cubicBezTo>
                          <a:pt x="-1751" y="87635"/>
                          <a:pt x="2100" y="104387"/>
                          <a:pt x="9802" y="115921"/>
                        </a:cubicBezTo>
                        <a:cubicBezTo>
                          <a:pt x="17503" y="127474"/>
                          <a:pt x="28647" y="133250"/>
                          <a:pt x="43232" y="1332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1" name="任意多边形: 形状 600">
                    <a:extLst>
                      <a:ext uri="{FF2B5EF4-FFF2-40B4-BE49-F238E27FC236}">
                        <a16:creationId xmlns:a16="http://schemas.microsoft.com/office/drawing/2014/main" id="{6F1A9486-AFB1-7AF3-11B4-8979ACDA2E67}"/>
                      </a:ext>
                    </a:extLst>
                  </p:cNvPr>
                  <p:cNvSpPr/>
                  <p:nvPr/>
                </p:nvSpPr>
                <p:spPr>
                  <a:xfrm flipV="1">
                    <a:off x="1997062" y="5853363"/>
                    <a:ext cx="40016" cy="159060"/>
                  </a:xfrm>
                  <a:custGeom>
                    <a:avLst/>
                    <a:gdLst>
                      <a:gd name="connsiteX0" fmla="*/ -939 w 40016"/>
                      <a:gd name="connsiteY0" fmla="*/ 157545 h 159060"/>
                      <a:gd name="connsiteX1" fmla="*/ 13014 w 40016"/>
                      <a:gd name="connsiteY1" fmla="*/ 157545 h 159060"/>
                      <a:gd name="connsiteX2" fmla="*/ 32575 w 40016"/>
                      <a:gd name="connsiteY2" fmla="*/ 117250 h 159060"/>
                      <a:gd name="connsiteX3" fmla="*/ 39077 w 40016"/>
                      <a:gd name="connsiteY3" fmla="*/ 78099 h 159060"/>
                      <a:gd name="connsiteX4" fmla="*/ 32575 w 40016"/>
                      <a:gd name="connsiteY4" fmla="*/ 38781 h 159060"/>
                      <a:gd name="connsiteX5" fmla="*/ 13014 w 40016"/>
                      <a:gd name="connsiteY5" fmla="*/ -1515 h 159060"/>
                      <a:gd name="connsiteX6" fmla="*/ -939 w 40016"/>
                      <a:gd name="connsiteY6" fmla="*/ -1515 h 159060"/>
                      <a:gd name="connsiteX7" fmla="*/ 16362 w 40016"/>
                      <a:gd name="connsiteY7" fmla="*/ 38222 h 159060"/>
                      <a:gd name="connsiteX8" fmla="*/ 22083 w 40016"/>
                      <a:gd name="connsiteY8" fmla="*/ 78099 h 159060"/>
                      <a:gd name="connsiteX9" fmla="*/ 16362 w 40016"/>
                      <a:gd name="connsiteY9" fmla="*/ 117864 h 159060"/>
                      <a:gd name="connsiteX10" fmla="*/ -939 w 40016"/>
                      <a:gd name="connsiteY10" fmla="*/ 157545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-939" y="157545"/>
                        </a:moveTo>
                        <a:lnTo>
                          <a:pt x="13014" y="157545"/>
                        </a:lnTo>
                        <a:cubicBezTo>
                          <a:pt x="21720" y="143835"/>
                          <a:pt x="28241" y="130403"/>
                          <a:pt x="32575" y="117250"/>
                        </a:cubicBezTo>
                        <a:cubicBezTo>
                          <a:pt x="36910" y="104116"/>
                          <a:pt x="39077" y="91066"/>
                          <a:pt x="39077" y="78099"/>
                        </a:cubicBezTo>
                        <a:cubicBezTo>
                          <a:pt x="39077" y="65077"/>
                          <a:pt x="36910" y="51970"/>
                          <a:pt x="32575" y="38781"/>
                        </a:cubicBezTo>
                        <a:cubicBezTo>
                          <a:pt x="28241" y="25591"/>
                          <a:pt x="21720" y="12159"/>
                          <a:pt x="13014" y="-1515"/>
                        </a:cubicBezTo>
                        <a:lnTo>
                          <a:pt x="-939" y="-1515"/>
                        </a:lnTo>
                        <a:cubicBezTo>
                          <a:pt x="6781" y="11805"/>
                          <a:pt x="12548" y="25051"/>
                          <a:pt x="16362" y="38222"/>
                        </a:cubicBezTo>
                        <a:cubicBezTo>
                          <a:pt x="20176" y="51394"/>
                          <a:pt x="22083" y="64686"/>
                          <a:pt x="22083" y="78099"/>
                        </a:cubicBezTo>
                        <a:cubicBezTo>
                          <a:pt x="22083" y="91531"/>
                          <a:pt x="20176" y="104786"/>
                          <a:pt x="16362" y="117864"/>
                        </a:cubicBezTo>
                        <a:cubicBezTo>
                          <a:pt x="12548" y="130961"/>
                          <a:pt x="6781" y="144188"/>
                          <a:pt x="-939" y="1575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606" name="图形 602">
              <a:extLst>
                <a:ext uri="{FF2B5EF4-FFF2-40B4-BE49-F238E27FC236}">
                  <a16:creationId xmlns:a16="http://schemas.microsoft.com/office/drawing/2014/main" id="{38567AF7-4614-FBE1-8CB7-0EAEDCF24E13}"/>
                </a:ext>
              </a:extLst>
            </p:cNvPr>
            <p:cNvGrpSpPr/>
            <p:nvPr/>
          </p:nvGrpSpPr>
          <p:grpSpPr>
            <a:xfrm>
              <a:off x="5040000" y="1800000"/>
              <a:ext cx="4248000" cy="2880000"/>
              <a:chOff x="1596823" y="758261"/>
              <a:chExt cx="8613976" cy="5787415"/>
            </a:xfrm>
          </p:grpSpPr>
          <p:sp>
            <p:nvSpPr>
              <p:cNvPr id="607" name="任意多边形: 形状 606">
                <a:extLst>
                  <a:ext uri="{FF2B5EF4-FFF2-40B4-BE49-F238E27FC236}">
                    <a16:creationId xmlns:a16="http://schemas.microsoft.com/office/drawing/2014/main" id="{349415DD-50F8-CF80-3FE4-7495D4AE5F2E}"/>
                  </a:ext>
                </a:extLst>
              </p:cNvPr>
              <p:cNvSpPr/>
              <p:nvPr/>
            </p:nvSpPr>
            <p:spPr>
              <a:xfrm>
                <a:off x="2238375" y="822960"/>
                <a:ext cx="7972424" cy="5280660"/>
              </a:xfrm>
              <a:custGeom>
                <a:avLst/>
                <a:gdLst>
                  <a:gd name="connsiteX0" fmla="*/ 0 w 7972424"/>
                  <a:gd name="connsiteY0" fmla="*/ 5280660 h 5280660"/>
                  <a:gd name="connsiteX1" fmla="*/ 7972425 w 7972424"/>
                  <a:gd name="connsiteY1" fmla="*/ 5280660 h 5280660"/>
                  <a:gd name="connsiteX2" fmla="*/ 7972425 w 7972424"/>
                  <a:gd name="connsiteY2" fmla="*/ 0 h 5280660"/>
                  <a:gd name="connsiteX3" fmla="*/ 0 w 7972424"/>
                  <a:gd name="connsiteY3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72424" h="5280660">
                    <a:moveTo>
                      <a:pt x="0" y="5280660"/>
                    </a:moveTo>
                    <a:lnTo>
                      <a:pt x="7972425" y="5280660"/>
                    </a:lnTo>
                    <a:lnTo>
                      <a:pt x="79724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90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608" name="图形 602">
                <a:extLst>
                  <a:ext uri="{FF2B5EF4-FFF2-40B4-BE49-F238E27FC236}">
                    <a16:creationId xmlns:a16="http://schemas.microsoft.com/office/drawing/2014/main" id="{001BD23F-7975-C839-E0DC-E1B7239D0364}"/>
                  </a:ext>
                </a:extLst>
              </p:cNvPr>
              <p:cNvGrpSpPr/>
              <p:nvPr/>
            </p:nvGrpSpPr>
            <p:grpSpPr>
              <a:xfrm>
                <a:off x="2557728" y="6103620"/>
                <a:ext cx="7392456" cy="442056"/>
                <a:chOff x="2557728" y="6103620"/>
                <a:chExt cx="7392456" cy="442056"/>
              </a:xfrm>
              <a:solidFill>
                <a:srgbClr val="000000"/>
              </a:solidFill>
            </p:grpSpPr>
            <p:grpSp>
              <p:nvGrpSpPr>
                <p:cNvPr id="609" name="图形 602">
                  <a:extLst>
                    <a:ext uri="{FF2B5EF4-FFF2-40B4-BE49-F238E27FC236}">
                      <a16:creationId xmlns:a16="http://schemas.microsoft.com/office/drawing/2014/main" id="{02C6DA23-1D8B-5943-FC23-52FC47700036}"/>
                    </a:ext>
                  </a:extLst>
                </p:cNvPr>
                <p:cNvGrpSpPr/>
                <p:nvPr/>
              </p:nvGrpSpPr>
              <p:grpSpPr>
                <a:xfrm>
                  <a:off x="2557728" y="6103620"/>
                  <a:ext cx="84246" cy="221586"/>
                  <a:chOff x="2557728" y="6103620"/>
                  <a:chExt cx="84246" cy="221586"/>
                </a:xfrm>
                <a:solidFill>
                  <a:srgbClr val="000000"/>
                </a:solidFill>
              </p:grpSpPr>
              <p:sp>
                <p:nvSpPr>
                  <p:cNvPr id="610" name="任意多边形: 形状 609">
                    <a:extLst>
                      <a:ext uri="{FF2B5EF4-FFF2-40B4-BE49-F238E27FC236}">
                        <a16:creationId xmlns:a16="http://schemas.microsoft.com/office/drawing/2014/main" id="{FEB87812-4152-2322-13A4-6E745EB690CD}"/>
                      </a:ext>
                    </a:extLst>
                  </p:cNvPr>
                  <p:cNvSpPr/>
                  <p:nvPr/>
                </p:nvSpPr>
                <p:spPr>
                  <a:xfrm>
                    <a:off x="2600757" y="6103620"/>
                    <a:ext cx="11906" cy="41671"/>
                  </a:xfrm>
                  <a:custGeom>
                    <a:avLst/>
                    <a:gdLst>
                      <a:gd name="connsiteX0" fmla="*/ 138 w 11906"/>
                      <a:gd name="connsiteY0" fmla="*/ 513 h 41671"/>
                      <a:gd name="connsiteX1" fmla="*/ 138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138" y="513"/>
                        </a:moveTo>
                        <a:lnTo>
                          <a:pt x="138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任意多边形: 形状 610">
                    <a:extLst>
                      <a:ext uri="{FF2B5EF4-FFF2-40B4-BE49-F238E27FC236}">
                        <a16:creationId xmlns:a16="http://schemas.microsoft.com/office/drawing/2014/main" id="{A6CA0DFA-38BD-491D-8598-175B2D795F78}"/>
                      </a:ext>
                    </a:extLst>
                  </p:cNvPr>
                  <p:cNvSpPr/>
                  <p:nvPr/>
                </p:nvSpPr>
                <p:spPr>
                  <a:xfrm flipV="1">
                    <a:off x="2557728" y="6192461"/>
                    <a:ext cx="84246" cy="132745"/>
                  </a:xfrm>
                  <a:custGeom>
                    <a:avLst/>
                    <a:gdLst>
                      <a:gd name="connsiteX0" fmla="*/ 3632 w 84246"/>
                      <a:gd name="connsiteY0" fmla="*/ 130984 h 132745"/>
                      <a:gd name="connsiteX1" fmla="*/ 72781 w 84246"/>
                      <a:gd name="connsiteY1" fmla="*/ 130984 h 132745"/>
                      <a:gd name="connsiteX2" fmla="*/ 72781 w 84246"/>
                      <a:gd name="connsiteY2" fmla="*/ 116138 h 132745"/>
                      <a:gd name="connsiteX3" fmla="*/ 19761 w 84246"/>
                      <a:gd name="connsiteY3" fmla="*/ 116138 h 132745"/>
                      <a:gd name="connsiteX4" fmla="*/ 19761 w 84246"/>
                      <a:gd name="connsiteY4" fmla="*/ 84242 h 132745"/>
                      <a:gd name="connsiteX5" fmla="*/ 27407 w 84246"/>
                      <a:gd name="connsiteY5" fmla="*/ 86196 h 132745"/>
                      <a:gd name="connsiteX6" fmla="*/ 35109 w 84246"/>
                      <a:gd name="connsiteY6" fmla="*/ 86837 h 132745"/>
                      <a:gd name="connsiteX7" fmla="*/ 69628 w 84246"/>
                      <a:gd name="connsiteY7" fmla="*/ 74894 h 132745"/>
                      <a:gd name="connsiteX8" fmla="*/ 82381 w 84246"/>
                      <a:gd name="connsiteY8" fmla="*/ 42552 h 132745"/>
                      <a:gd name="connsiteX9" fmla="*/ 69293 w 84246"/>
                      <a:gd name="connsiteY9" fmla="*/ 9875 h 132745"/>
                      <a:gd name="connsiteX10" fmla="*/ 32403 w 84246"/>
                      <a:gd name="connsiteY10" fmla="*/ -1762 h 132745"/>
                      <a:gd name="connsiteX11" fmla="*/ 15687 w 84246"/>
                      <a:gd name="connsiteY11" fmla="*/ -367 h 132745"/>
                      <a:gd name="connsiteX12" fmla="*/ -1865 w 84246"/>
                      <a:gd name="connsiteY12" fmla="*/ 3819 h 132745"/>
                      <a:gd name="connsiteX13" fmla="*/ -1865 w 84246"/>
                      <a:gd name="connsiteY13" fmla="*/ 21539 h 132745"/>
                      <a:gd name="connsiteX14" fmla="*/ 14348 w 84246"/>
                      <a:gd name="connsiteY14" fmla="*/ 15177 h 132745"/>
                      <a:gd name="connsiteX15" fmla="*/ 32040 w 84246"/>
                      <a:gd name="connsiteY15" fmla="*/ 13084 h 132745"/>
                      <a:gd name="connsiteX16" fmla="*/ 55927 w 84246"/>
                      <a:gd name="connsiteY16" fmla="*/ 21009 h 132745"/>
                      <a:gd name="connsiteX17" fmla="*/ 64745 w 84246"/>
                      <a:gd name="connsiteY17" fmla="*/ 42552 h 132745"/>
                      <a:gd name="connsiteX18" fmla="*/ 55927 w 84246"/>
                      <a:gd name="connsiteY18" fmla="*/ 64067 h 132745"/>
                      <a:gd name="connsiteX19" fmla="*/ 32040 w 84246"/>
                      <a:gd name="connsiteY19" fmla="*/ 72020 h 132745"/>
                      <a:gd name="connsiteX20" fmla="*/ 17948 w 84246"/>
                      <a:gd name="connsiteY20" fmla="*/ 70457 h 132745"/>
                      <a:gd name="connsiteX21" fmla="*/ 3632 w 84246"/>
                      <a:gd name="connsiteY21" fmla="*/ 65574 h 132745"/>
                      <a:gd name="connsiteX22" fmla="*/ 3632 w 84246"/>
                      <a:gd name="connsiteY22" fmla="*/ 130984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4246" h="132745">
                        <a:moveTo>
                          <a:pt x="3632" y="130984"/>
                        </a:moveTo>
                        <a:lnTo>
                          <a:pt x="72781" y="130984"/>
                        </a:lnTo>
                        <a:lnTo>
                          <a:pt x="72781" y="116138"/>
                        </a:lnTo>
                        <a:lnTo>
                          <a:pt x="19761" y="116138"/>
                        </a:lnTo>
                        <a:lnTo>
                          <a:pt x="19761" y="84242"/>
                        </a:lnTo>
                        <a:cubicBezTo>
                          <a:pt x="22310" y="85117"/>
                          <a:pt x="24859" y="85768"/>
                          <a:pt x="27407" y="86196"/>
                        </a:cubicBezTo>
                        <a:cubicBezTo>
                          <a:pt x="29975" y="86623"/>
                          <a:pt x="32542" y="86837"/>
                          <a:pt x="35109" y="86837"/>
                        </a:cubicBezTo>
                        <a:cubicBezTo>
                          <a:pt x="49639" y="86837"/>
                          <a:pt x="61145" y="82856"/>
                          <a:pt x="69628" y="74894"/>
                        </a:cubicBezTo>
                        <a:cubicBezTo>
                          <a:pt x="78130" y="66932"/>
                          <a:pt x="82381" y="56151"/>
                          <a:pt x="82381" y="42552"/>
                        </a:cubicBezTo>
                        <a:cubicBezTo>
                          <a:pt x="82381" y="28543"/>
                          <a:pt x="78018" y="17651"/>
                          <a:pt x="69293" y="9875"/>
                        </a:cubicBezTo>
                        <a:cubicBezTo>
                          <a:pt x="60568" y="2117"/>
                          <a:pt x="48271" y="-1762"/>
                          <a:pt x="32403" y="-1762"/>
                        </a:cubicBezTo>
                        <a:cubicBezTo>
                          <a:pt x="26933" y="-1762"/>
                          <a:pt x="21361" y="-1297"/>
                          <a:pt x="15687" y="-367"/>
                        </a:cubicBezTo>
                        <a:cubicBezTo>
                          <a:pt x="10032" y="564"/>
                          <a:pt x="4181" y="1959"/>
                          <a:pt x="-1865" y="3819"/>
                        </a:cubicBezTo>
                        <a:lnTo>
                          <a:pt x="-1865" y="21539"/>
                        </a:lnTo>
                        <a:cubicBezTo>
                          <a:pt x="3362" y="18693"/>
                          <a:pt x="8767" y="16572"/>
                          <a:pt x="14348" y="15177"/>
                        </a:cubicBezTo>
                        <a:cubicBezTo>
                          <a:pt x="19929" y="13781"/>
                          <a:pt x="25826" y="13084"/>
                          <a:pt x="32040" y="13084"/>
                        </a:cubicBezTo>
                        <a:cubicBezTo>
                          <a:pt x="42104" y="13084"/>
                          <a:pt x="50067" y="15725"/>
                          <a:pt x="55927" y="21009"/>
                        </a:cubicBezTo>
                        <a:cubicBezTo>
                          <a:pt x="61805" y="26292"/>
                          <a:pt x="64745" y="33473"/>
                          <a:pt x="64745" y="42552"/>
                        </a:cubicBezTo>
                        <a:cubicBezTo>
                          <a:pt x="64745" y="51612"/>
                          <a:pt x="61805" y="58783"/>
                          <a:pt x="55927" y="64067"/>
                        </a:cubicBezTo>
                        <a:cubicBezTo>
                          <a:pt x="50067" y="69369"/>
                          <a:pt x="42104" y="72020"/>
                          <a:pt x="32040" y="72020"/>
                        </a:cubicBezTo>
                        <a:cubicBezTo>
                          <a:pt x="27333" y="72020"/>
                          <a:pt x="22636" y="71499"/>
                          <a:pt x="17948" y="70457"/>
                        </a:cubicBezTo>
                        <a:cubicBezTo>
                          <a:pt x="13278" y="69415"/>
                          <a:pt x="8506" y="67787"/>
                          <a:pt x="3632" y="65574"/>
                        </a:cubicBezTo>
                        <a:lnTo>
                          <a:pt x="3632" y="13098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2" name="图形 602">
                  <a:extLst>
                    <a:ext uri="{FF2B5EF4-FFF2-40B4-BE49-F238E27FC236}">
                      <a16:creationId xmlns:a16="http://schemas.microsoft.com/office/drawing/2014/main" id="{5A07A02C-D3AB-1481-F711-0A3AE1E76E4E}"/>
                    </a:ext>
                  </a:extLst>
                </p:cNvPr>
                <p:cNvGrpSpPr/>
                <p:nvPr/>
              </p:nvGrpSpPr>
              <p:grpSpPr>
                <a:xfrm>
                  <a:off x="3312040" y="6103620"/>
                  <a:ext cx="195779" cy="221586"/>
                  <a:chOff x="3312040" y="6103620"/>
                  <a:chExt cx="195779" cy="221586"/>
                </a:xfrm>
                <a:solidFill>
                  <a:srgbClr val="000000"/>
                </a:solidFill>
              </p:grpSpPr>
              <p:sp>
                <p:nvSpPr>
                  <p:cNvPr id="613" name="任意多边形: 形状 612">
                    <a:extLst>
                      <a:ext uri="{FF2B5EF4-FFF2-40B4-BE49-F238E27FC236}">
                        <a16:creationId xmlns:a16="http://schemas.microsoft.com/office/drawing/2014/main" id="{55BD8E85-5992-78FE-2D3B-C8042BC57FD4}"/>
                      </a:ext>
                    </a:extLst>
                  </p:cNvPr>
                  <p:cNvSpPr/>
                  <p:nvPr/>
                </p:nvSpPr>
                <p:spPr>
                  <a:xfrm>
                    <a:off x="3406053" y="6103620"/>
                    <a:ext cx="11906" cy="41671"/>
                  </a:xfrm>
                  <a:custGeom>
                    <a:avLst/>
                    <a:gdLst>
                      <a:gd name="connsiteX0" fmla="*/ 206 w 11906"/>
                      <a:gd name="connsiteY0" fmla="*/ 513 h 41671"/>
                      <a:gd name="connsiteX1" fmla="*/ 206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206" y="513"/>
                        </a:moveTo>
                        <a:lnTo>
                          <a:pt x="206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14" name="图形 602">
                    <a:extLst>
                      <a:ext uri="{FF2B5EF4-FFF2-40B4-BE49-F238E27FC236}">
                        <a16:creationId xmlns:a16="http://schemas.microsoft.com/office/drawing/2014/main" id="{6F76C3B1-FF33-3C81-F221-B310A28535CB}"/>
                      </a:ext>
                    </a:extLst>
                  </p:cNvPr>
                  <p:cNvGrpSpPr/>
                  <p:nvPr/>
                </p:nvGrpSpPr>
                <p:grpSpPr>
                  <a:xfrm>
                    <a:off x="3312040" y="6190117"/>
                    <a:ext cx="195779" cy="135089"/>
                    <a:chOff x="3312040" y="6190117"/>
                    <a:chExt cx="195779" cy="135089"/>
                  </a:xfrm>
                  <a:solidFill>
                    <a:srgbClr val="000000"/>
                  </a:solidFill>
                </p:grpSpPr>
                <p:sp>
                  <p:nvSpPr>
                    <p:cNvPr id="615" name="任意多边形: 形状 614">
                      <a:extLst>
                        <a:ext uri="{FF2B5EF4-FFF2-40B4-BE49-F238E27FC236}">
                          <a16:creationId xmlns:a16="http://schemas.microsoft.com/office/drawing/2014/main" id="{A981EDC4-326A-EC91-DC6B-0F077B56EAC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12040" y="6192461"/>
                      <a:ext cx="77520" cy="130206"/>
                    </a:xfrm>
                    <a:custGeom>
                      <a:avLst/>
                      <a:gdLst>
                        <a:gd name="connsiteX0" fmla="*/ 649 w 77520"/>
                        <a:gd name="connsiteY0" fmla="*/ 13010 h 130206"/>
                        <a:gd name="connsiteX1" fmla="*/ 29419 w 77520"/>
                        <a:gd name="connsiteY1" fmla="*/ 13010 h 130206"/>
                        <a:gd name="connsiteX2" fmla="*/ 29419 w 77520"/>
                        <a:gd name="connsiteY2" fmla="*/ 112353 h 130206"/>
                        <a:gd name="connsiteX3" fmla="*/ -1891 w 77520"/>
                        <a:gd name="connsiteY3" fmla="*/ 106074 h 130206"/>
                        <a:gd name="connsiteX4" fmla="*/ -1891 w 77520"/>
                        <a:gd name="connsiteY4" fmla="*/ 122120 h 130206"/>
                        <a:gd name="connsiteX5" fmla="*/ 29252 w 77520"/>
                        <a:gd name="connsiteY5" fmla="*/ 128399 h 130206"/>
                        <a:gd name="connsiteX6" fmla="*/ 46860 w 77520"/>
                        <a:gd name="connsiteY6" fmla="*/ 128399 h 130206"/>
                        <a:gd name="connsiteX7" fmla="*/ 46860 w 77520"/>
                        <a:gd name="connsiteY7" fmla="*/ 13010 h 130206"/>
                        <a:gd name="connsiteX8" fmla="*/ 75630 w 77520"/>
                        <a:gd name="connsiteY8" fmla="*/ 13010 h 130206"/>
                        <a:gd name="connsiteX9" fmla="*/ 75630 w 77520"/>
                        <a:gd name="connsiteY9" fmla="*/ -1807 h 130206"/>
                        <a:gd name="connsiteX10" fmla="*/ 649 w 77520"/>
                        <a:gd name="connsiteY10" fmla="*/ -1807 h 130206"/>
                        <a:gd name="connsiteX11" fmla="*/ 649 w 77520"/>
                        <a:gd name="connsiteY11" fmla="*/ 13010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649" y="13010"/>
                          </a:moveTo>
                          <a:lnTo>
                            <a:pt x="29419" y="13010"/>
                          </a:lnTo>
                          <a:lnTo>
                            <a:pt x="29419" y="112353"/>
                          </a:lnTo>
                          <a:lnTo>
                            <a:pt x="-1891" y="106074"/>
                          </a:lnTo>
                          <a:lnTo>
                            <a:pt x="-1891" y="122120"/>
                          </a:lnTo>
                          <a:lnTo>
                            <a:pt x="29252" y="128399"/>
                          </a:lnTo>
                          <a:lnTo>
                            <a:pt x="46860" y="128399"/>
                          </a:lnTo>
                          <a:lnTo>
                            <a:pt x="46860" y="13010"/>
                          </a:lnTo>
                          <a:lnTo>
                            <a:pt x="75630" y="13010"/>
                          </a:lnTo>
                          <a:lnTo>
                            <a:pt x="75630" y="-1807"/>
                          </a:lnTo>
                          <a:lnTo>
                            <a:pt x="649" y="-1807"/>
                          </a:lnTo>
                          <a:lnTo>
                            <a:pt x="649" y="130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" name="任意多边形: 形状 615">
                      <a:extLst>
                        <a:ext uri="{FF2B5EF4-FFF2-40B4-BE49-F238E27FC236}">
                          <a16:creationId xmlns:a16="http://schemas.microsoft.com/office/drawing/2014/main" id="{CE70A37C-1521-E32E-C09E-B16E8E1B2A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17825" y="6190117"/>
                      <a:ext cx="89994" cy="135089"/>
                    </a:xfrm>
                    <a:custGeom>
                      <a:avLst/>
                      <a:gdLst>
                        <a:gd name="connsiteX0" fmla="*/ 43160 w 89994"/>
                        <a:gd name="connsiteY0" fmla="*/ 119333 h 135089"/>
                        <a:gd name="connsiteX1" fmla="*/ 22705 w 89994"/>
                        <a:gd name="connsiteY1" fmla="*/ 105938 h 135089"/>
                        <a:gd name="connsiteX2" fmla="*/ 15868 w 89994"/>
                        <a:gd name="connsiteY2" fmla="*/ 65699 h 135089"/>
                        <a:gd name="connsiteX3" fmla="*/ 22705 w 89994"/>
                        <a:gd name="connsiteY3" fmla="*/ 25543 h 135089"/>
                        <a:gd name="connsiteX4" fmla="*/ 43160 w 89994"/>
                        <a:gd name="connsiteY4" fmla="*/ 12149 h 135089"/>
                        <a:gd name="connsiteX5" fmla="*/ 63698 w 89994"/>
                        <a:gd name="connsiteY5" fmla="*/ 25543 h 135089"/>
                        <a:gd name="connsiteX6" fmla="*/ 70563 w 89994"/>
                        <a:gd name="connsiteY6" fmla="*/ 65699 h 135089"/>
                        <a:gd name="connsiteX7" fmla="*/ 63698 w 89994"/>
                        <a:gd name="connsiteY7" fmla="*/ 105938 h 135089"/>
                        <a:gd name="connsiteX8" fmla="*/ 43160 w 89994"/>
                        <a:gd name="connsiteY8" fmla="*/ 119333 h 135089"/>
                        <a:gd name="connsiteX9" fmla="*/ 43160 w 89994"/>
                        <a:gd name="connsiteY9" fmla="*/ 133286 h 135089"/>
                        <a:gd name="connsiteX10" fmla="*/ 76618 w 89994"/>
                        <a:gd name="connsiteY10" fmla="*/ 115956 h 135089"/>
                        <a:gd name="connsiteX11" fmla="*/ 88171 w 89994"/>
                        <a:gd name="connsiteY11" fmla="*/ 65699 h 135089"/>
                        <a:gd name="connsiteX12" fmla="*/ 76618 w 89994"/>
                        <a:gd name="connsiteY12" fmla="*/ 15497 h 135089"/>
                        <a:gd name="connsiteX13" fmla="*/ 43160 w 89994"/>
                        <a:gd name="connsiteY13" fmla="*/ -1804 h 135089"/>
                        <a:gd name="connsiteX14" fmla="*/ 9729 w 89994"/>
                        <a:gd name="connsiteY14" fmla="*/ 15497 h 135089"/>
                        <a:gd name="connsiteX15" fmla="*/ -1824 w 89994"/>
                        <a:gd name="connsiteY15" fmla="*/ 65699 h 135089"/>
                        <a:gd name="connsiteX16" fmla="*/ 9729 w 89994"/>
                        <a:gd name="connsiteY16" fmla="*/ 115956 h 135089"/>
                        <a:gd name="connsiteX17" fmla="*/ 43160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160" y="119333"/>
                          </a:moveTo>
                          <a:cubicBezTo>
                            <a:pt x="34100" y="119333"/>
                            <a:pt x="27282" y="114868"/>
                            <a:pt x="22705" y="105938"/>
                          </a:cubicBezTo>
                          <a:cubicBezTo>
                            <a:pt x="18147" y="97027"/>
                            <a:pt x="15868" y="83614"/>
                            <a:pt x="15868" y="65699"/>
                          </a:cubicBezTo>
                          <a:cubicBezTo>
                            <a:pt x="15868" y="47858"/>
                            <a:pt x="18147" y="34473"/>
                            <a:pt x="22705" y="25543"/>
                          </a:cubicBezTo>
                          <a:cubicBezTo>
                            <a:pt x="27282" y="16614"/>
                            <a:pt x="34100" y="12149"/>
                            <a:pt x="43160" y="12149"/>
                          </a:cubicBezTo>
                          <a:cubicBezTo>
                            <a:pt x="52294" y="12149"/>
                            <a:pt x="59140" y="16614"/>
                            <a:pt x="63698" y="25543"/>
                          </a:cubicBezTo>
                          <a:cubicBezTo>
                            <a:pt x="68274" y="34473"/>
                            <a:pt x="70563" y="47858"/>
                            <a:pt x="70563" y="65699"/>
                          </a:cubicBezTo>
                          <a:cubicBezTo>
                            <a:pt x="70563" y="83614"/>
                            <a:pt x="68274" y="97027"/>
                            <a:pt x="63698" y="105938"/>
                          </a:cubicBezTo>
                          <a:cubicBezTo>
                            <a:pt x="59140" y="114868"/>
                            <a:pt x="52294" y="119333"/>
                            <a:pt x="43160" y="119333"/>
                          </a:cubicBezTo>
                          <a:close/>
                          <a:moveTo>
                            <a:pt x="43160" y="133286"/>
                          </a:moveTo>
                          <a:cubicBezTo>
                            <a:pt x="57763" y="133286"/>
                            <a:pt x="68916" y="127509"/>
                            <a:pt x="76618" y="115956"/>
                          </a:cubicBezTo>
                          <a:cubicBezTo>
                            <a:pt x="84320" y="104422"/>
                            <a:pt x="88171" y="87670"/>
                            <a:pt x="88171" y="65699"/>
                          </a:cubicBezTo>
                          <a:cubicBezTo>
                            <a:pt x="88171" y="43784"/>
                            <a:pt x="84320" y="27050"/>
                            <a:pt x="76618" y="15497"/>
                          </a:cubicBezTo>
                          <a:cubicBezTo>
                            <a:pt x="68916" y="3963"/>
                            <a:pt x="57763" y="-1804"/>
                            <a:pt x="43160" y="-1804"/>
                          </a:cubicBezTo>
                          <a:cubicBezTo>
                            <a:pt x="28574" y="-1804"/>
                            <a:pt x="17431" y="3963"/>
                            <a:pt x="9729" y="15497"/>
                          </a:cubicBezTo>
                          <a:cubicBezTo>
                            <a:pt x="2027" y="27050"/>
                            <a:pt x="-1824" y="43784"/>
                            <a:pt x="-1824" y="65699"/>
                          </a:cubicBezTo>
                          <a:cubicBezTo>
                            <a:pt x="-1824" y="87670"/>
                            <a:pt x="2027" y="104422"/>
                            <a:pt x="9729" y="115956"/>
                          </a:cubicBezTo>
                          <a:cubicBezTo>
                            <a:pt x="17431" y="127509"/>
                            <a:pt x="28574" y="133286"/>
                            <a:pt x="43160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17" name="图形 602">
                  <a:extLst>
                    <a:ext uri="{FF2B5EF4-FFF2-40B4-BE49-F238E27FC236}">
                      <a16:creationId xmlns:a16="http://schemas.microsoft.com/office/drawing/2014/main" id="{4C8B1C23-519F-3AAF-699A-14E0162CFBFF}"/>
                    </a:ext>
                  </a:extLst>
                </p:cNvPr>
                <p:cNvGrpSpPr/>
                <p:nvPr/>
              </p:nvGrpSpPr>
              <p:grpSpPr>
                <a:xfrm>
                  <a:off x="4117335" y="6103620"/>
                  <a:ext cx="192040" cy="221586"/>
                  <a:chOff x="4117335" y="6103620"/>
                  <a:chExt cx="192040" cy="221586"/>
                </a:xfrm>
                <a:solidFill>
                  <a:srgbClr val="000000"/>
                </a:solidFill>
              </p:grpSpPr>
              <p:sp>
                <p:nvSpPr>
                  <p:cNvPr id="618" name="任意多边形: 形状 617">
                    <a:extLst>
                      <a:ext uri="{FF2B5EF4-FFF2-40B4-BE49-F238E27FC236}">
                        <a16:creationId xmlns:a16="http://schemas.microsoft.com/office/drawing/2014/main" id="{40070569-84AB-D563-E137-25CB8EAE42DF}"/>
                      </a:ext>
                    </a:extLst>
                  </p:cNvPr>
                  <p:cNvSpPr/>
                  <p:nvPr/>
                </p:nvSpPr>
                <p:spPr>
                  <a:xfrm>
                    <a:off x="4211348" y="6103620"/>
                    <a:ext cx="11906" cy="41671"/>
                  </a:xfrm>
                  <a:custGeom>
                    <a:avLst/>
                    <a:gdLst>
                      <a:gd name="connsiteX0" fmla="*/ 274 w 11906"/>
                      <a:gd name="connsiteY0" fmla="*/ 513 h 41671"/>
                      <a:gd name="connsiteX1" fmla="*/ 274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274" y="513"/>
                        </a:moveTo>
                        <a:lnTo>
                          <a:pt x="274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19" name="图形 602">
                    <a:extLst>
                      <a:ext uri="{FF2B5EF4-FFF2-40B4-BE49-F238E27FC236}">
                        <a16:creationId xmlns:a16="http://schemas.microsoft.com/office/drawing/2014/main" id="{3AEF213B-9C43-B5EC-43AA-58E0B11B67EC}"/>
                      </a:ext>
                    </a:extLst>
                  </p:cNvPr>
                  <p:cNvGrpSpPr/>
                  <p:nvPr/>
                </p:nvGrpSpPr>
                <p:grpSpPr>
                  <a:xfrm>
                    <a:off x="4117335" y="6192461"/>
                    <a:ext cx="192040" cy="132745"/>
                    <a:chOff x="4117335" y="6192461"/>
                    <a:chExt cx="192040" cy="132745"/>
                  </a:xfrm>
                  <a:solidFill>
                    <a:srgbClr val="000000"/>
                  </a:solidFill>
                </p:grpSpPr>
                <p:sp>
                  <p:nvSpPr>
                    <p:cNvPr id="620" name="任意多边形: 形状 619">
                      <a:extLst>
                        <a:ext uri="{FF2B5EF4-FFF2-40B4-BE49-F238E27FC236}">
                          <a16:creationId xmlns:a16="http://schemas.microsoft.com/office/drawing/2014/main" id="{8F5D9EFA-C08B-7D67-9ABA-886EA8760B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17335" y="6192461"/>
                      <a:ext cx="77520" cy="130206"/>
                    </a:xfrm>
                    <a:custGeom>
                      <a:avLst/>
                      <a:gdLst>
                        <a:gd name="connsiteX0" fmla="*/ 716 w 77520"/>
                        <a:gd name="connsiteY0" fmla="*/ 13010 h 130206"/>
                        <a:gd name="connsiteX1" fmla="*/ 29487 w 77520"/>
                        <a:gd name="connsiteY1" fmla="*/ 13010 h 130206"/>
                        <a:gd name="connsiteX2" fmla="*/ 29487 w 77520"/>
                        <a:gd name="connsiteY2" fmla="*/ 112353 h 130206"/>
                        <a:gd name="connsiteX3" fmla="*/ -1823 w 77520"/>
                        <a:gd name="connsiteY3" fmla="*/ 106074 h 130206"/>
                        <a:gd name="connsiteX4" fmla="*/ -1823 w 77520"/>
                        <a:gd name="connsiteY4" fmla="*/ 122120 h 130206"/>
                        <a:gd name="connsiteX5" fmla="*/ 29319 w 77520"/>
                        <a:gd name="connsiteY5" fmla="*/ 128399 h 130206"/>
                        <a:gd name="connsiteX6" fmla="*/ 46928 w 77520"/>
                        <a:gd name="connsiteY6" fmla="*/ 128399 h 130206"/>
                        <a:gd name="connsiteX7" fmla="*/ 46928 w 77520"/>
                        <a:gd name="connsiteY7" fmla="*/ 13010 h 130206"/>
                        <a:gd name="connsiteX8" fmla="*/ 75698 w 77520"/>
                        <a:gd name="connsiteY8" fmla="*/ 13010 h 130206"/>
                        <a:gd name="connsiteX9" fmla="*/ 75698 w 77520"/>
                        <a:gd name="connsiteY9" fmla="*/ -1807 h 130206"/>
                        <a:gd name="connsiteX10" fmla="*/ 716 w 77520"/>
                        <a:gd name="connsiteY10" fmla="*/ -1807 h 130206"/>
                        <a:gd name="connsiteX11" fmla="*/ 716 w 77520"/>
                        <a:gd name="connsiteY11" fmla="*/ 13010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716" y="13010"/>
                          </a:moveTo>
                          <a:lnTo>
                            <a:pt x="29487" y="13010"/>
                          </a:lnTo>
                          <a:lnTo>
                            <a:pt x="29487" y="112353"/>
                          </a:lnTo>
                          <a:lnTo>
                            <a:pt x="-1823" y="106074"/>
                          </a:lnTo>
                          <a:lnTo>
                            <a:pt x="-1823" y="122120"/>
                          </a:lnTo>
                          <a:lnTo>
                            <a:pt x="29319" y="128399"/>
                          </a:lnTo>
                          <a:lnTo>
                            <a:pt x="46928" y="128399"/>
                          </a:lnTo>
                          <a:lnTo>
                            <a:pt x="46928" y="13010"/>
                          </a:lnTo>
                          <a:lnTo>
                            <a:pt x="75698" y="13010"/>
                          </a:lnTo>
                          <a:lnTo>
                            <a:pt x="75698" y="-1807"/>
                          </a:lnTo>
                          <a:lnTo>
                            <a:pt x="716" y="-1807"/>
                          </a:lnTo>
                          <a:lnTo>
                            <a:pt x="716" y="130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1" name="任意多边形: 形状 620">
                      <a:extLst>
                        <a:ext uri="{FF2B5EF4-FFF2-40B4-BE49-F238E27FC236}">
                          <a16:creationId xmlns:a16="http://schemas.microsoft.com/office/drawing/2014/main" id="{C5177155-61F7-3504-5F7F-D1D2B51802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25130" y="6192461"/>
                      <a:ext cx="84246" cy="132745"/>
                    </a:xfrm>
                    <a:custGeom>
                      <a:avLst/>
                      <a:gdLst>
                        <a:gd name="connsiteX0" fmla="*/ 3772 w 84246"/>
                        <a:gd name="connsiteY0" fmla="*/ 130984 h 132745"/>
                        <a:gd name="connsiteX1" fmla="*/ 72922 w 84246"/>
                        <a:gd name="connsiteY1" fmla="*/ 130984 h 132745"/>
                        <a:gd name="connsiteX2" fmla="*/ 72922 w 84246"/>
                        <a:gd name="connsiteY2" fmla="*/ 116138 h 132745"/>
                        <a:gd name="connsiteX3" fmla="*/ 19901 w 84246"/>
                        <a:gd name="connsiteY3" fmla="*/ 116138 h 132745"/>
                        <a:gd name="connsiteX4" fmla="*/ 19901 w 84246"/>
                        <a:gd name="connsiteY4" fmla="*/ 84242 h 132745"/>
                        <a:gd name="connsiteX5" fmla="*/ 27548 w 84246"/>
                        <a:gd name="connsiteY5" fmla="*/ 86196 h 132745"/>
                        <a:gd name="connsiteX6" fmla="*/ 35249 w 84246"/>
                        <a:gd name="connsiteY6" fmla="*/ 86837 h 132745"/>
                        <a:gd name="connsiteX7" fmla="*/ 69768 w 84246"/>
                        <a:gd name="connsiteY7" fmla="*/ 74894 h 132745"/>
                        <a:gd name="connsiteX8" fmla="*/ 82521 w 84246"/>
                        <a:gd name="connsiteY8" fmla="*/ 42552 h 132745"/>
                        <a:gd name="connsiteX9" fmla="*/ 69433 w 84246"/>
                        <a:gd name="connsiteY9" fmla="*/ 9875 h 132745"/>
                        <a:gd name="connsiteX10" fmla="*/ 32543 w 84246"/>
                        <a:gd name="connsiteY10" fmla="*/ -1762 h 132745"/>
                        <a:gd name="connsiteX11" fmla="*/ 15827 w 84246"/>
                        <a:gd name="connsiteY11" fmla="*/ -367 h 132745"/>
                        <a:gd name="connsiteX12" fmla="*/ -1725 w 84246"/>
                        <a:gd name="connsiteY12" fmla="*/ 3819 h 132745"/>
                        <a:gd name="connsiteX13" fmla="*/ -1725 w 84246"/>
                        <a:gd name="connsiteY13" fmla="*/ 21539 h 132745"/>
                        <a:gd name="connsiteX14" fmla="*/ 14488 w 84246"/>
                        <a:gd name="connsiteY14" fmla="*/ 15177 h 132745"/>
                        <a:gd name="connsiteX15" fmla="*/ 32180 w 84246"/>
                        <a:gd name="connsiteY15" fmla="*/ 13084 h 132745"/>
                        <a:gd name="connsiteX16" fmla="*/ 56067 w 84246"/>
                        <a:gd name="connsiteY16" fmla="*/ 21009 h 132745"/>
                        <a:gd name="connsiteX17" fmla="*/ 64885 w 84246"/>
                        <a:gd name="connsiteY17" fmla="*/ 42552 h 132745"/>
                        <a:gd name="connsiteX18" fmla="*/ 56067 w 84246"/>
                        <a:gd name="connsiteY18" fmla="*/ 64067 h 132745"/>
                        <a:gd name="connsiteX19" fmla="*/ 32180 w 84246"/>
                        <a:gd name="connsiteY19" fmla="*/ 72020 h 132745"/>
                        <a:gd name="connsiteX20" fmla="*/ 18088 w 84246"/>
                        <a:gd name="connsiteY20" fmla="*/ 70457 h 132745"/>
                        <a:gd name="connsiteX21" fmla="*/ 3772 w 84246"/>
                        <a:gd name="connsiteY21" fmla="*/ 65574 h 132745"/>
                        <a:gd name="connsiteX22" fmla="*/ 3772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772" y="130984"/>
                          </a:moveTo>
                          <a:lnTo>
                            <a:pt x="72922" y="130984"/>
                          </a:lnTo>
                          <a:lnTo>
                            <a:pt x="72922" y="116138"/>
                          </a:lnTo>
                          <a:lnTo>
                            <a:pt x="19901" y="116138"/>
                          </a:lnTo>
                          <a:lnTo>
                            <a:pt x="19901" y="84242"/>
                          </a:lnTo>
                          <a:cubicBezTo>
                            <a:pt x="22450" y="85117"/>
                            <a:pt x="24999" y="85768"/>
                            <a:pt x="27548" y="86196"/>
                          </a:cubicBezTo>
                          <a:cubicBezTo>
                            <a:pt x="30115" y="86623"/>
                            <a:pt x="32682" y="86837"/>
                            <a:pt x="35249" y="86837"/>
                          </a:cubicBezTo>
                          <a:cubicBezTo>
                            <a:pt x="49779" y="86837"/>
                            <a:pt x="61285" y="82856"/>
                            <a:pt x="69768" y="74894"/>
                          </a:cubicBezTo>
                          <a:cubicBezTo>
                            <a:pt x="78270" y="66932"/>
                            <a:pt x="82521" y="56151"/>
                            <a:pt x="82521" y="42552"/>
                          </a:cubicBezTo>
                          <a:cubicBezTo>
                            <a:pt x="82521" y="28543"/>
                            <a:pt x="78158" y="17651"/>
                            <a:pt x="69433" y="9875"/>
                          </a:cubicBezTo>
                          <a:cubicBezTo>
                            <a:pt x="60708" y="2117"/>
                            <a:pt x="48411" y="-1762"/>
                            <a:pt x="32543" y="-1762"/>
                          </a:cubicBezTo>
                          <a:cubicBezTo>
                            <a:pt x="27073" y="-1762"/>
                            <a:pt x="21501" y="-1297"/>
                            <a:pt x="15827" y="-367"/>
                          </a:cubicBezTo>
                          <a:cubicBezTo>
                            <a:pt x="10172" y="564"/>
                            <a:pt x="4321" y="1959"/>
                            <a:pt x="-1725" y="3819"/>
                          </a:cubicBezTo>
                          <a:lnTo>
                            <a:pt x="-1725" y="21539"/>
                          </a:lnTo>
                          <a:cubicBezTo>
                            <a:pt x="3502" y="18693"/>
                            <a:pt x="8907" y="16572"/>
                            <a:pt x="14488" y="15177"/>
                          </a:cubicBezTo>
                          <a:cubicBezTo>
                            <a:pt x="20069" y="13781"/>
                            <a:pt x="25966" y="13084"/>
                            <a:pt x="32180" y="13084"/>
                          </a:cubicBezTo>
                          <a:cubicBezTo>
                            <a:pt x="42244" y="13084"/>
                            <a:pt x="50207" y="15725"/>
                            <a:pt x="56067" y="21009"/>
                          </a:cubicBezTo>
                          <a:cubicBezTo>
                            <a:pt x="61945" y="26292"/>
                            <a:pt x="64885" y="33473"/>
                            <a:pt x="64885" y="42552"/>
                          </a:cubicBezTo>
                          <a:cubicBezTo>
                            <a:pt x="64885" y="51612"/>
                            <a:pt x="61945" y="58783"/>
                            <a:pt x="56067" y="64067"/>
                          </a:cubicBezTo>
                          <a:cubicBezTo>
                            <a:pt x="50207" y="69369"/>
                            <a:pt x="42244" y="72020"/>
                            <a:pt x="32180" y="72020"/>
                          </a:cubicBezTo>
                          <a:cubicBezTo>
                            <a:pt x="27473" y="72020"/>
                            <a:pt x="22776" y="71499"/>
                            <a:pt x="18088" y="70457"/>
                          </a:cubicBezTo>
                          <a:cubicBezTo>
                            <a:pt x="13418" y="69415"/>
                            <a:pt x="8646" y="67787"/>
                            <a:pt x="3772" y="65574"/>
                          </a:cubicBezTo>
                          <a:lnTo>
                            <a:pt x="3772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22" name="图形 602">
                  <a:extLst>
                    <a:ext uri="{FF2B5EF4-FFF2-40B4-BE49-F238E27FC236}">
                      <a16:creationId xmlns:a16="http://schemas.microsoft.com/office/drawing/2014/main" id="{961413DE-8DCE-2402-BD66-B889F40EA9A2}"/>
                    </a:ext>
                  </a:extLst>
                </p:cNvPr>
                <p:cNvGrpSpPr/>
                <p:nvPr/>
              </p:nvGrpSpPr>
              <p:grpSpPr>
                <a:xfrm>
                  <a:off x="4916101" y="6103620"/>
                  <a:ext cx="202309" cy="221586"/>
                  <a:chOff x="4916101" y="6103620"/>
                  <a:chExt cx="202309" cy="221586"/>
                </a:xfrm>
                <a:solidFill>
                  <a:srgbClr val="000000"/>
                </a:solidFill>
              </p:grpSpPr>
              <p:sp>
                <p:nvSpPr>
                  <p:cNvPr id="623" name="任意多边形: 形状 622">
                    <a:extLst>
                      <a:ext uri="{FF2B5EF4-FFF2-40B4-BE49-F238E27FC236}">
                        <a16:creationId xmlns:a16="http://schemas.microsoft.com/office/drawing/2014/main" id="{E72C17A1-9D89-8546-E22C-7494B9EE716A}"/>
                      </a:ext>
                    </a:extLst>
                  </p:cNvPr>
                  <p:cNvSpPr/>
                  <p:nvPr/>
                </p:nvSpPr>
                <p:spPr>
                  <a:xfrm>
                    <a:off x="5016644" y="6103620"/>
                    <a:ext cx="11906" cy="41671"/>
                  </a:xfrm>
                  <a:custGeom>
                    <a:avLst/>
                    <a:gdLst>
                      <a:gd name="connsiteX0" fmla="*/ 341 w 11906"/>
                      <a:gd name="connsiteY0" fmla="*/ 513 h 41671"/>
                      <a:gd name="connsiteX1" fmla="*/ 341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341" y="513"/>
                        </a:moveTo>
                        <a:lnTo>
                          <a:pt x="341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24" name="图形 602">
                    <a:extLst>
                      <a:ext uri="{FF2B5EF4-FFF2-40B4-BE49-F238E27FC236}">
                        <a16:creationId xmlns:a16="http://schemas.microsoft.com/office/drawing/2014/main" id="{E6285D1D-6A59-027D-9C6F-27925ABBEE57}"/>
                      </a:ext>
                    </a:extLst>
                  </p:cNvPr>
                  <p:cNvGrpSpPr/>
                  <p:nvPr/>
                </p:nvGrpSpPr>
                <p:grpSpPr>
                  <a:xfrm>
                    <a:off x="4916101" y="6190117"/>
                    <a:ext cx="202309" cy="135089"/>
                    <a:chOff x="4916101" y="6190117"/>
                    <a:chExt cx="202309" cy="135089"/>
                  </a:xfrm>
                  <a:solidFill>
                    <a:srgbClr val="000000"/>
                  </a:solidFill>
                </p:grpSpPr>
                <p:sp>
                  <p:nvSpPr>
                    <p:cNvPr id="625" name="任意多边形: 形状 624">
                      <a:extLst>
                        <a:ext uri="{FF2B5EF4-FFF2-40B4-BE49-F238E27FC236}">
                          <a16:creationId xmlns:a16="http://schemas.microsoft.com/office/drawing/2014/main" id="{6D7A114A-C111-095E-9AA4-C64FD0157C7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16101" y="6190117"/>
                      <a:ext cx="82655" cy="132550"/>
                    </a:xfrm>
                    <a:custGeom>
                      <a:avLst/>
                      <a:gdLst>
                        <a:gd name="connsiteX0" fmla="*/ 19566 w 82655"/>
                        <a:gd name="connsiteY0" fmla="*/ 12968 h 132550"/>
                        <a:gd name="connsiteX1" fmla="*/ 81042 w 82655"/>
                        <a:gd name="connsiteY1" fmla="*/ 12968 h 132550"/>
                        <a:gd name="connsiteX2" fmla="*/ 81042 w 82655"/>
                        <a:gd name="connsiteY2" fmla="*/ -1850 h 132550"/>
                        <a:gd name="connsiteX3" fmla="*/ -1614 w 82655"/>
                        <a:gd name="connsiteY3" fmla="*/ -1850 h 132550"/>
                        <a:gd name="connsiteX4" fmla="*/ -1614 w 82655"/>
                        <a:gd name="connsiteY4" fmla="*/ 12968 h 132550"/>
                        <a:gd name="connsiteX5" fmla="*/ 25706 w 82655"/>
                        <a:gd name="connsiteY5" fmla="*/ 40818 h 132550"/>
                        <a:gd name="connsiteX6" fmla="*/ 47472 w 82655"/>
                        <a:gd name="connsiteY6" fmla="*/ 63393 h 132550"/>
                        <a:gd name="connsiteX7" fmla="*/ 59276 w 82655"/>
                        <a:gd name="connsiteY7" fmla="*/ 79466 h 132550"/>
                        <a:gd name="connsiteX8" fmla="*/ 62652 w 82655"/>
                        <a:gd name="connsiteY8" fmla="*/ 92414 h 132550"/>
                        <a:gd name="connsiteX9" fmla="*/ 55369 w 82655"/>
                        <a:gd name="connsiteY9" fmla="*/ 109325 h 132550"/>
                        <a:gd name="connsiteX10" fmla="*/ 36393 w 82655"/>
                        <a:gd name="connsiteY10" fmla="*/ 115883 h 132550"/>
                        <a:gd name="connsiteX11" fmla="*/ 18897 w 82655"/>
                        <a:gd name="connsiteY11" fmla="*/ 113009 h 132550"/>
                        <a:gd name="connsiteX12" fmla="*/ -749 w 82655"/>
                        <a:gd name="connsiteY12" fmla="*/ 104274 h 132550"/>
                        <a:gd name="connsiteX13" fmla="*/ -749 w 82655"/>
                        <a:gd name="connsiteY13" fmla="*/ 122078 h 132550"/>
                        <a:gd name="connsiteX14" fmla="*/ 19120 w 82655"/>
                        <a:gd name="connsiteY14" fmla="*/ 128524 h 132550"/>
                        <a:gd name="connsiteX15" fmla="*/ 36058 w 82655"/>
                        <a:gd name="connsiteY15" fmla="*/ 130701 h 132550"/>
                        <a:gd name="connsiteX16" fmla="*/ 68317 w 82655"/>
                        <a:gd name="connsiteY16" fmla="*/ 120571 h 132550"/>
                        <a:gd name="connsiteX17" fmla="*/ 80344 w 82655"/>
                        <a:gd name="connsiteY17" fmla="*/ 93559 h 132550"/>
                        <a:gd name="connsiteX18" fmla="*/ 77330 w 82655"/>
                        <a:gd name="connsiteY18" fmla="*/ 78322 h 132550"/>
                        <a:gd name="connsiteX19" fmla="*/ 66392 w 82655"/>
                        <a:gd name="connsiteY19" fmla="*/ 61384 h 132550"/>
                        <a:gd name="connsiteX20" fmla="*/ 52523 w 82655"/>
                        <a:gd name="connsiteY20" fmla="*/ 46761 h 132550"/>
                        <a:gd name="connsiteX21" fmla="*/ 19566 w 82655"/>
                        <a:gd name="connsiteY21" fmla="*/ 12968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566" y="12968"/>
                          </a:moveTo>
                          <a:lnTo>
                            <a:pt x="81042" y="12968"/>
                          </a:lnTo>
                          <a:lnTo>
                            <a:pt x="81042" y="-1850"/>
                          </a:lnTo>
                          <a:lnTo>
                            <a:pt x="-1614" y="-1850"/>
                          </a:lnTo>
                          <a:lnTo>
                            <a:pt x="-1614" y="12968"/>
                          </a:lnTo>
                          <a:cubicBezTo>
                            <a:pt x="5065" y="19889"/>
                            <a:pt x="14171" y="29172"/>
                            <a:pt x="25706" y="40818"/>
                          </a:cubicBezTo>
                          <a:cubicBezTo>
                            <a:pt x="37258" y="52482"/>
                            <a:pt x="44514" y="60007"/>
                            <a:pt x="47472" y="63393"/>
                          </a:cubicBezTo>
                          <a:cubicBezTo>
                            <a:pt x="53109" y="69718"/>
                            <a:pt x="57043" y="75076"/>
                            <a:pt x="59276" y="79466"/>
                          </a:cubicBezTo>
                          <a:cubicBezTo>
                            <a:pt x="61527" y="83857"/>
                            <a:pt x="62652" y="88173"/>
                            <a:pt x="62652" y="92414"/>
                          </a:cubicBezTo>
                          <a:cubicBezTo>
                            <a:pt x="62652" y="99335"/>
                            <a:pt x="60224" y="104972"/>
                            <a:pt x="55369" y="109325"/>
                          </a:cubicBezTo>
                          <a:cubicBezTo>
                            <a:pt x="50513" y="113697"/>
                            <a:pt x="44188" y="115883"/>
                            <a:pt x="36393" y="115883"/>
                          </a:cubicBezTo>
                          <a:cubicBezTo>
                            <a:pt x="30868" y="115883"/>
                            <a:pt x="25036" y="114925"/>
                            <a:pt x="18897" y="113009"/>
                          </a:cubicBezTo>
                          <a:cubicBezTo>
                            <a:pt x="12776" y="111092"/>
                            <a:pt x="6228" y="108181"/>
                            <a:pt x="-749" y="104274"/>
                          </a:cubicBezTo>
                          <a:lnTo>
                            <a:pt x="-749" y="122078"/>
                          </a:lnTo>
                          <a:cubicBezTo>
                            <a:pt x="6339" y="124924"/>
                            <a:pt x="12962" y="127073"/>
                            <a:pt x="19120" y="128524"/>
                          </a:cubicBezTo>
                          <a:cubicBezTo>
                            <a:pt x="25296" y="129975"/>
                            <a:pt x="30943" y="130701"/>
                            <a:pt x="36058" y="130701"/>
                          </a:cubicBezTo>
                          <a:cubicBezTo>
                            <a:pt x="49546" y="130701"/>
                            <a:pt x="60299" y="127324"/>
                            <a:pt x="68317" y="120571"/>
                          </a:cubicBezTo>
                          <a:cubicBezTo>
                            <a:pt x="76335" y="113836"/>
                            <a:pt x="80344" y="104832"/>
                            <a:pt x="80344" y="93559"/>
                          </a:cubicBezTo>
                          <a:cubicBezTo>
                            <a:pt x="80344" y="88201"/>
                            <a:pt x="79340" y="83122"/>
                            <a:pt x="77330" y="78322"/>
                          </a:cubicBezTo>
                          <a:cubicBezTo>
                            <a:pt x="75340" y="73541"/>
                            <a:pt x="71694" y="67895"/>
                            <a:pt x="66392" y="61384"/>
                          </a:cubicBezTo>
                          <a:cubicBezTo>
                            <a:pt x="64940" y="59691"/>
                            <a:pt x="60317" y="54817"/>
                            <a:pt x="52523" y="46761"/>
                          </a:cubicBezTo>
                          <a:cubicBezTo>
                            <a:pt x="44746" y="38706"/>
                            <a:pt x="33761" y="27442"/>
                            <a:pt x="19566" y="129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6" name="任意多边形: 形状 625">
                      <a:extLst>
                        <a:ext uri="{FF2B5EF4-FFF2-40B4-BE49-F238E27FC236}">
                          <a16:creationId xmlns:a16="http://schemas.microsoft.com/office/drawing/2014/main" id="{27566D34-D654-CDCE-680C-B9E71EEDC4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28416" y="6190117"/>
                      <a:ext cx="89994" cy="135089"/>
                    </a:xfrm>
                    <a:custGeom>
                      <a:avLst/>
                      <a:gdLst>
                        <a:gd name="connsiteX0" fmla="*/ 43295 w 89994"/>
                        <a:gd name="connsiteY0" fmla="*/ 119333 h 135089"/>
                        <a:gd name="connsiteX1" fmla="*/ 22840 w 89994"/>
                        <a:gd name="connsiteY1" fmla="*/ 105938 h 135089"/>
                        <a:gd name="connsiteX2" fmla="*/ 16004 w 89994"/>
                        <a:gd name="connsiteY2" fmla="*/ 65699 h 135089"/>
                        <a:gd name="connsiteX3" fmla="*/ 22840 w 89994"/>
                        <a:gd name="connsiteY3" fmla="*/ 25543 h 135089"/>
                        <a:gd name="connsiteX4" fmla="*/ 43295 w 89994"/>
                        <a:gd name="connsiteY4" fmla="*/ 12149 h 135089"/>
                        <a:gd name="connsiteX5" fmla="*/ 63833 w 89994"/>
                        <a:gd name="connsiteY5" fmla="*/ 25543 h 135089"/>
                        <a:gd name="connsiteX6" fmla="*/ 70698 w 89994"/>
                        <a:gd name="connsiteY6" fmla="*/ 65699 h 135089"/>
                        <a:gd name="connsiteX7" fmla="*/ 63833 w 89994"/>
                        <a:gd name="connsiteY7" fmla="*/ 105938 h 135089"/>
                        <a:gd name="connsiteX8" fmla="*/ 43295 w 89994"/>
                        <a:gd name="connsiteY8" fmla="*/ 119333 h 135089"/>
                        <a:gd name="connsiteX9" fmla="*/ 43295 w 89994"/>
                        <a:gd name="connsiteY9" fmla="*/ 133286 h 135089"/>
                        <a:gd name="connsiteX10" fmla="*/ 76753 w 89994"/>
                        <a:gd name="connsiteY10" fmla="*/ 115956 h 135089"/>
                        <a:gd name="connsiteX11" fmla="*/ 88306 w 89994"/>
                        <a:gd name="connsiteY11" fmla="*/ 65699 h 135089"/>
                        <a:gd name="connsiteX12" fmla="*/ 76753 w 89994"/>
                        <a:gd name="connsiteY12" fmla="*/ 15497 h 135089"/>
                        <a:gd name="connsiteX13" fmla="*/ 43295 w 89994"/>
                        <a:gd name="connsiteY13" fmla="*/ -1804 h 135089"/>
                        <a:gd name="connsiteX14" fmla="*/ 9864 w 89994"/>
                        <a:gd name="connsiteY14" fmla="*/ 15497 h 135089"/>
                        <a:gd name="connsiteX15" fmla="*/ -1688 w 89994"/>
                        <a:gd name="connsiteY15" fmla="*/ 65699 h 135089"/>
                        <a:gd name="connsiteX16" fmla="*/ 9864 w 89994"/>
                        <a:gd name="connsiteY16" fmla="*/ 115956 h 135089"/>
                        <a:gd name="connsiteX17" fmla="*/ 43295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295" y="119333"/>
                          </a:moveTo>
                          <a:cubicBezTo>
                            <a:pt x="34235" y="119333"/>
                            <a:pt x="27417" y="114868"/>
                            <a:pt x="22840" y="105938"/>
                          </a:cubicBezTo>
                          <a:cubicBezTo>
                            <a:pt x="18282" y="97027"/>
                            <a:pt x="16004" y="83614"/>
                            <a:pt x="16004" y="65699"/>
                          </a:cubicBezTo>
                          <a:cubicBezTo>
                            <a:pt x="16004" y="47858"/>
                            <a:pt x="18282" y="34473"/>
                            <a:pt x="22840" y="25543"/>
                          </a:cubicBezTo>
                          <a:cubicBezTo>
                            <a:pt x="27417" y="16614"/>
                            <a:pt x="34235" y="12149"/>
                            <a:pt x="43295" y="12149"/>
                          </a:cubicBezTo>
                          <a:cubicBezTo>
                            <a:pt x="52429" y="12149"/>
                            <a:pt x="59275" y="16614"/>
                            <a:pt x="63833" y="25543"/>
                          </a:cubicBezTo>
                          <a:cubicBezTo>
                            <a:pt x="68410" y="34473"/>
                            <a:pt x="70698" y="47858"/>
                            <a:pt x="70698" y="65699"/>
                          </a:cubicBezTo>
                          <a:cubicBezTo>
                            <a:pt x="70698" y="83614"/>
                            <a:pt x="68410" y="97027"/>
                            <a:pt x="63833" y="105938"/>
                          </a:cubicBezTo>
                          <a:cubicBezTo>
                            <a:pt x="59275" y="114868"/>
                            <a:pt x="52429" y="119333"/>
                            <a:pt x="43295" y="119333"/>
                          </a:cubicBezTo>
                          <a:close/>
                          <a:moveTo>
                            <a:pt x="43295" y="133286"/>
                          </a:moveTo>
                          <a:cubicBezTo>
                            <a:pt x="57899" y="133286"/>
                            <a:pt x="69051" y="127509"/>
                            <a:pt x="76753" y="115956"/>
                          </a:cubicBezTo>
                          <a:cubicBezTo>
                            <a:pt x="84455" y="104422"/>
                            <a:pt x="88306" y="87670"/>
                            <a:pt x="88306" y="65699"/>
                          </a:cubicBezTo>
                          <a:cubicBezTo>
                            <a:pt x="88306" y="43784"/>
                            <a:pt x="84455" y="27050"/>
                            <a:pt x="76753" y="15497"/>
                          </a:cubicBezTo>
                          <a:cubicBezTo>
                            <a:pt x="69051" y="3963"/>
                            <a:pt x="57899" y="-1804"/>
                            <a:pt x="43295" y="-1804"/>
                          </a:cubicBezTo>
                          <a:cubicBezTo>
                            <a:pt x="28710" y="-1804"/>
                            <a:pt x="17566" y="3963"/>
                            <a:pt x="9864" y="15497"/>
                          </a:cubicBezTo>
                          <a:cubicBezTo>
                            <a:pt x="2163" y="27050"/>
                            <a:pt x="-1688" y="43784"/>
                            <a:pt x="-1688" y="65699"/>
                          </a:cubicBezTo>
                          <a:cubicBezTo>
                            <a:pt x="-1688" y="87670"/>
                            <a:pt x="2163" y="104422"/>
                            <a:pt x="9864" y="115956"/>
                          </a:cubicBezTo>
                          <a:cubicBezTo>
                            <a:pt x="17566" y="127509"/>
                            <a:pt x="28710" y="133286"/>
                            <a:pt x="43295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27" name="图形 602">
                  <a:extLst>
                    <a:ext uri="{FF2B5EF4-FFF2-40B4-BE49-F238E27FC236}">
                      <a16:creationId xmlns:a16="http://schemas.microsoft.com/office/drawing/2014/main" id="{074D171F-02C8-9F3C-9A43-39F82EC85D23}"/>
                    </a:ext>
                  </a:extLst>
                </p:cNvPr>
                <p:cNvGrpSpPr/>
                <p:nvPr/>
              </p:nvGrpSpPr>
              <p:grpSpPr>
                <a:xfrm>
                  <a:off x="5721397" y="6103620"/>
                  <a:ext cx="198570" cy="221586"/>
                  <a:chOff x="5721397" y="6103620"/>
                  <a:chExt cx="198570" cy="221586"/>
                </a:xfrm>
                <a:solidFill>
                  <a:srgbClr val="000000"/>
                </a:solidFill>
              </p:grpSpPr>
              <p:sp>
                <p:nvSpPr>
                  <p:cNvPr id="628" name="任意多边形: 形状 627">
                    <a:extLst>
                      <a:ext uri="{FF2B5EF4-FFF2-40B4-BE49-F238E27FC236}">
                        <a16:creationId xmlns:a16="http://schemas.microsoft.com/office/drawing/2014/main" id="{45F1DF87-2D2E-12BE-930A-3A08CDF29984}"/>
                      </a:ext>
                    </a:extLst>
                  </p:cNvPr>
                  <p:cNvSpPr/>
                  <p:nvPr/>
                </p:nvSpPr>
                <p:spPr>
                  <a:xfrm>
                    <a:off x="5821939" y="6103620"/>
                    <a:ext cx="11906" cy="41671"/>
                  </a:xfrm>
                  <a:custGeom>
                    <a:avLst/>
                    <a:gdLst>
                      <a:gd name="connsiteX0" fmla="*/ 409 w 11906"/>
                      <a:gd name="connsiteY0" fmla="*/ 513 h 41671"/>
                      <a:gd name="connsiteX1" fmla="*/ 409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409" y="513"/>
                        </a:moveTo>
                        <a:lnTo>
                          <a:pt x="409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29" name="图形 602">
                    <a:extLst>
                      <a:ext uri="{FF2B5EF4-FFF2-40B4-BE49-F238E27FC236}">
                        <a16:creationId xmlns:a16="http://schemas.microsoft.com/office/drawing/2014/main" id="{B722B759-1650-F263-E96E-966BB5D25032}"/>
                      </a:ext>
                    </a:extLst>
                  </p:cNvPr>
                  <p:cNvGrpSpPr/>
                  <p:nvPr/>
                </p:nvGrpSpPr>
                <p:grpSpPr>
                  <a:xfrm>
                    <a:off x="5721397" y="6190117"/>
                    <a:ext cx="198570" cy="135089"/>
                    <a:chOff x="5721397" y="6190117"/>
                    <a:chExt cx="198570" cy="135089"/>
                  </a:xfrm>
                  <a:solidFill>
                    <a:srgbClr val="000000"/>
                  </a:solidFill>
                </p:grpSpPr>
                <p:sp>
                  <p:nvSpPr>
                    <p:cNvPr id="630" name="任意多边形: 形状 629">
                      <a:extLst>
                        <a:ext uri="{FF2B5EF4-FFF2-40B4-BE49-F238E27FC236}">
                          <a16:creationId xmlns:a16="http://schemas.microsoft.com/office/drawing/2014/main" id="{7FD5E560-E766-48DA-629B-C117794A63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21397" y="6190117"/>
                      <a:ext cx="82655" cy="132550"/>
                    </a:xfrm>
                    <a:custGeom>
                      <a:avLst/>
                      <a:gdLst>
                        <a:gd name="connsiteX0" fmla="*/ 19634 w 82655"/>
                        <a:gd name="connsiteY0" fmla="*/ 12968 h 132550"/>
                        <a:gd name="connsiteX1" fmla="*/ 81109 w 82655"/>
                        <a:gd name="connsiteY1" fmla="*/ 12968 h 132550"/>
                        <a:gd name="connsiteX2" fmla="*/ 81109 w 82655"/>
                        <a:gd name="connsiteY2" fmla="*/ -1850 h 132550"/>
                        <a:gd name="connsiteX3" fmla="*/ -1546 w 82655"/>
                        <a:gd name="connsiteY3" fmla="*/ -1850 h 132550"/>
                        <a:gd name="connsiteX4" fmla="*/ -1546 w 82655"/>
                        <a:gd name="connsiteY4" fmla="*/ 12968 h 132550"/>
                        <a:gd name="connsiteX5" fmla="*/ 25773 w 82655"/>
                        <a:gd name="connsiteY5" fmla="*/ 40818 h 132550"/>
                        <a:gd name="connsiteX6" fmla="*/ 47539 w 82655"/>
                        <a:gd name="connsiteY6" fmla="*/ 63393 h 132550"/>
                        <a:gd name="connsiteX7" fmla="*/ 59343 w 82655"/>
                        <a:gd name="connsiteY7" fmla="*/ 79466 h 132550"/>
                        <a:gd name="connsiteX8" fmla="*/ 62720 w 82655"/>
                        <a:gd name="connsiteY8" fmla="*/ 92414 h 132550"/>
                        <a:gd name="connsiteX9" fmla="*/ 55437 w 82655"/>
                        <a:gd name="connsiteY9" fmla="*/ 109325 h 132550"/>
                        <a:gd name="connsiteX10" fmla="*/ 36461 w 82655"/>
                        <a:gd name="connsiteY10" fmla="*/ 115883 h 132550"/>
                        <a:gd name="connsiteX11" fmla="*/ 18964 w 82655"/>
                        <a:gd name="connsiteY11" fmla="*/ 113009 h 132550"/>
                        <a:gd name="connsiteX12" fmla="*/ -681 w 82655"/>
                        <a:gd name="connsiteY12" fmla="*/ 104274 h 132550"/>
                        <a:gd name="connsiteX13" fmla="*/ -681 w 82655"/>
                        <a:gd name="connsiteY13" fmla="*/ 122078 h 132550"/>
                        <a:gd name="connsiteX14" fmla="*/ 19188 w 82655"/>
                        <a:gd name="connsiteY14" fmla="*/ 128524 h 132550"/>
                        <a:gd name="connsiteX15" fmla="*/ 36126 w 82655"/>
                        <a:gd name="connsiteY15" fmla="*/ 130701 h 132550"/>
                        <a:gd name="connsiteX16" fmla="*/ 68385 w 82655"/>
                        <a:gd name="connsiteY16" fmla="*/ 120571 h 132550"/>
                        <a:gd name="connsiteX17" fmla="*/ 80412 w 82655"/>
                        <a:gd name="connsiteY17" fmla="*/ 93559 h 132550"/>
                        <a:gd name="connsiteX18" fmla="*/ 77398 w 82655"/>
                        <a:gd name="connsiteY18" fmla="*/ 78322 h 132550"/>
                        <a:gd name="connsiteX19" fmla="*/ 66459 w 82655"/>
                        <a:gd name="connsiteY19" fmla="*/ 61384 h 132550"/>
                        <a:gd name="connsiteX20" fmla="*/ 52590 w 82655"/>
                        <a:gd name="connsiteY20" fmla="*/ 46761 h 132550"/>
                        <a:gd name="connsiteX21" fmla="*/ 19634 w 82655"/>
                        <a:gd name="connsiteY21" fmla="*/ 12968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634" y="12968"/>
                          </a:moveTo>
                          <a:lnTo>
                            <a:pt x="81109" y="12968"/>
                          </a:lnTo>
                          <a:lnTo>
                            <a:pt x="81109" y="-1850"/>
                          </a:lnTo>
                          <a:lnTo>
                            <a:pt x="-1546" y="-1850"/>
                          </a:lnTo>
                          <a:lnTo>
                            <a:pt x="-1546" y="12968"/>
                          </a:lnTo>
                          <a:cubicBezTo>
                            <a:pt x="5133" y="19889"/>
                            <a:pt x="14239" y="29172"/>
                            <a:pt x="25773" y="40818"/>
                          </a:cubicBezTo>
                          <a:cubicBezTo>
                            <a:pt x="37326" y="52482"/>
                            <a:pt x="44581" y="60007"/>
                            <a:pt x="47539" y="63393"/>
                          </a:cubicBezTo>
                          <a:cubicBezTo>
                            <a:pt x="53176" y="69718"/>
                            <a:pt x="57111" y="75076"/>
                            <a:pt x="59343" y="79466"/>
                          </a:cubicBezTo>
                          <a:cubicBezTo>
                            <a:pt x="61594" y="83857"/>
                            <a:pt x="62720" y="88173"/>
                            <a:pt x="62720" y="92414"/>
                          </a:cubicBezTo>
                          <a:cubicBezTo>
                            <a:pt x="62720" y="99335"/>
                            <a:pt x="60292" y="104972"/>
                            <a:pt x="55437" y="109325"/>
                          </a:cubicBezTo>
                          <a:cubicBezTo>
                            <a:pt x="50581" y="113697"/>
                            <a:pt x="44256" y="115883"/>
                            <a:pt x="36461" y="115883"/>
                          </a:cubicBezTo>
                          <a:cubicBezTo>
                            <a:pt x="30936" y="115883"/>
                            <a:pt x="25104" y="114925"/>
                            <a:pt x="18964" y="113009"/>
                          </a:cubicBezTo>
                          <a:cubicBezTo>
                            <a:pt x="12844" y="111092"/>
                            <a:pt x="6295" y="108181"/>
                            <a:pt x="-681" y="104274"/>
                          </a:cubicBezTo>
                          <a:lnTo>
                            <a:pt x="-681" y="122078"/>
                          </a:lnTo>
                          <a:cubicBezTo>
                            <a:pt x="6407" y="124924"/>
                            <a:pt x="13030" y="127073"/>
                            <a:pt x="19188" y="128524"/>
                          </a:cubicBezTo>
                          <a:cubicBezTo>
                            <a:pt x="25364" y="129975"/>
                            <a:pt x="31010" y="130701"/>
                            <a:pt x="36126" y="130701"/>
                          </a:cubicBezTo>
                          <a:cubicBezTo>
                            <a:pt x="49614" y="130701"/>
                            <a:pt x="60367" y="127324"/>
                            <a:pt x="68385" y="120571"/>
                          </a:cubicBezTo>
                          <a:cubicBezTo>
                            <a:pt x="76403" y="113836"/>
                            <a:pt x="80412" y="104832"/>
                            <a:pt x="80412" y="93559"/>
                          </a:cubicBezTo>
                          <a:cubicBezTo>
                            <a:pt x="80412" y="88201"/>
                            <a:pt x="79407" y="83122"/>
                            <a:pt x="77398" y="78322"/>
                          </a:cubicBezTo>
                          <a:cubicBezTo>
                            <a:pt x="75407" y="73541"/>
                            <a:pt x="71761" y="67895"/>
                            <a:pt x="66459" y="61384"/>
                          </a:cubicBezTo>
                          <a:cubicBezTo>
                            <a:pt x="65008" y="59691"/>
                            <a:pt x="60385" y="54817"/>
                            <a:pt x="52590" y="46761"/>
                          </a:cubicBezTo>
                          <a:cubicBezTo>
                            <a:pt x="44814" y="38706"/>
                            <a:pt x="33829" y="27442"/>
                            <a:pt x="19634" y="129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1" name="任意多边形: 形状 630">
                      <a:extLst>
                        <a:ext uri="{FF2B5EF4-FFF2-40B4-BE49-F238E27FC236}">
                          <a16:creationId xmlns:a16="http://schemas.microsoft.com/office/drawing/2014/main" id="{F313CA9D-C261-9702-9EDE-F9F854DEFE1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35721" y="6192461"/>
                      <a:ext cx="84246" cy="132745"/>
                    </a:xfrm>
                    <a:custGeom>
                      <a:avLst/>
                      <a:gdLst>
                        <a:gd name="connsiteX0" fmla="*/ 3908 w 84246"/>
                        <a:gd name="connsiteY0" fmla="*/ 130984 h 132745"/>
                        <a:gd name="connsiteX1" fmla="*/ 73057 w 84246"/>
                        <a:gd name="connsiteY1" fmla="*/ 130984 h 132745"/>
                        <a:gd name="connsiteX2" fmla="*/ 73057 w 84246"/>
                        <a:gd name="connsiteY2" fmla="*/ 116138 h 132745"/>
                        <a:gd name="connsiteX3" fmla="*/ 20037 w 84246"/>
                        <a:gd name="connsiteY3" fmla="*/ 116138 h 132745"/>
                        <a:gd name="connsiteX4" fmla="*/ 20037 w 84246"/>
                        <a:gd name="connsiteY4" fmla="*/ 84242 h 132745"/>
                        <a:gd name="connsiteX5" fmla="*/ 27683 w 84246"/>
                        <a:gd name="connsiteY5" fmla="*/ 86196 h 132745"/>
                        <a:gd name="connsiteX6" fmla="*/ 35385 w 84246"/>
                        <a:gd name="connsiteY6" fmla="*/ 86837 h 132745"/>
                        <a:gd name="connsiteX7" fmla="*/ 69903 w 84246"/>
                        <a:gd name="connsiteY7" fmla="*/ 74894 h 132745"/>
                        <a:gd name="connsiteX8" fmla="*/ 82656 w 84246"/>
                        <a:gd name="connsiteY8" fmla="*/ 42552 h 132745"/>
                        <a:gd name="connsiteX9" fmla="*/ 69569 w 84246"/>
                        <a:gd name="connsiteY9" fmla="*/ 9875 h 132745"/>
                        <a:gd name="connsiteX10" fmla="*/ 32678 w 84246"/>
                        <a:gd name="connsiteY10" fmla="*/ -1762 h 132745"/>
                        <a:gd name="connsiteX11" fmla="*/ 15963 w 84246"/>
                        <a:gd name="connsiteY11" fmla="*/ -367 h 132745"/>
                        <a:gd name="connsiteX12" fmla="*/ -1590 w 84246"/>
                        <a:gd name="connsiteY12" fmla="*/ 3819 h 132745"/>
                        <a:gd name="connsiteX13" fmla="*/ -1590 w 84246"/>
                        <a:gd name="connsiteY13" fmla="*/ 21539 h 132745"/>
                        <a:gd name="connsiteX14" fmla="*/ 14623 w 84246"/>
                        <a:gd name="connsiteY14" fmla="*/ 15177 h 132745"/>
                        <a:gd name="connsiteX15" fmla="*/ 32315 w 84246"/>
                        <a:gd name="connsiteY15" fmla="*/ 13084 h 132745"/>
                        <a:gd name="connsiteX16" fmla="*/ 56202 w 84246"/>
                        <a:gd name="connsiteY16" fmla="*/ 21009 h 132745"/>
                        <a:gd name="connsiteX17" fmla="*/ 65020 w 84246"/>
                        <a:gd name="connsiteY17" fmla="*/ 42552 h 132745"/>
                        <a:gd name="connsiteX18" fmla="*/ 56202 w 84246"/>
                        <a:gd name="connsiteY18" fmla="*/ 64067 h 132745"/>
                        <a:gd name="connsiteX19" fmla="*/ 32315 w 84246"/>
                        <a:gd name="connsiteY19" fmla="*/ 72020 h 132745"/>
                        <a:gd name="connsiteX20" fmla="*/ 18223 w 84246"/>
                        <a:gd name="connsiteY20" fmla="*/ 70457 h 132745"/>
                        <a:gd name="connsiteX21" fmla="*/ 3908 w 84246"/>
                        <a:gd name="connsiteY21" fmla="*/ 65574 h 132745"/>
                        <a:gd name="connsiteX22" fmla="*/ 3908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3908" y="130984"/>
                          </a:moveTo>
                          <a:lnTo>
                            <a:pt x="73057" y="130984"/>
                          </a:lnTo>
                          <a:lnTo>
                            <a:pt x="73057" y="116138"/>
                          </a:lnTo>
                          <a:lnTo>
                            <a:pt x="20037" y="116138"/>
                          </a:lnTo>
                          <a:lnTo>
                            <a:pt x="20037" y="84242"/>
                          </a:lnTo>
                          <a:cubicBezTo>
                            <a:pt x="22585" y="85117"/>
                            <a:pt x="25134" y="85768"/>
                            <a:pt x="27683" y="86196"/>
                          </a:cubicBezTo>
                          <a:cubicBezTo>
                            <a:pt x="30250" y="86623"/>
                            <a:pt x="32817" y="86837"/>
                            <a:pt x="35385" y="86837"/>
                          </a:cubicBezTo>
                          <a:cubicBezTo>
                            <a:pt x="49914" y="86837"/>
                            <a:pt x="61420" y="82856"/>
                            <a:pt x="69903" y="74894"/>
                          </a:cubicBezTo>
                          <a:cubicBezTo>
                            <a:pt x="78405" y="66932"/>
                            <a:pt x="82656" y="56151"/>
                            <a:pt x="82656" y="42552"/>
                          </a:cubicBezTo>
                          <a:cubicBezTo>
                            <a:pt x="82656" y="28543"/>
                            <a:pt x="78294" y="17651"/>
                            <a:pt x="69569" y="9875"/>
                          </a:cubicBezTo>
                          <a:cubicBezTo>
                            <a:pt x="60844" y="2117"/>
                            <a:pt x="48547" y="-1762"/>
                            <a:pt x="32678" y="-1762"/>
                          </a:cubicBezTo>
                          <a:cubicBezTo>
                            <a:pt x="27208" y="-1762"/>
                            <a:pt x="21637" y="-1297"/>
                            <a:pt x="15963" y="-367"/>
                          </a:cubicBezTo>
                          <a:cubicBezTo>
                            <a:pt x="10307" y="564"/>
                            <a:pt x="4456" y="1959"/>
                            <a:pt x="-1590" y="3819"/>
                          </a:cubicBezTo>
                          <a:lnTo>
                            <a:pt x="-1590" y="21539"/>
                          </a:lnTo>
                          <a:cubicBezTo>
                            <a:pt x="3638" y="18693"/>
                            <a:pt x="9042" y="16572"/>
                            <a:pt x="14623" y="15177"/>
                          </a:cubicBezTo>
                          <a:cubicBezTo>
                            <a:pt x="20204" y="13781"/>
                            <a:pt x="26102" y="13084"/>
                            <a:pt x="32315" y="13084"/>
                          </a:cubicBezTo>
                          <a:cubicBezTo>
                            <a:pt x="42380" y="13084"/>
                            <a:pt x="50342" y="15725"/>
                            <a:pt x="56202" y="21009"/>
                          </a:cubicBezTo>
                          <a:cubicBezTo>
                            <a:pt x="62081" y="26292"/>
                            <a:pt x="65020" y="33473"/>
                            <a:pt x="65020" y="42552"/>
                          </a:cubicBezTo>
                          <a:cubicBezTo>
                            <a:pt x="65020" y="51612"/>
                            <a:pt x="62081" y="58783"/>
                            <a:pt x="56202" y="64067"/>
                          </a:cubicBezTo>
                          <a:cubicBezTo>
                            <a:pt x="50342" y="69369"/>
                            <a:pt x="42380" y="72020"/>
                            <a:pt x="32315" y="72020"/>
                          </a:cubicBezTo>
                          <a:cubicBezTo>
                            <a:pt x="27608" y="72020"/>
                            <a:pt x="22911" y="71499"/>
                            <a:pt x="18223" y="70457"/>
                          </a:cubicBezTo>
                          <a:cubicBezTo>
                            <a:pt x="13553" y="69415"/>
                            <a:pt x="8782" y="67787"/>
                            <a:pt x="3908" y="65574"/>
                          </a:cubicBezTo>
                          <a:lnTo>
                            <a:pt x="3908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32" name="图形 602">
                  <a:extLst>
                    <a:ext uri="{FF2B5EF4-FFF2-40B4-BE49-F238E27FC236}">
                      <a16:creationId xmlns:a16="http://schemas.microsoft.com/office/drawing/2014/main" id="{4CED06B3-3C61-597A-83B0-A36369B48586}"/>
                    </a:ext>
                  </a:extLst>
                </p:cNvPr>
                <p:cNvGrpSpPr/>
                <p:nvPr/>
              </p:nvGrpSpPr>
              <p:grpSpPr>
                <a:xfrm>
                  <a:off x="6527222" y="6103620"/>
                  <a:ext cx="201779" cy="221586"/>
                  <a:chOff x="6527222" y="6103620"/>
                  <a:chExt cx="201779" cy="221586"/>
                </a:xfrm>
                <a:solidFill>
                  <a:srgbClr val="000000"/>
                </a:solidFill>
              </p:grpSpPr>
              <p:sp>
                <p:nvSpPr>
                  <p:cNvPr id="633" name="任意多边形: 形状 632">
                    <a:extLst>
                      <a:ext uri="{FF2B5EF4-FFF2-40B4-BE49-F238E27FC236}">
                        <a16:creationId xmlns:a16="http://schemas.microsoft.com/office/drawing/2014/main" id="{C549A41A-8E52-EDE0-C4B3-C8EB1BAE398F}"/>
                      </a:ext>
                    </a:extLst>
                  </p:cNvPr>
                  <p:cNvSpPr/>
                  <p:nvPr/>
                </p:nvSpPr>
                <p:spPr>
                  <a:xfrm>
                    <a:off x="6627235" y="6103620"/>
                    <a:ext cx="11906" cy="41671"/>
                  </a:xfrm>
                  <a:custGeom>
                    <a:avLst/>
                    <a:gdLst>
                      <a:gd name="connsiteX0" fmla="*/ 477 w 11906"/>
                      <a:gd name="connsiteY0" fmla="*/ 513 h 41671"/>
                      <a:gd name="connsiteX1" fmla="*/ 477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477" y="513"/>
                        </a:moveTo>
                        <a:lnTo>
                          <a:pt x="477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4" name="图形 602">
                    <a:extLst>
                      <a:ext uri="{FF2B5EF4-FFF2-40B4-BE49-F238E27FC236}">
                        <a16:creationId xmlns:a16="http://schemas.microsoft.com/office/drawing/2014/main" id="{D27E33BC-4385-C135-4E50-FA8442CF9699}"/>
                      </a:ext>
                    </a:extLst>
                  </p:cNvPr>
                  <p:cNvGrpSpPr/>
                  <p:nvPr/>
                </p:nvGrpSpPr>
                <p:grpSpPr>
                  <a:xfrm>
                    <a:off x="6527222" y="6190117"/>
                    <a:ext cx="201779" cy="135089"/>
                    <a:chOff x="6527222" y="6190117"/>
                    <a:chExt cx="201779" cy="135089"/>
                  </a:xfrm>
                  <a:solidFill>
                    <a:srgbClr val="000000"/>
                  </a:solidFill>
                </p:grpSpPr>
                <p:sp>
                  <p:nvSpPr>
                    <p:cNvPr id="635" name="任意多边形: 形状 634">
                      <a:extLst>
                        <a:ext uri="{FF2B5EF4-FFF2-40B4-BE49-F238E27FC236}">
                          <a16:creationId xmlns:a16="http://schemas.microsoft.com/office/drawing/2014/main" id="{CF47E1E7-0A92-0A3E-4417-9DBEF651387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27222" y="6190117"/>
                      <a:ext cx="85697" cy="135089"/>
                    </a:xfrm>
                    <a:custGeom>
                      <a:avLst/>
                      <a:gdLst>
                        <a:gd name="connsiteX0" fmla="*/ 57301 w 85697"/>
                        <a:gd name="connsiteY0" fmla="*/ 70945 h 135089"/>
                        <a:gd name="connsiteX1" fmla="*/ 77030 w 85697"/>
                        <a:gd name="connsiteY1" fmla="*/ 59671 h 135089"/>
                        <a:gd name="connsiteX2" fmla="*/ 84145 w 85697"/>
                        <a:gd name="connsiteY2" fmla="*/ 38575 h 135089"/>
                        <a:gd name="connsiteX3" fmla="*/ 70890 w 85697"/>
                        <a:gd name="connsiteY3" fmla="*/ 8744 h 135089"/>
                        <a:gd name="connsiteX4" fmla="*/ 33218 w 85697"/>
                        <a:gd name="connsiteY4" fmla="*/ -1804 h 135089"/>
                        <a:gd name="connsiteX5" fmla="*/ 16364 w 85697"/>
                        <a:gd name="connsiteY5" fmla="*/ -185 h 135089"/>
                        <a:gd name="connsiteX6" fmla="*/ -1552 w 85697"/>
                        <a:gd name="connsiteY6" fmla="*/ 4670 h 135089"/>
                        <a:gd name="connsiteX7" fmla="*/ -1552 w 85697"/>
                        <a:gd name="connsiteY7" fmla="*/ 21664 h 135089"/>
                        <a:gd name="connsiteX8" fmla="*/ 14466 w 85697"/>
                        <a:gd name="connsiteY8" fmla="*/ 15218 h 135089"/>
                        <a:gd name="connsiteX9" fmla="*/ 32716 w 85697"/>
                        <a:gd name="connsiteY9" fmla="*/ 13042 h 135089"/>
                        <a:gd name="connsiteX10" fmla="*/ 57942 w 85697"/>
                        <a:gd name="connsiteY10" fmla="*/ 19572 h 135089"/>
                        <a:gd name="connsiteX11" fmla="*/ 66621 w 85697"/>
                        <a:gd name="connsiteY11" fmla="*/ 38575 h 135089"/>
                        <a:gd name="connsiteX12" fmla="*/ 58556 w 85697"/>
                        <a:gd name="connsiteY12" fmla="*/ 56574 h 135089"/>
                        <a:gd name="connsiteX13" fmla="*/ 36120 w 85697"/>
                        <a:gd name="connsiteY13" fmla="*/ 63076 h 135089"/>
                        <a:gd name="connsiteX14" fmla="*/ 20940 w 85697"/>
                        <a:gd name="connsiteY14" fmla="*/ 63076 h 135089"/>
                        <a:gd name="connsiteX15" fmla="*/ 20940 w 85697"/>
                        <a:gd name="connsiteY15" fmla="*/ 77559 h 135089"/>
                        <a:gd name="connsiteX16" fmla="*/ 36818 w 85697"/>
                        <a:gd name="connsiteY16" fmla="*/ 77559 h 135089"/>
                        <a:gd name="connsiteX17" fmla="*/ 56687 w 85697"/>
                        <a:gd name="connsiteY17" fmla="*/ 82749 h 135089"/>
                        <a:gd name="connsiteX18" fmla="*/ 63579 w 85697"/>
                        <a:gd name="connsiteY18" fmla="*/ 97706 h 135089"/>
                        <a:gd name="connsiteX19" fmla="*/ 56463 w 85697"/>
                        <a:gd name="connsiteY19" fmla="*/ 113082 h 135089"/>
                        <a:gd name="connsiteX20" fmla="*/ 36120 w 85697"/>
                        <a:gd name="connsiteY20" fmla="*/ 118468 h 135089"/>
                        <a:gd name="connsiteX21" fmla="*/ 20577 w 85697"/>
                        <a:gd name="connsiteY21" fmla="*/ 116877 h 135089"/>
                        <a:gd name="connsiteX22" fmla="*/ 2355 w 85697"/>
                        <a:gd name="connsiteY22" fmla="*/ 112022 h 135089"/>
                        <a:gd name="connsiteX23" fmla="*/ 2355 w 85697"/>
                        <a:gd name="connsiteY23" fmla="*/ 127704 h 135089"/>
                        <a:gd name="connsiteX24" fmla="*/ 21163 w 85697"/>
                        <a:gd name="connsiteY24" fmla="*/ 131890 h 135089"/>
                        <a:gd name="connsiteX25" fmla="*/ 37683 w 85697"/>
                        <a:gd name="connsiteY25" fmla="*/ 133286 h 135089"/>
                        <a:gd name="connsiteX26" fmla="*/ 69411 w 85697"/>
                        <a:gd name="connsiteY26" fmla="*/ 124160 h 135089"/>
                        <a:gd name="connsiteX27" fmla="*/ 81104 w 85697"/>
                        <a:gd name="connsiteY27" fmla="*/ 99548 h 135089"/>
                        <a:gd name="connsiteX28" fmla="*/ 74909 w 85697"/>
                        <a:gd name="connsiteY28" fmla="*/ 81270 h 135089"/>
                        <a:gd name="connsiteX29" fmla="*/ 57301 w 85697"/>
                        <a:gd name="connsiteY29" fmla="*/ 70945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5697" h="135089">
                          <a:moveTo>
                            <a:pt x="57301" y="70945"/>
                          </a:moveTo>
                          <a:cubicBezTo>
                            <a:pt x="65728" y="69141"/>
                            <a:pt x="72304" y="65383"/>
                            <a:pt x="77030" y="59671"/>
                          </a:cubicBezTo>
                          <a:cubicBezTo>
                            <a:pt x="81773" y="53979"/>
                            <a:pt x="84145" y="46947"/>
                            <a:pt x="84145" y="38575"/>
                          </a:cubicBezTo>
                          <a:cubicBezTo>
                            <a:pt x="84145" y="25739"/>
                            <a:pt x="79727" y="15795"/>
                            <a:pt x="70890" y="8744"/>
                          </a:cubicBezTo>
                          <a:cubicBezTo>
                            <a:pt x="62054" y="1712"/>
                            <a:pt x="49496" y="-1804"/>
                            <a:pt x="33218" y="-1804"/>
                          </a:cubicBezTo>
                          <a:cubicBezTo>
                            <a:pt x="27767" y="-1804"/>
                            <a:pt x="22149" y="-1264"/>
                            <a:pt x="16364" y="-185"/>
                          </a:cubicBezTo>
                          <a:cubicBezTo>
                            <a:pt x="10578" y="894"/>
                            <a:pt x="4606" y="2512"/>
                            <a:pt x="-1552" y="4670"/>
                          </a:cubicBezTo>
                          <a:lnTo>
                            <a:pt x="-1552" y="21664"/>
                          </a:lnTo>
                          <a:cubicBezTo>
                            <a:pt x="3322" y="18818"/>
                            <a:pt x="8662" y="16669"/>
                            <a:pt x="14466" y="15218"/>
                          </a:cubicBezTo>
                          <a:cubicBezTo>
                            <a:pt x="20289" y="13767"/>
                            <a:pt x="26372" y="13042"/>
                            <a:pt x="32716" y="13042"/>
                          </a:cubicBezTo>
                          <a:cubicBezTo>
                            <a:pt x="43748" y="13042"/>
                            <a:pt x="52157" y="15218"/>
                            <a:pt x="57942" y="19572"/>
                          </a:cubicBezTo>
                          <a:cubicBezTo>
                            <a:pt x="63728" y="23925"/>
                            <a:pt x="66621" y="30259"/>
                            <a:pt x="66621" y="38575"/>
                          </a:cubicBezTo>
                          <a:cubicBezTo>
                            <a:pt x="66621" y="46258"/>
                            <a:pt x="63933" y="52258"/>
                            <a:pt x="58556" y="56574"/>
                          </a:cubicBezTo>
                          <a:cubicBezTo>
                            <a:pt x="53180" y="60909"/>
                            <a:pt x="45701" y="63076"/>
                            <a:pt x="36120" y="63076"/>
                          </a:cubicBezTo>
                          <a:lnTo>
                            <a:pt x="20940" y="63076"/>
                          </a:lnTo>
                          <a:lnTo>
                            <a:pt x="20940" y="77559"/>
                          </a:lnTo>
                          <a:lnTo>
                            <a:pt x="36818" y="77559"/>
                          </a:lnTo>
                          <a:cubicBezTo>
                            <a:pt x="45469" y="77559"/>
                            <a:pt x="52092" y="79289"/>
                            <a:pt x="56687" y="82749"/>
                          </a:cubicBezTo>
                          <a:cubicBezTo>
                            <a:pt x="61282" y="86209"/>
                            <a:pt x="63579" y="91195"/>
                            <a:pt x="63579" y="97706"/>
                          </a:cubicBezTo>
                          <a:cubicBezTo>
                            <a:pt x="63579" y="104385"/>
                            <a:pt x="61207" y="109510"/>
                            <a:pt x="56463" y="113082"/>
                          </a:cubicBezTo>
                          <a:cubicBezTo>
                            <a:pt x="51738" y="116673"/>
                            <a:pt x="44957" y="118468"/>
                            <a:pt x="36120" y="118468"/>
                          </a:cubicBezTo>
                          <a:cubicBezTo>
                            <a:pt x="31284" y="118468"/>
                            <a:pt x="26102" y="117938"/>
                            <a:pt x="20577" y="116877"/>
                          </a:cubicBezTo>
                          <a:cubicBezTo>
                            <a:pt x="15052" y="115835"/>
                            <a:pt x="8978" y="114217"/>
                            <a:pt x="2355" y="112022"/>
                          </a:cubicBezTo>
                          <a:lnTo>
                            <a:pt x="2355" y="127704"/>
                          </a:lnTo>
                          <a:cubicBezTo>
                            <a:pt x="9052" y="129565"/>
                            <a:pt x="15322" y="130960"/>
                            <a:pt x="21163" y="131890"/>
                          </a:cubicBezTo>
                          <a:cubicBezTo>
                            <a:pt x="27005" y="132820"/>
                            <a:pt x="32511" y="133286"/>
                            <a:pt x="37683" y="133286"/>
                          </a:cubicBezTo>
                          <a:cubicBezTo>
                            <a:pt x="51059" y="133286"/>
                            <a:pt x="61635" y="130244"/>
                            <a:pt x="69411" y="124160"/>
                          </a:cubicBezTo>
                          <a:cubicBezTo>
                            <a:pt x="77206" y="118096"/>
                            <a:pt x="81104" y="109892"/>
                            <a:pt x="81104" y="99548"/>
                          </a:cubicBezTo>
                          <a:cubicBezTo>
                            <a:pt x="81104" y="92330"/>
                            <a:pt x="79039" y="86237"/>
                            <a:pt x="74909" y="81270"/>
                          </a:cubicBezTo>
                          <a:cubicBezTo>
                            <a:pt x="70779" y="76303"/>
                            <a:pt x="64909" y="72861"/>
                            <a:pt x="57301" y="709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6" name="任意多边形: 形状 635">
                      <a:extLst>
                        <a:ext uri="{FF2B5EF4-FFF2-40B4-BE49-F238E27FC236}">
                          <a16:creationId xmlns:a16="http://schemas.microsoft.com/office/drawing/2014/main" id="{B8835AB8-30E4-E62D-AC06-71F54BF0AC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39007" y="6190117"/>
                      <a:ext cx="89994" cy="135089"/>
                    </a:xfrm>
                    <a:custGeom>
                      <a:avLst/>
                      <a:gdLst>
                        <a:gd name="connsiteX0" fmla="*/ 43430 w 89994"/>
                        <a:gd name="connsiteY0" fmla="*/ 119333 h 135089"/>
                        <a:gd name="connsiteX1" fmla="*/ 22976 w 89994"/>
                        <a:gd name="connsiteY1" fmla="*/ 105938 h 135089"/>
                        <a:gd name="connsiteX2" fmla="*/ 16139 w 89994"/>
                        <a:gd name="connsiteY2" fmla="*/ 65699 h 135089"/>
                        <a:gd name="connsiteX3" fmla="*/ 22976 w 89994"/>
                        <a:gd name="connsiteY3" fmla="*/ 25543 h 135089"/>
                        <a:gd name="connsiteX4" fmla="*/ 43430 w 89994"/>
                        <a:gd name="connsiteY4" fmla="*/ 12149 h 135089"/>
                        <a:gd name="connsiteX5" fmla="*/ 63968 w 89994"/>
                        <a:gd name="connsiteY5" fmla="*/ 25543 h 135089"/>
                        <a:gd name="connsiteX6" fmla="*/ 70833 w 89994"/>
                        <a:gd name="connsiteY6" fmla="*/ 65699 h 135089"/>
                        <a:gd name="connsiteX7" fmla="*/ 63968 w 89994"/>
                        <a:gd name="connsiteY7" fmla="*/ 105938 h 135089"/>
                        <a:gd name="connsiteX8" fmla="*/ 43430 w 89994"/>
                        <a:gd name="connsiteY8" fmla="*/ 119333 h 135089"/>
                        <a:gd name="connsiteX9" fmla="*/ 43430 w 89994"/>
                        <a:gd name="connsiteY9" fmla="*/ 133286 h 135089"/>
                        <a:gd name="connsiteX10" fmla="*/ 76889 w 89994"/>
                        <a:gd name="connsiteY10" fmla="*/ 115956 h 135089"/>
                        <a:gd name="connsiteX11" fmla="*/ 88441 w 89994"/>
                        <a:gd name="connsiteY11" fmla="*/ 65699 h 135089"/>
                        <a:gd name="connsiteX12" fmla="*/ 76889 w 89994"/>
                        <a:gd name="connsiteY12" fmla="*/ 15497 h 135089"/>
                        <a:gd name="connsiteX13" fmla="*/ 43430 w 89994"/>
                        <a:gd name="connsiteY13" fmla="*/ -1804 h 135089"/>
                        <a:gd name="connsiteX14" fmla="*/ 10000 w 89994"/>
                        <a:gd name="connsiteY14" fmla="*/ 15497 h 135089"/>
                        <a:gd name="connsiteX15" fmla="*/ -1553 w 89994"/>
                        <a:gd name="connsiteY15" fmla="*/ 65699 h 135089"/>
                        <a:gd name="connsiteX16" fmla="*/ 10000 w 89994"/>
                        <a:gd name="connsiteY16" fmla="*/ 115956 h 135089"/>
                        <a:gd name="connsiteX17" fmla="*/ 43430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430" y="119333"/>
                          </a:moveTo>
                          <a:cubicBezTo>
                            <a:pt x="34370" y="119333"/>
                            <a:pt x="27552" y="114868"/>
                            <a:pt x="22976" y="105938"/>
                          </a:cubicBezTo>
                          <a:cubicBezTo>
                            <a:pt x="18418" y="97027"/>
                            <a:pt x="16139" y="83614"/>
                            <a:pt x="16139" y="65699"/>
                          </a:cubicBezTo>
                          <a:cubicBezTo>
                            <a:pt x="16139" y="47858"/>
                            <a:pt x="18418" y="34473"/>
                            <a:pt x="22976" y="25543"/>
                          </a:cubicBezTo>
                          <a:cubicBezTo>
                            <a:pt x="27552" y="16614"/>
                            <a:pt x="34370" y="12149"/>
                            <a:pt x="43430" y="12149"/>
                          </a:cubicBezTo>
                          <a:cubicBezTo>
                            <a:pt x="52565" y="12149"/>
                            <a:pt x="59411" y="16614"/>
                            <a:pt x="63968" y="25543"/>
                          </a:cubicBezTo>
                          <a:cubicBezTo>
                            <a:pt x="68545" y="34473"/>
                            <a:pt x="70833" y="47858"/>
                            <a:pt x="70833" y="65699"/>
                          </a:cubicBezTo>
                          <a:cubicBezTo>
                            <a:pt x="70833" y="83614"/>
                            <a:pt x="68545" y="97027"/>
                            <a:pt x="63968" y="105938"/>
                          </a:cubicBezTo>
                          <a:cubicBezTo>
                            <a:pt x="59411" y="114868"/>
                            <a:pt x="52565" y="119333"/>
                            <a:pt x="43430" y="119333"/>
                          </a:cubicBezTo>
                          <a:close/>
                          <a:moveTo>
                            <a:pt x="43430" y="133286"/>
                          </a:moveTo>
                          <a:cubicBezTo>
                            <a:pt x="58034" y="133286"/>
                            <a:pt x="69187" y="127509"/>
                            <a:pt x="76889" y="115956"/>
                          </a:cubicBezTo>
                          <a:cubicBezTo>
                            <a:pt x="84590" y="104422"/>
                            <a:pt x="88441" y="87670"/>
                            <a:pt x="88441" y="65699"/>
                          </a:cubicBezTo>
                          <a:cubicBezTo>
                            <a:pt x="88441" y="43784"/>
                            <a:pt x="84590" y="27050"/>
                            <a:pt x="76889" y="15497"/>
                          </a:cubicBezTo>
                          <a:cubicBezTo>
                            <a:pt x="69187" y="3963"/>
                            <a:pt x="58034" y="-1804"/>
                            <a:pt x="43430" y="-1804"/>
                          </a:cubicBezTo>
                          <a:cubicBezTo>
                            <a:pt x="28845" y="-1804"/>
                            <a:pt x="17702" y="3963"/>
                            <a:pt x="10000" y="15497"/>
                          </a:cubicBezTo>
                          <a:cubicBezTo>
                            <a:pt x="2298" y="27050"/>
                            <a:pt x="-1553" y="43784"/>
                            <a:pt x="-1553" y="65699"/>
                          </a:cubicBezTo>
                          <a:cubicBezTo>
                            <a:pt x="-1553" y="87670"/>
                            <a:pt x="2298" y="104422"/>
                            <a:pt x="10000" y="115956"/>
                          </a:cubicBezTo>
                          <a:cubicBezTo>
                            <a:pt x="17702" y="127509"/>
                            <a:pt x="28845" y="133286"/>
                            <a:pt x="43430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37" name="图形 602">
                  <a:extLst>
                    <a:ext uri="{FF2B5EF4-FFF2-40B4-BE49-F238E27FC236}">
                      <a16:creationId xmlns:a16="http://schemas.microsoft.com/office/drawing/2014/main" id="{98CDF874-96D2-5598-A084-2CC1E2F439F1}"/>
                    </a:ext>
                  </a:extLst>
                </p:cNvPr>
                <p:cNvGrpSpPr/>
                <p:nvPr/>
              </p:nvGrpSpPr>
              <p:grpSpPr>
                <a:xfrm>
                  <a:off x="7332518" y="6103620"/>
                  <a:ext cx="198040" cy="221586"/>
                  <a:chOff x="7332518" y="6103620"/>
                  <a:chExt cx="198040" cy="221586"/>
                </a:xfrm>
                <a:solidFill>
                  <a:srgbClr val="000000"/>
                </a:solidFill>
              </p:grpSpPr>
              <p:sp>
                <p:nvSpPr>
                  <p:cNvPr id="638" name="任意多边形: 形状 637">
                    <a:extLst>
                      <a:ext uri="{FF2B5EF4-FFF2-40B4-BE49-F238E27FC236}">
                        <a16:creationId xmlns:a16="http://schemas.microsoft.com/office/drawing/2014/main" id="{592F1F4C-BB86-EFF6-2386-3EF4D09EDECD}"/>
                      </a:ext>
                    </a:extLst>
                  </p:cNvPr>
                  <p:cNvSpPr/>
                  <p:nvPr/>
                </p:nvSpPr>
                <p:spPr>
                  <a:xfrm>
                    <a:off x="7432530" y="6103620"/>
                    <a:ext cx="11906" cy="41671"/>
                  </a:xfrm>
                  <a:custGeom>
                    <a:avLst/>
                    <a:gdLst>
                      <a:gd name="connsiteX0" fmla="*/ 544 w 11906"/>
                      <a:gd name="connsiteY0" fmla="*/ 513 h 41671"/>
                      <a:gd name="connsiteX1" fmla="*/ 544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544" y="513"/>
                        </a:moveTo>
                        <a:lnTo>
                          <a:pt x="544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9" name="图形 602">
                    <a:extLst>
                      <a:ext uri="{FF2B5EF4-FFF2-40B4-BE49-F238E27FC236}">
                        <a16:creationId xmlns:a16="http://schemas.microsoft.com/office/drawing/2014/main" id="{5E0810C3-5F44-CD79-AEF2-C044241487D6}"/>
                      </a:ext>
                    </a:extLst>
                  </p:cNvPr>
                  <p:cNvGrpSpPr/>
                  <p:nvPr/>
                </p:nvGrpSpPr>
                <p:grpSpPr>
                  <a:xfrm>
                    <a:off x="7332518" y="6190117"/>
                    <a:ext cx="198040" cy="135089"/>
                    <a:chOff x="7332518" y="6190117"/>
                    <a:chExt cx="198040" cy="135089"/>
                  </a:xfrm>
                  <a:solidFill>
                    <a:srgbClr val="000000"/>
                  </a:solidFill>
                </p:grpSpPr>
                <p:sp>
                  <p:nvSpPr>
                    <p:cNvPr id="640" name="任意多边形: 形状 639">
                      <a:extLst>
                        <a:ext uri="{FF2B5EF4-FFF2-40B4-BE49-F238E27FC236}">
                          <a16:creationId xmlns:a16="http://schemas.microsoft.com/office/drawing/2014/main" id="{7214C0FF-24D0-D298-E5A1-A307615F8C8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32518" y="6190117"/>
                      <a:ext cx="85697" cy="135089"/>
                    </a:xfrm>
                    <a:custGeom>
                      <a:avLst/>
                      <a:gdLst>
                        <a:gd name="connsiteX0" fmla="*/ 57368 w 85697"/>
                        <a:gd name="connsiteY0" fmla="*/ 70945 h 135089"/>
                        <a:gd name="connsiteX1" fmla="*/ 77097 w 85697"/>
                        <a:gd name="connsiteY1" fmla="*/ 59671 h 135089"/>
                        <a:gd name="connsiteX2" fmla="*/ 84213 w 85697"/>
                        <a:gd name="connsiteY2" fmla="*/ 38575 h 135089"/>
                        <a:gd name="connsiteX3" fmla="*/ 70958 w 85697"/>
                        <a:gd name="connsiteY3" fmla="*/ 8744 h 135089"/>
                        <a:gd name="connsiteX4" fmla="*/ 33286 w 85697"/>
                        <a:gd name="connsiteY4" fmla="*/ -1804 h 135089"/>
                        <a:gd name="connsiteX5" fmla="*/ 16431 w 85697"/>
                        <a:gd name="connsiteY5" fmla="*/ -185 h 135089"/>
                        <a:gd name="connsiteX6" fmla="*/ -1484 w 85697"/>
                        <a:gd name="connsiteY6" fmla="*/ 4670 h 135089"/>
                        <a:gd name="connsiteX7" fmla="*/ -1484 w 85697"/>
                        <a:gd name="connsiteY7" fmla="*/ 21664 h 135089"/>
                        <a:gd name="connsiteX8" fmla="*/ 14534 w 85697"/>
                        <a:gd name="connsiteY8" fmla="*/ 15218 h 135089"/>
                        <a:gd name="connsiteX9" fmla="*/ 32784 w 85697"/>
                        <a:gd name="connsiteY9" fmla="*/ 13042 h 135089"/>
                        <a:gd name="connsiteX10" fmla="*/ 58010 w 85697"/>
                        <a:gd name="connsiteY10" fmla="*/ 19572 h 135089"/>
                        <a:gd name="connsiteX11" fmla="*/ 66689 w 85697"/>
                        <a:gd name="connsiteY11" fmla="*/ 38575 h 135089"/>
                        <a:gd name="connsiteX12" fmla="*/ 58624 w 85697"/>
                        <a:gd name="connsiteY12" fmla="*/ 56574 h 135089"/>
                        <a:gd name="connsiteX13" fmla="*/ 36188 w 85697"/>
                        <a:gd name="connsiteY13" fmla="*/ 63076 h 135089"/>
                        <a:gd name="connsiteX14" fmla="*/ 21008 w 85697"/>
                        <a:gd name="connsiteY14" fmla="*/ 63076 h 135089"/>
                        <a:gd name="connsiteX15" fmla="*/ 21008 w 85697"/>
                        <a:gd name="connsiteY15" fmla="*/ 77559 h 135089"/>
                        <a:gd name="connsiteX16" fmla="*/ 36886 w 85697"/>
                        <a:gd name="connsiteY16" fmla="*/ 77559 h 135089"/>
                        <a:gd name="connsiteX17" fmla="*/ 56754 w 85697"/>
                        <a:gd name="connsiteY17" fmla="*/ 82749 h 135089"/>
                        <a:gd name="connsiteX18" fmla="*/ 63647 w 85697"/>
                        <a:gd name="connsiteY18" fmla="*/ 97706 h 135089"/>
                        <a:gd name="connsiteX19" fmla="*/ 56531 w 85697"/>
                        <a:gd name="connsiteY19" fmla="*/ 113082 h 135089"/>
                        <a:gd name="connsiteX20" fmla="*/ 36188 w 85697"/>
                        <a:gd name="connsiteY20" fmla="*/ 118468 h 135089"/>
                        <a:gd name="connsiteX21" fmla="*/ 20645 w 85697"/>
                        <a:gd name="connsiteY21" fmla="*/ 116877 h 135089"/>
                        <a:gd name="connsiteX22" fmla="*/ 2423 w 85697"/>
                        <a:gd name="connsiteY22" fmla="*/ 112022 h 135089"/>
                        <a:gd name="connsiteX23" fmla="*/ 2423 w 85697"/>
                        <a:gd name="connsiteY23" fmla="*/ 127704 h 135089"/>
                        <a:gd name="connsiteX24" fmla="*/ 21231 w 85697"/>
                        <a:gd name="connsiteY24" fmla="*/ 131890 h 135089"/>
                        <a:gd name="connsiteX25" fmla="*/ 37751 w 85697"/>
                        <a:gd name="connsiteY25" fmla="*/ 133286 h 135089"/>
                        <a:gd name="connsiteX26" fmla="*/ 69479 w 85697"/>
                        <a:gd name="connsiteY26" fmla="*/ 124160 h 135089"/>
                        <a:gd name="connsiteX27" fmla="*/ 81171 w 85697"/>
                        <a:gd name="connsiteY27" fmla="*/ 99548 h 135089"/>
                        <a:gd name="connsiteX28" fmla="*/ 74976 w 85697"/>
                        <a:gd name="connsiteY28" fmla="*/ 81270 h 135089"/>
                        <a:gd name="connsiteX29" fmla="*/ 57368 w 85697"/>
                        <a:gd name="connsiteY29" fmla="*/ 70945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5697" h="135089">
                          <a:moveTo>
                            <a:pt x="57368" y="70945"/>
                          </a:moveTo>
                          <a:cubicBezTo>
                            <a:pt x="65796" y="69141"/>
                            <a:pt x="72372" y="65383"/>
                            <a:pt x="77097" y="59671"/>
                          </a:cubicBezTo>
                          <a:cubicBezTo>
                            <a:pt x="81841" y="53979"/>
                            <a:pt x="84213" y="46947"/>
                            <a:pt x="84213" y="38575"/>
                          </a:cubicBezTo>
                          <a:cubicBezTo>
                            <a:pt x="84213" y="25739"/>
                            <a:pt x="79795" y="15795"/>
                            <a:pt x="70958" y="8744"/>
                          </a:cubicBezTo>
                          <a:cubicBezTo>
                            <a:pt x="62121" y="1712"/>
                            <a:pt x="49564" y="-1804"/>
                            <a:pt x="33286" y="-1804"/>
                          </a:cubicBezTo>
                          <a:cubicBezTo>
                            <a:pt x="27835" y="-1804"/>
                            <a:pt x="22217" y="-1264"/>
                            <a:pt x="16431" y="-185"/>
                          </a:cubicBezTo>
                          <a:cubicBezTo>
                            <a:pt x="10645" y="894"/>
                            <a:pt x="4674" y="2512"/>
                            <a:pt x="-1484" y="4670"/>
                          </a:cubicBezTo>
                          <a:lnTo>
                            <a:pt x="-1484" y="21664"/>
                          </a:lnTo>
                          <a:cubicBezTo>
                            <a:pt x="3390" y="18818"/>
                            <a:pt x="8729" y="16669"/>
                            <a:pt x="14534" y="15218"/>
                          </a:cubicBezTo>
                          <a:cubicBezTo>
                            <a:pt x="20356" y="13767"/>
                            <a:pt x="26440" y="13042"/>
                            <a:pt x="32784" y="13042"/>
                          </a:cubicBezTo>
                          <a:cubicBezTo>
                            <a:pt x="43816" y="13042"/>
                            <a:pt x="52224" y="15218"/>
                            <a:pt x="58010" y="19572"/>
                          </a:cubicBezTo>
                          <a:cubicBezTo>
                            <a:pt x="63796" y="23925"/>
                            <a:pt x="66689" y="30259"/>
                            <a:pt x="66689" y="38575"/>
                          </a:cubicBezTo>
                          <a:cubicBezTo>
                            <a:pt x="66689" y="46258"/>
                            <a:pt x="64000" y="52258"/>
                            <a:pt x="58624" y="56574"/>
                          </a:cubicBezTo>
                          <a:cubicBezTo>
                            <a:pt x="53247" y="60909"/>
                            <a:pt x="45769" y="63076"/>
                            <a:pt x="36188" y="63076"/>
                          </a:cubicBezTo>
                          <a:lnTo>
                            <a:pt x="21008" y="63076"/>
                          </a:lnTo>
                          <a:lnTo>
                            <a:pt x="21008" y="77559"/>
                          </a:lnTo>
                          <a:lnTo>
                            <a:pt x="36886" y="77559"/>
                          </a:lnTo>
                          <a:cubicBezTo>
                            <a:pt x="45536" y="77559"/>
                            <a:pt x="52159" y="79289"/>
                            <a:pt x="56754" y="82749"/>
                          </a:cubicBezTo>
                          <a:cubicBezTo>
                            <a:pt x="61349" y="86209"/>
                            <a:pt x="63647" y="91195"/>
                            <a:pt x="63647" y="97706"/>
                          </a:cubicBezTo>
                          <a:cubicBezTo>
                            <a:pt x="63647" y="104385"/>
                            <a:pt x="61275" y="109510"/>
                            <a:pt x="56531" y="113082"/>
                          </a:cubicBezTo>
                          <a:cubicBezTo>
                            <a:pt x="51806" y="116673"/>
                            <a:pt x="45025" y="118468"/>
                            <a:pt x="36188" y="118468"/>
                          </a:cubicBezTo>
                          <a:cubicBezTo>
                            <a:pt x="31351" y="118468"/>
                            <a:pt x="26170" y="117938"/>
                            <a:pt x="20645" y="116877"/>
                          </a:cubicBezTo>
                          <a:cubicBezTo>
                            <a:pt x="15120" y="115835"/>
                            <a:pt x="9046" y="114217"/>
                            <a:pt x="2423" y="112022"/>
                          </a:cubicBezTo>
                          <a:lnTo>
                            <a:pt x="2423" y="127704"/>
                          </a:lnTo>
                          <a:cubicBezTo>
                            <a:pt x="9120" y="129565"/>
                            <a:pt x="15389" y="130960"/>
                            <a:pt x="21231" y="131890"/>
                          </a:cubicBezTo>
                          <a:cubicBezTo>
                            <a:pt x="27072" y="132820"/>
                            <a:pt x="32579" y="133286"/>
                            <a:pt x="37751" y="133286"/>
                          </a:cubicBezTo>
                          <a:cubicBezTo>
                            <a:pt x="51127" y="133286"/>
                            <a:pt x="61703" y="130244"/>
                            <a:pt x="69479" y="124160"/>
                          </a:cubicBezTo>
                          <a:cubicBezTo>
                            <a:pt x="77274" y="118096"/>
                            <a:pt x="81171" y="109892"/>
                            <a:pt x="81171" y="99548"/>
                          </a:cubicBezTo>
                          <a:cubicBezTo>
                            <a:pt x="81171" y="92330"/>
                            <a:pt x="79106" y="86237"/>
                            <a:pt x="74976" y="81270"/>
                          </a:cubicBezTo>
                          <a:cubicBezTo>
                            <a:pt x="70846" y="76303"/>
                            <a:pt x="64977" y="72861"/>
                            <a:pt x="57368" y="709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1" name="任意多边形: 形状 640">
                      <a:extLst>
                        <a:ext uri="{FF2B5EF4-FFF2-40B4-BE49-F238E27FC236}">
                          <a16:creationId xmlns:a16="http://schemas.microsoft.com/office/drawing/2014/main" id="{76B884AB-FCC8-D87C-CCFA-E457B70F5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446312" y="6192461"/>
                      <a:ext cx="84246" cy="132745"/>
                    </a:xfrm>
                    <a:custGeom>
                      <a:avLst/>
                      <a:gdLst>
                        <a:gd name="connsiteX0" fmla="*/ 4043 w 84246"/>
                        <a:gd name="connsiteY0" fmla="*/ 130984 h 132745"/>
                        <a:gd name="connsiteX1" fmla="*/ 73192 w 84246"/>
                        <a:gd name="connsiteY1" fmla="*/ 130984 h 132745"/>
                        <a:gd name="connsiteX2" fmla="*/ 73192 w 84246"/>
                        <a:gd name="connsiteY2" fmla="*/ 116138 h 132745"/>
                        <a:gd name="connsiteX3" fmla="*/ 20172 w 84246"/>
                        <a:gd name="connsiteY3" fmla="*/ 116138 h 132745"/>
                        <a:gd name="connsiteX4" fmla="*/ 20172 w 84246"/>
                        <a:gd name="connsiteY4" fmla="*/ 84242 h 132745"/>
                        <a:gd name="connsiteX5" fmla="*/ 27818 w 84246"/>
                        <a:gd name="connsiteY5" fmla="*/ 86196 h 132745"/>
                        <a:gd name="connsiteX6" fmla="*/ 35520 w 84246"/>
                        <a:gd name="connsiteY6" fmla="*/ 86837 h 132745"/>
                        <a:gd name="connsiteX7" fmla="*/ 70039 w 84246"/>
                        <a:gd name="connsiteY7" fmla="*/ 74894 h 132745"/>
                        <a:gd name="connsiteX8" fmla="*/ 82791 w 84246"/>
                        <a:gd name="connsiteY8" fmla="*/ 42552 h 132745"/>
                        <a:gd name="connsiteX9" fmla="*/ 69704 w 84246"/>
                        <a:gd name="connsiteY9" fmla="*/ 9875 h 132745"/>
                        <a:gd name="connsiteX10" fmla="*/ 32813 w 84246"/>
                        <a:gd name="connsiteY10" fmla="*/ -1762 h 132745"/>
                        <a:gd name="connsiteX11" fmla="*/ 16098 w 84246"/>
                        <a:gd name="connsiteY11" fmla="*/ -367 h 132745"/>
                        <a:gd name="connsiteX12" fmla="*/ -1455 w 84246"/>
                        <a:gd name="connsiteY12" fmla="*/ 3819 h 132745"/>
                        <a:gd name="connsiteX13" fmla="*/ -1455 w 84246"/>
                        <a:gd name="connsiteY13" fmla="*/ 21539 h 132745"/>
                        <a:gd name="connsiteX14" fmla="*/ 14758 w 84246"/>
                        <a:gd name="connsiteY14" fmla="*/ 15177 h 132745"/>
                        <a:gd name="connsiteX15" fmla="*/ 32450 w 84246"/>
                        <a:gd name="connsiteY15" fmla="*/ 13084 h 132745"/>
                        <a:gd name="connsiteX16" fmla="*/ 56337 w 84246"/>
                        <a:gd name="connsiteY16" fmla="*/ 21009 h 132745"/>
                        <a:gd name="connsiteX17" fmla="*/ 65155 w 84246"/>
                        <a:gd name="connsiteY17" fmla="*/ 42552 h 132745"/>
                        <a:gd name="connsiteX18" fmla="*/ 56337 w 84246"/>
                        <a:gd name="connsiteY18" fmla="*/ 64067 h 132745"/>
                        <a:gd name="connsiteX19" fmla="*/ 32450 w 84246"/>
                        <a:gd name="connsiteY19" fmla="*/ 72020 h 132745"/>
                        <a:gd name="connsiteX20" fmla="*/ 18358 w 84246"/>
                        <a:gd name="connsiteY20" fmla="*/ 70457 h 132745"/>
                        <a:gd name="connsiteX21" fmla="*/ 4043 w 84246"/>
                        <a:gd name="connsiteY21" fmla="*/ 65574 h 132745"/>
                        <a:gd name="connsiteX22" fmla="*/ 4043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4043" y="130984"/>
                          </a:moveTo>
                          <a:lnTo>
                            <a:pt x="73192" y="130984"/>
                          </a:lnTo>
                          <a:lnTo>
                            <a:pt x="73192" y="116138"/>
                          </a:lnTo>
                          <a:lnTo>
                            <a:pt x="20172" y="116138"/>
                          </a:lnTo>
                          <a:lnTo>
                            <a:pt x="20172" y="84242"/>
                          </a:lnTo>
                          <a:cubicBezTo>
                            <a:pt x="22721" y="85117"/>
                            <a:pt x="25269" y="85768"/>
                            <a:pt x="27818" y="86196"/>
                          </a:cubicBezTo>
                          <a:cubicBezTo>
                            <a:pt x="30385" y="86623"/>
                            <a:pt x="32953" y="86837"/>
                            <a:pt x="35520" y="86837"/>
                          </a:cubicBezTo>
                          <a:cubicBezTo>
                            <a:pt x="50049" y="86837"/>
                            <a:pt x="61556" y="82856"/>
                            <a:pt x="70039" y="74894"/>
                          </a:cubicBezTo>
                          <a:cubicBezTo>
                            <a:pt x="78541" y="66932"/>
                            <a:pt x="82791" y="56151"/>
                            <a:pt x="82791" y="42552"/>
                          </a:cubicBezTo>
                          <a:cubicBezTo>
                            <a:pt x="82791" y="28543"/>
                            <a:pt x="78429" y="17651"/>
                            <a:pt x="69704" y="9875"/>
                          </a:cubicBezTo>
                          <a:cubicBezTo>
                            <a:pt x="60979" y="2117"/>
                            <a:pt x="48682" y="-1762"/>
                            <a:pt x="32813" y="-1762"/>
                          </a:cubicBezTo>
                          <a:cubicBezTo>
                            <a:pt x="27344" y="-1762"/>
                            <a:pt x="21772" y="-1297"/>
                            <a:pt x="16098" y="-367"/>
                          </a:cubicBezTo>
                          <a:cubicBezTo>
                            <a:pt x="10442" y="564"/>
                            <a:pt x="4592" y="1959"/>
                            <a:pt x="-1455" y="3819"/>
                          </a:cubicBezTo>
                          <a:lnTo>
                            <a:pt x="-1455" y="21539"/>
                          </a:lnTo>
                          <a:cubicBezTo>
                            <a:pt x="3773" y="18693"/>
                            <a:pt x="9177" y="16572"/>
                            <a:pt x="14758" y="15177"/>
                          </a:cubicBezTo>
                          <a:cubicBezTo>
                            <a:pt x="20339" y="13781"/>
                            <a:pt x="26237" y="13084"/>
                            <a:pt x="32450" y="13084"/>
                          </a:cubicBezTo>
                          <a:cubicBezTo>
                            <a:pt x="42515" y="13084"/>
                            <a:pt x="50477" y="15725"/>
                            <a:pt x="56337" y="21009"/>
                          </a:cubicBezTo>
                          <a:cubicBezTo>
                            <a:pt x="62216" y="26292"/>
                            <a:pt x="65155" y="33473"/>
                            <a:pt x="65155" y="42552"/>
                          </a:cubicBezTo>
                          <a:cubicBezTo>
                            <a:pt x="65155" y="51612"/>
                            <a:pt x="62216" y="58783"/>
                            <a:pt x="56337" y="64067"/>
                          </a:cubicBezTo>
                          <a:cubicBezTo>
                            <a:pt x="50477" y="69369"/>
                            <a:pt x="42515" y="72020"/>
                            <a:pt x="32450" y="72020"/>
                          </a:cubicBezTo>
                          <a:cubicBezTo>
                            <a:pt x="27744" y="72020"/>
                            <a:pt x="23046" y="71499"/>
                            <a:pt x="18358" y="70457"/>
                          </a:cubicBezTo>
                          <a:cubicBezTo>
                            <a:pt x="13689" y="69415"/>
                            <a:pt x="8917" y="67787"/>
                            <a:pt x="4043" y="65574"/>
                          </a:cubicBezTo>
                          <a:lnTo>
                            <a:pt x="4043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42" name="图形 602">
                  <a:extLst>
                    <a:ext uri="{FF2B5EF4-FFF2-40B4-BE49-F238E27FC236}">
                      <a16:creationId xmlns:a16="http://schemas.microsoft.com/office/drawing/2014/main" id="{0A19AF87-A303-3FD3-BAC5-387B9012F166}"/>
                    </a:ext>
                  </a:extLst>
                </p:cNvPr>
                <p:cNvGrpSpPr/>
                <p:nvPr/>
              </p:nvGrpSpPr>
              <p:grpSpPr>
                <a:xfrm>
                  <a:off x="8132930" y="6103620"/>
                  <a:ext cx="206662" cy="221586"/>
                  <a:chOff x="8132930" y="6103620"/>
                  <a:chExt cx="206662" cy="221586"/>
                </a:xfrm>
                <a:solidFill>
                  <a:srgbClr val="000000"/>
                </a:solidFill>
              </p:grpSpPr>
              <p:sp>
                <p:nvSpPr>
                  <p:cNvPr id="643" name="任意多边形: 形状 642">
                    <a:extLst>
                      <a:ext uri="{FF2B5EF4-FFF2-40B4-BE49-F238E27FC236}">
                        <a16:creationId xmlns:a16="http://schemas.microsoft.com/office/drawing/2014/main" id="{5B0AFBED-8962-0CA3-5A54-4A66CFAC29A3}"/>
                      </a:ext>
                    </a:extLst>
                  </p:cNvPr>
                  <p:cNvSpPr/>
                  <p:nvPr/>
                </p:nvSpPr>
                <p:spPr>
                  <a:xfrm>
                    <a:off x="8237826" y="6103620"/>
                    <a:ext cx="11906" cy="41671"/>
                  </a:xfrm>
                  <a:custGeom>
                    <a:avLst/>
                    <a:gdLst>
                      <a:gd name="connsiteX0" fmla="*/ 612 w 11906"/>
                      <a:gd name="connsiteY0" fmla="*/ 513 h 41671"/>
                      <a:gd name="connsiteX1" fmla="*/ 612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612" y="513"/>
                        </a:moveTo>
                        <a:lnTo>
                          <a:pt x="612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44" name="图形 602">
                    <a:extLst>
                      <a:ext uri="{FF2B5EF4-FFF2-40B4-BE49-F238E27FC236}">
                        <a16:creationId xmlns:a16="http://schemas.microsoft.com/office/drawing/2014/main" id="{B967632C-DF64-FBAF-BFEF-B0E539646444}"/>
                      </a:ext>
                    </a:extLst>
                  </p:cNvPr>
                  <p:cNvGrpSpPr/>
                  <p:nvPr/>
                </p:nvGrpSpPr>
                <p:grpSpPr>
                  <a:xfrm>
                    <a:off x="8132930" y="6190117"/>
                    <a:ext cx="206662" cy="135089"/>
                    <a:chOff x="8132930" y="6190117"/>
                    <a:chExt cx="206662" cy="135089"/>
                  </a:xfrm>
                  <a:solidFill>
                    <a:srgbClr val="000000"/>
                  </a:solidFill>
                </p:grpSpPr>
                <p:sp>
                  <p:nvSpPr>
                    <p:cNvPr id="645" name="任意多边形: 形状 644">
                      <a:extLst>
                        <a:ext uri="{FF2B5EF4-FFF2-40B4-BE49-F238E27FC236}">
                          <a16:creationId xmlns:a16="http://schemas.microsoft.com/office/drawing/2014/main" id="{6901BDB7-6D30-82D3-8130-411E705871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132930" y="6192461"/>
                      <a:ext cx="94877" cy="130206"/>
                    </a:xfrm>
                    <a:custGeom>
                      <a:avLst/>
                      <a:gdLst>
                        <a:gd name="connsiteX0" fmla="*/ 57363 w 94877"/>
                        <a:gd name="connsiteY0" fmla="*/ 113051 h 130206"/>
                        <a:gd name="connsiteX1" fmla="*/ 12882 w 94877"/>
                        <a:gd name="connsiteY1" fmla="*/ 43539 h 130206"/>
                        <a:gd name="connsiteX2" fmla="*/ 57363 w 94877"/>
                        <a:gd name="connsiteY2" fmla="*/ 43539 h 130206"/>
                        <a:gd name="connsiteX3" fmla="*/ 57363 w 94877"/>
                        <a:gd name="connsiteY3" fmla="*/ 113051 h 130206"/>
                        <a:gd name="connsiteX4" fmla="*/ 52730 w 94877"/>
                        <a:gd name="connsiteY4" fmla="*/ 128399 h 130206"/>
                        <a:gd name="connsiteX5" fmla="*/ 74887 w 94877"/>
                        <a:gd name="connsiteY5" fmla="*/ 128399 h 130206"/>
                        <a:gd name="connsiteX6" fmla="*/ 74887 w 94877"/>
                        <a:gd name="connsiteY6" fmla="*/ 43539 h 130206"/>
                        <a:gd name="connsiteX7" fmla="*/ 93472 w 94877"/>
                        <a:gd name="connsiteY7" fmla="*/ 43539 h 130206"/>
                        <a:gd name="connsiteX8" fmla="*/ 93472 w 94877"/>
                        <a:gd name="connsiteY8" fmla="*/ 28888 h 130206"/>
                        <a:gd name="connsiteX9" fmla="*/ 74887 w 94877"/>
                        <a:gd name="connsiteY9" fmla="*/ 28888 h 130206"/>
                        <a:gd name="connsiteX10" fmla="*/ 74887 w 94877"/>
                        <a:gd name="connsiteY10" fmla="*/ -1807 h 130206"/>
                        <a:gd name="connsiteX11" fmla="*/ 57363 w 94877"/>
                        <a:gd name="connsiteY11" fmla="*/ -1807 h 130206"/>
                        <a:gd name="connsiteX12" fmla="*/ 57363 w 94877"/>
                        <a:gd name="connsiteY12" fmla="*/ 28888 h 130206"/>
                        <a:gd name="connsiteX13" fmla="*/ -1406 w 94877"/>
                        <a:gd name="connsiteY13" fmla="*/ 28888 h 130206"/>
                        <a:gd name="connsiteX14" fmla="*/ -1406 w 94877"/>
                        <a:gd name="connsiteY14" fmla="*/ 45883 h 130206"/>
                        <a:gd name="connsiteX15" fmla="*/ 52730 w 94877"/>
                        <a:gd name="connsiteY15" fmla="*/ 128399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4877" h="130206">
                          <a:moveTo>
                            <a:pt x="57363" y="113051"/>
                          </a:moveTo>
                          <a:lnTo>
                            <a:pt x="12882" y="43539"/>
                          </a:lnTo>
                          <a:lnTo>
                            <a:pt x="57363" y="43539"/>
                          </a:lnTo>
                          <a:lnTo>
                            <a:pt x="57363" y="113051"/>
                          </a:lnTo>
                          <a:close/>
                          <a:moveTo>
                            <a:pt x="52730" y="128399"/>
                          </a:moveTo>
                          <a:lnTo>
                            <a:pt x="74887" y="128399"/>
                          </a:lnTo>
                          <a:lnTo>
                            <a:pt x="74887" y="43539"/>
                          </a:lnTo>
                          <a:lnTo>
                            <a:pt x="93472" y="43539"/>
                          </a:lnTo>
                          <a:lnTo>
                            <a:pt x="93472" y="28888"/>
                          </a:lnTo>
                          <a:lnTo>
                            <a:pt x="74887" y="28888"/>
                          </a:lnTo>
                          <a:lnTo>
                            <a:pt x="74887" y="-1807"/>
                          </a:lnTo>
                          <a:lnTo>
                            <a:pt x="57363" y="-1807"/>
                          </a:lnTo>
                          <a:lnTo>
                            <a:pt x="57363" y="28888"/>
                          </a:lnTo>
                          <a:lnTo>
                            <a:pt x="-1406" y="28888"/>
                          </a:lnTo>
                          <a:lnTo>
                            <a:pt x="-1406" y="45883"/>
                          </a:lnTo>
                          <a:lnTo>
                            <a:pt x="52730" y="1283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6" name="任意多边形: 形状 645">
                      <a:extLst>
                        <a:ext uri="{FF2B5EF4-FFF2-40B4-BE49-F238E27FC236}">
                          <a16:creationId xmlns:a16="http://schemas.microsoft.com/office/drawing/2014/main" id="{F7300D77-EA64-8DEE-1C26-03789B44A4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249598" y="6190117"/>
                      <a:ext cx="89994" cy="135089"/>
                    </a:xfrm>
                    <a:custGeom>
                      <a:avLst/>
                      <a:gdLst>
                        <a:gd name="connsiteX0" fmla="*/ 43565 w 89994"/>
                        <a:gd name="connsiteY0" fmla="*/ 119333 h 135089"/>
                        <a:gd name="connsiteX1" fmla="*/ 23111 w 89994"/>
                        <a:gd name="connsiteY1" fmla="*/ 105938 h 135089"/>
                        <a:gd name="connsiteX2" fmla="*/ 16274 w 89994"/>
                        <a:gd name="connsiteY2" fmla="*/ 65699 h 135089"/>
                        <a:gd name="connsiteX3" fmla="*/ 23111 w 89994"/>
                        <a:gd name="connsiteY3" fmla="*/ 25543 h 135089"/>
                        <a:gd name="connsiteX4" fmla="*/ 43565 w 89994"/>
                        <a:gd name="connsiteY4" fmla="*/ 12149 h 135089"/>
                        <a:gd name="connsiteX5" fmla="*/ 64104 w 89994"/>
                        <a:gd name="connsiteY5" fmla="*/ 25543 h 135089"/>
                        <a:gd name="connsiteX6" fmla="*/ 70968 w 89994"/>
                        <a:gd name="connsiteY6" fmla="*/ 65699 h 135089"/>
                        <a:gd name="connsiteX7" fmla="*/ 64104 w 89994"/>
                        <a:gd name="connsiteY7" fmla="*/ 105938 h 135089"/>
                        <a:gd name="connsiteX8" fmla="*/ 43565 w 89994"/>
                        <a:gd name="connsiteY8" fmla="*/ 119333 h 135089"/>
                        <a:gd name="connsiteX9" fmla="*/ 43565 w 89994"/>
                        <a:gd name="connsiteY9" fmla="*/ 133286 h 135089"/>
                        <a:gd name="connsiteX10" fmla="*/ 77024 w 89994"/>
                        <a:gd name="connsiteY10" fmla="*/ 115956 h 135089"/>
                        <a:gd name="connsiteX11" fmla="*/ 88577 w 89994"/>
                        <a:gd name="connsiteY11" fmla="*/ 65699 h 135089"/>
                        <a:gd name="connsiteX12" fmla="*/ 77024 w 89994"/>
                        <a:gd name="connsiteY12" fmla="*/ 15497 h 135089"/>
                        <a:gd name="connsiteX13" fmla="*/ 43565 w 89994"/>
                        <a:gd name="connsiteY13" fmla="*/ -1804 h 135089"/>
                        <a:gd name="connsiteX14" fmla="*/ 10135 w 89994"/>
                        <a:gd name="connsiteY14" fmla="*/ 15497 h 135089"/>
                        <a:gd name="connsiteX15" fmla="*/ -1418 w 89994"/>
                        <a:gd name="connsiteY15" fmla="*/ 65699 h 135089"/>
                        <a:gd name="connsiteX16" fmla="*/ 10135 w 89994"/>
                        <a:gd name="connsiteY16" fmla="*/ 115956 h 135089"/>
                        <a:gd name="connsiteX17" fmla="*/ 43565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565" y="119333"/>
                          </a:moveTo>
                          <a:cubicBezTo>
                            <a:pt x="34506" y="119333"/>
                            <a:pt x="27687" y="114868"/>
                            <a:pt x="23111" y="105938"/>
                          </a:cubicBezTo>
                          <a:cubicBezTo>
                            <a:pt x="18553" y="97027"/>
                            <a:pt x="16274" y="83614"/>
                            <a:pt x="16274" y="65699"/>
                          </a:cubicBezTo>
                          <a:cubicBezTo>
                            <a:pt x="16274" y="47858"/>
                            <a:pt x="18553" y="34473"/>
                            <a:pt x="23111" y="25543"/>
                          </a:cubicBezTo>
                          <a:cubicBezTo>
                            <a:pt x="27687" y="16614"/>
                            <a:pt x="34506" y="12149"/>
                            <a:pt x="43565" y="12149"/>
                          </a:cubicBezTo>
                          <a:cubicBezTo>
                            <a:pt x="52700" y="12149"/>
                            <a:pt x="59546" y="16614"/>
                            <a:pt x="64104" y="25543"/>
                          </a:cubicBezTo>
                          <a:cubicBezTo>
                            <a:pt x="68680" y="34473"/>
                            <a:pt x="70968" y="47858"/>
                            <a:pt x="70968" y="65699"/>
                          </a:cubicBezTo>
                          <a:cubicBezTo>
                            <a:pt x="70968" y="83614"/>
                            <a:pt x="68680" y="97027"/>
                            <a:pt x="64104" y="105938"/>
                          </a:cubicBezTo>
                          <a:cubicBezTo>
                            <a:pt x="59546" y="114868"/>
                            <a:pt x="52700" y="119333"/>
                            <a:pt x="43565" y="119333"/>
                          </a:cubicBezTo>
                          <a:close/>
                          <a:moveTo>
                            <a:pt x="43565" y="133286"/>
                          </a:moveTo>
                          <a:cubicBezTo>
                            <a:pt x="58169" y="133286"/>
                            <a:pt x="69322" y="127509"/>
                            <a:pt x="77024" y="115956"/>
                          </a:cubicBezTo>
                          <a:cubicBezTo>
                            <a:pt x="84726" y="104422"/>
                            <a:pt x="88577" y="87670"/>
                            <a:pt x="88577" y="65699"/>
                          </a:cubicBezTo>
                          <a:cubicBezTo>
                            <a:pt x="88577" y="43784"/>
                            <a:pt x="84726" y="27050"/>
                            <a:pt x="77024" y="15497"/>
                          </a:cubicBezTo>
                          <a:cubicBezTo>
                            <a:pt x="69322" y="3963"/>
                            <a:pt x="58169" y="-1804"/>
                            <a:pt x="43565" y="-1804"/>
                          </a:cubicBezTo>
                          <a:cubicBezTo>
                            <a:pt x="28980" y="-1804"/>
                            <a:pt x="17837" y="3963"/>
                            <a:pt x="10135" y="15497"/>
                          </a:cubicBezTo>
                          <a:cubicBezTo>
                            <a:pt x="2433" y="27050"/>
                            <a:pt x="-1418" y="43784"/>
                            <a:pt x="-1418" y="65699"/>
                          </a:cubicBezTo>
                          <a:cubicBezTo>
                            <a:pt x="-1418" y="87670"/>
                            <a:pt x="2433" y="104422"/>
                            <a:pt x="10135" y="115956"/>
                          </a:cubicBezTo>
                          <a:cubicBezTo>
                            <a:pt x="17837" y="127509"/>
                            <a:pt x="28980" y="133286"/>
                            <a:pt x="43565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47" name="图形 602">
                  <a:extLst>
                    <a:ext uri="{FF2B5EF4-FFF2-40B4-BE49-F238E27FC236}">
                      <a16:creationId xmlns:a16="http://schemas.microsoft.com/office/drawing/2014/main" id="{3A371492-BA4B-AEB7-31DC-51DCC528A1DE}"/>
                    </a:ext>
                  </a:extLst>
                </p:cNvPr>
                <p:cNvGrpSpPr/>
                <p:nvPr/>
              </p:nvGrpSpPr>
              <p:grpSpPr>
                <a:xfrm>
                  <a:off x="8938225" y="6103620"/>
                  <a:ext cx="202923" cy="221586"/>
                  <a:chOff x="8938225" y="6103620"/>
                  <a:chExt cx="202923" cy="221586"/>
                </a:xfrm>
                <a:solidFill>
                  <a:srgbClr val="000000"/>
                </a:solidFill>
              </p:grpSpPr>
              <p:sp>
                <p:nvSpPr>
                  <p:cNvPr id="648" name="任意多边形: 形状 647">
                    <a:extLst>
                      <a:ext uri="{FF2B5EF4-FFF2-40B4-BE49-F238E27FC236}">
                        <a16:creationId xmlns:a16="http://schemas.microsoft.com/office/drawing/2014/main" id="{134BCFC2-FECB-2B23-EFF3-F38B6BBF22D3}"/>
                      </a:ext>
                    </a:extLst>
                  </p:cNvPr>
                  <p:cNvSpPr/>
                  <p:nvPr/>
                </p:nvSpPr>
                <p:spPr>
                  <a:xfrm>
                    <a:off x="9043121" y="6103620"/>
                    <a:ext cx="11906" cy="41671"/>
                  </a:xfrm>
                  <a:custGeom>
                    <a:avLst/>
                    <a:gdLst>
                      <a:gd name="connsiteX0" fmla="*/ 680 w 11906"/>
                      <a:gd name="connsiteY0" fmla="*/ 513 h 41671"/>
                      <a:gd name="connsiteX1" fmla="*/ 680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680" y="513"/>
                        </a:moveTo>
                        <a:lnTo>
                          <a:pt x="680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49" name="图形 602">
                    <a:extLst>
                      <a:ext uri="{FF2B5EF4-FFF2-40B4-BE49-F238E27FC236}">
                        <a16:creationId xmlns:a16="http://schemas.microsoft.com/office/drawing/2014/main" id="{2EB2783B-892C-6219-7735-E5887CD8ECBF}"/>
                      </a:ext>
                    </a:extLst>
                  </p:cNvPr>
                  <p:cNvGrpSpPr/>
                  <p:nvPr/>
                </p:nvGrpSpPr>
                <p:grpSpPr>
                  <a:xfrm>
                    <a:off x="8938225" y="6192461"/>
                    <a:ext cx="202923" cy="132745"/>
                    <a:chOff x="8938225" y="6192461"/>
                    <a:chExt cx="202923" cy="132745"/>
                  </a:xfrm>
                  <a:solidFill>
                    <a:srgbClr val="000000"/>
                  </a:solidFill>
                </p:grpSpPr>
                <p:sp>
                  <p:nvSpPr>
                    <p:cNvPr id="650" name="任意多边形: 形状 649">
                      <a:extLst>
                        <a:ext uri="{FF2B5EF4-FFF2-40B4-BE49-F238E27FC236}">
                          <a16:creationId xmlns:a16="http://schemas.microsoft.com/office/drawing/2014/main" id="{71036920-1576-2A8E-D098-0E15D3F04B1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938225" y="6192461"/>
                      <a:ext cx="94877" cy="130206"/>
                    </a:xfrm>
                    <a:custGeom>
                      <a:avLst/>
                      <a:gdLst>
                        <a:gd name="connsiteX0" fmla="*/ 57430 w 94877"/>
                        <a:gd name="connsiteY0" fmla="*/ 113051 h 130206"/>
                        <a:gd name="connsiteX1" fmla="*/ 12949 w 94877"/>
                        <a:gd name="connsiteY1" fmla="*/ 43539 h 130206"/>
                        <a:gd name="connsiteX2" fmla="*/ 57430 w 94877"/>
                        <a:gd name="connsiteY2" fmla="*/ 43539 h 130206"/>
                        <a:gd name="connsiteX3" fmla="*/ 57430 w 94877"/>
                        <a:gd name="connsiteY3" fmla="*/ 113051 h 130206"/>
                        <a:gd name="connsiteX4" fmla="*/ 52798 w 94877"/>
                        <a:gd name="connsiteY4" fmla="*/ 128399 h 130206"/>
                        <a:gd name="connsiteX5" fmla="*/ 74955 w 94877"/>
                        <a:gd name="connsiteY5" fmla="*/ 128399 h 130206"/>
                        <a:gd name="connsiteX6" fmla="*/ 74955 w 94877"/>
                        <a:gd name="connsiteY6" fmla="*/ 43539 h 130206"/>
                        <a:gd name="connsiteX7" fmla="*/ 93540 w 94877"/>
                        <a:gd name="connsiteY7" fmla="*/ 43539 h 130206"/>
                        <a:gd name="connsiteX8" fmla="*/ 93540 w 94877"/>
                        <a:gd name="connsiteY8" fmla="*/ 28888 h 130206"/>
                        <a:gd name="connsiteX9" fmla="*/ 74955 w 94877"/>
                        <a:gd name="connsiteY9" fmla="*/ 28888 h 130206"/>
                        <a:gd name="connsiteX10" fmla="*/ 74955 w 94877"/>
                        <a:gd name="connsiteY10" fmla="*/ -1807 h 130206"/>
                        <a:gd name="connsiteX11" fmla="*/ 57430 w 94877"/>
                        <a:gd name="connsiteY11" fmla="*/ -1807 h 130206"/>
                        <a:gd name="connsiteX12" fmla="*/ 57430 w 94877"/>
                        <a:gd name="connsiteY12" fmla="*/ 28888 h 130206"/>
                        <a:gd name="connsiteX13" fmla="*/ -1338 w 94877"/>
                        <a:gd name="connsiteY13" fmla="*/ 28888 h 130206"/>
                        <a:gd name="connsiteX14" fmla="*/ -1338 w 94877"/>
                        <a:gd name="connsiteY14" fmla="*/ 45883 h 130206"/>
                        <a:gd name="connsiteX15" fmla="*/ 52798 w 94877"/>
                        <a:gd name="connsiteY15" fmla="*/ 128399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4877" h="130206">
                          <a:moveTo>
                            <a:pt x="57430" y="113051"/>
                          </a:moveTo>
                          <a:lnTo>
                            <a:pt x="12949" y="43539"/>
                          </a:lnTo>
                          <a:lnTo>
                            <a:pt x="57430" y="43539"/>
                          </a:lnTo>
                          <a:lnTo>
                            <a:pt x="57430" y="113051"/>
                          </a:lnTo>
                          <a:close/>
                          <a:moveTo>
                            <a:pt x="52798" y="128399"/>
                          </a:moveTo>
                          <a:lnTo>
                            <a:pt x="74955" y="128399"/>
                          </a:lnTo>
                          <a:lnTo>
                            <a:pt x="74955" y="43539"/>
                          </a:lnTo>
                          <a:lnTo>
                            <a:pt x="93540" y="43539"/>
                          </a:lnTo>
                          <a:lnTo>
                            <a:pt x="93540" y="28888"/>
                          </a:lnTo>
                          <a:lnTo>
                            <a:pt x="74955" y="28888"/>
                          </a:lnTo>
                          <a:lnTo>
                            <a:pt x="74955" y="-1807"/>
                          </a:lnTo>
                          <a:lnTo>
                            <a:pt x="57430" y="-1807"/>
                          </a:lnTo>
                          <a:lnTo>
                            <a:pt x="57430" y="28888"/>
                          </a:lnTo>
                          <a:lnTo>
                            <a:pt x="-1338" y="28888"/>
                          </a:lnTo>
                          <a:lnTo>
                            <a:pt x="-1338" y="45883"/>
                          </a:lnTo>
                          <a:lnTo>
                            <a:pt x="52798" y="1283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1" name="任意多边形: 形状 650">
                      <a:extLst>
                        <a:ext uri="{FF2B5EF4-FFF2-40B4-BE49-F238E27FC236}">
                          <a16:creationId xmlns:a16="http://schemas.microsoft.com/office/drawing/2014/main" id="{577A0710-8F80-E033-F828-8221DA45D8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56903" y="6192461"/>
                      <a:ext cx="84246" cy="132745"/>
                    </a:xfrm>
                    <a:custGeom>
                      <a:avLst/>
                      <a:gdLst>
                        <a:gd name="connsiteX0" fmla="*/ 4178 w 84246"/>
                        <a:gd name="connsiteY0" fmla="*/ 130984 h 132745"/>
                        <a:gd name="connsiteX1" fmla="*/ 73327 w 84246"/>
                        <a:gd name="connsiteY1" fmla="*/ 130984 h 132745"/>
                        <a:gd name="connsiteX2" fmla="*/ 73327 w 84246"/>
                        <a:gd name="connsiteY2" fmla="*/ 116138 h 132745"/>
                        <a:gd name="connsiteX3" fmla="*/ 20307 w 84246"/>
                        <a:gd name="connsiteY3" fmla="*/ 116138 h 132745"/>
                        <a:gd name="connsiteX4" fmla="*/ 20307 w 84246"/>
                        <a:gd name="connsiteY4" fmla="*/ 84242 h 132745"/>
                        <a:gd name="connsiteX5" fmla="*/ 27953 w 84246"/>
                        <a:gd name="connsiteY5" fmla="*/ 86196 h 132745"/>
                        <a:gd name="connsiteX6" fmla="*/ 35655 w 84246"/>
                        <a:gd name="connsiteY6" fmla="*/ 86837 h 132745"/>
                        <a:gd name="connsiteX7" fmla="*/ 70174 w 84246"/>
                        <a:gd name="connsiteY7" fmla="*/ 74894 h 132745"/>
                        <a:gd name="connsiteX8" fmla="*/ 82927 w 84246"/>
                        <a:gd name="connsiteY8" fmla="*/ 42552 h 132745"/>
                        <a:gd name="connsiteX9" fmla="*/ 69839 w 84246"/>
                        <a:gd name="connsiteY9" fmla="*/ 9875 h 132745"/>
                        <a:gd name="connsiteX10" fmla="*/ 32948 w 84246"/>
                        <a:gd name="connsiteY10" fmla="*/ -1762 h 132745"/>
                        <a:gd name="connsiteX11" fmla="*/ 16233 w 84246"/>
                        <a:gd name="connsiteY11" fmla="*/ -367 h 132745"/>
                        <a:gd name="connsiteX12" fmla="*/ -1319 w 84246"/>
                        <a:gd name="connsiteY12" fmla="*/ 3819 h 132745"/>
                        <a:gd name="connsiteX13" fmla="*/ -1319 w 84246"/>
                        <a:gd name="connsiteY13" fmla="*/ 21539 h 132745"/>
                        <a:gd name="connsiteX14" fmla="*/ 14894 w 84246"/>
                        <a:gd name="connsiteY14" fmla="*/ 15177 h 132745"/>
                        <a:gd name="connsiteX15" fmla="*/ 32586 w 84246"/>
                        <a:gd name="connsiteY15" fmla="*/ 13084 h 132745"/>
                        <a:gd name="connsiteX16" fmla="*/ 56473 w 84246"/>
                        <a:gd name="connsiteY16" fmla="*/ 21009 h 132745"/>
                        <a:gd name="connsiteX17" fmla="*/ 65291 w 84246"/>
                        <a:gd name="connsiteY17" fmla="*/ 42552 h 132745"/>
                        <a:gd name="connsiteX18" fmla="*/ 56473 w 84246"/>
                        <a:gd name="connsiteY18" fmla="*/ 64067 h 132745"/>
                        <a:gd name="connsiteX19" fmla="*/ 32586 w 84246"/>
                        <a:gd name="connsiteY19" fmla="*/ 72020 h 132745"/>
                        <a:gd name="connsiteX20" fmla="*/ 18493 w 84246"/>
                        <a:gd name="connsiteY20" fmla="*/ 70457 h 132745"/>
                        <a:gd name="connsiteX21" fmla="*/ 4178 w 84246"/>
                        <a:gd name="connsiteY21" fmla="*/ 65574 h 132745"/>
                        <a:gd name="connsiteX22" fmla="*/ 4178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4178" y="130984"/>
                          </a:moveTo>
                          <a:lnTo>
                            <a:pt x="73327" y="130984"/>
                          </a:lnTo>
                          <a:lnTo>
                            <a:pt x="73327" y="116138"/>
                          </a:lnTo>
                          <a:lnTo>
                            <a:pt x="20307" y="116138"/>
                          </a:lnTo>
                          <a:lnTo>
                            <a:pt x="20307" y="84242"/>
                          </a:lnTo>
                          <a:cubicBezTo>
                            <a:pt x="22856" y="85117"/>
                            <a:pt x="25405" y="85768"/>
                            <a:pt x="27953" y="86196"/>
                          </a:cubicBezTo>
                          <a:cubicBezTo>
                            <a:pt x="30521" y="86623"/>
                            <a:pt x="33088" y="86837"/>
                            <a:pt x="35655" y="86837"/>
                          </a:cubicBezTo>
                          <a:cubicBezTo>
                            <a:pt x="50185" y="86837"/>
                            <a:pt x="61691" y="82856"/>
                            <a:pt x="70174" y="74894"/>
                          </a:cubicBezTo>
                          <a:cubicBezTo>
                            <a:pt x="78676" y="66932"/>
                            <a:pt x="82927" y="56151"/>
                            <a:pt x="82927" y="42552"/>
                          </a:cubicBezTo>
                          <a:cubicBezTo>
                            <a:pt x="82927" y="28543"/>
                            <a:pt x="78564" y="17651"/>
                            <a:pt x="69839" y="9875"/>
                          </a:cubicBezTo>
                          <a:cubicBezTo>
                            <a:pt x="61114" y="2117"/>
                            <a:pt x="48817" y="-1762"/>
                            <a:pt x="32948" y="-1762"/>
                          </a:cubicBezTo>
                          <a:cubicBezTo>
                            <a:pt x="27479" y="-1762"/>
                            <a:pt x="21907" y="-1297"/>
                            <a:pt x="16233" y="-367"/>
                          </a:cubicBezTo>
                          <a:cubicBezTo>
                            <a:pt x="10578" y="564"/>
                            <a:pt x="4727" y="1959"/>
                            <a:pt x="-1319" y="3819"/>
                          </a:cubicBezTo>
                          <a:lnTo>
                            <a:pt x="-1319" y="21539"/>
                          </a:lnTo>
                          <a:cubicBezTo>
                            <a:pt x="3908" y="18693"/>
                            <a:pt x="9313" y="16572"/>
                            <a:pt x="14894" y="15177"/>
                          </a:cubicBezTo>
                          <a:cubicBezTo>
                            <a:pt x="20475" y="13781"/>
                            <a:pt x="26372" y="13084"/>
                            <a:pt x="32586" y="13084"/>
                          </a:cubicBezTo>
                          <a:cubicBezTo>
                            <a:pt x="42650" y="13084"/>
                            <a:pt x="50612" y="15725"/>
                            <a:pt x="56473" y="21009"/>
                          </a:cubicBezTo>
                          <a:cubicBezTo>
                            <a:pt x="62351" y="26292"/>
                            <a:pt x="65291" y="33473"/>
                            <a:pt x="65291" y="42552"/>
                          </a:cubicBezTo>
                          <a:cubicBezTo>
                            <a:pt x="65291" y="51612"/>
                            <a:pt x="62351" y="58783"/>
                            <a:pt x="56473" y="64067"/>
                          </a:cubicBezTo>
                          <a:cubicBezTo>
                            <a:pt x="50612" y="69369"/>
                            <a:pt x="42650" y="72020"/>
                            <a:pt x="32586" y="72020"/>
                          </a:cubicBezTo>
                          <a:cubicBezTo>
                            <a:pt x="27879" y="72020"/>
                            <a:pt x="23182" y="71499"/>
                            <a:pt x="18493" y="70457"/>
                          </a:cubicBezTo>
                          <a:cubicBezTo>
                            <a:pt x="13824" y="69415"/>
                            <a:pt x="9052" y="67787"/>
                            <a:pt x="4178" y="65574"/>
                          </a:cubicBezTo>
                          <a:lnTo>
                            <a:pt x="4178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52" name="图形 602">
                  <a:extLst>
                    <a:ext uri="{FF2B5EF4-FFF2-40B4-BE49-F238E27FC236}">
                      <a16:creationId xmlns:a16="http://schemas.microsoft.com/office/drawing/2014/main" id="{267D18D1-078E-EC5C-349F-32BD1361F304}"/>
                    </a:ext>
                  </a:extLst>
                </p:cNvPr>
                <p:cNvGrpSpPr/>
                <p:nvPr/>
              </p:nvGrpSpPr>
              <p:grpSpPr>
                <a:xfrm>
                  <a:off x="9748571" y="6103620"/>
                  <a:ext cx="201612" cy="221586"/>
                  <a:chOff x="9748571" y="6103620"/>
                  <a:chExt cx="201612" cy="221586"/>
                </a:xfrm>
                <a:solidFill>
                  <a:srgbClr val="000000"/>
                </a:solidFill>
              </p:grpSpPr>
              <p:sp>
                <p:nvSpPr>
                  <p:cNvPr id="653" name="任意多边形: 形状 652">
                    <a:extLst>
                      <a:ext uri="{FF2B5EF4-FFF2-40B4-BE49-F238E27FC236}">
                        <a16:creationId xmlns:a16="http://schemas.microsoft.com/office/drawing/2014/main" id="{91C7335D-5128-42C5-7A38-D992D0EC7743}"/>
                      </a:ext>
                    </a:extLst>
                  </p:cNvPr>
                  <p:cNvSpPr/>
                  <p:nvPr/>
                </p:nvSpPr>
                <p:spPr>
                  <a:xfrm>
                    <a:off x="9848417" y="6103620"/>
                    <a:ext cx="11906" cy="41671"/>
                  </a:xfrm>
                  <a:custGeom>
                    <a:avLst/>
                    <a:gdLst>
                      <a:gd name="connsiteX0" fmla="*/ 747 w 11906"/>
                      <a:gd name="connsiteY0" fmla="*/ 513 h 41671"/>
                      <a:gd name="connsiteX1" fmla="*/ 747 w 11906"/>
                      <a:gd name="connsiteY1" fmla="*/ 42185 h 41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06" h="41671">
                        <a:moveTo>
                          <a:pt x="747" y="513"/>
                        </a:moveTo>
                        <a:lnTo>
                          <a:pt x="747" y="4218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54" name="图形 602">
                    <a:extLst>
                      <a:ext uri="{FF2B5EF4-FFF2-40B4-BE49-F238E27FC236}">
                        <a16:creationId xmlns:a16="http://schemas.microsoft.com/office/drawing/2014/main" id="{F6CCF948-92A5-33C8-D8DD-97E4F1BE1549}"/>
                      </a:ext>
                    </a:extLst>
                  </p:cNvPr>
                  <p:cNvGrpSpPr/>
                  <p:nvPr/>
                </p:nvGrpSpPr>
                <p:grpSpPr>
                  <a:xfrm>
                    <a:off x="9748571" y="6190117"/>
                    <a:ext cx="201612" cy="135089"/>
                    <a:chOff x="9748571" y="6190117"/>
                    <a:chExt cx="201612" cy="135089"/>
                  </a:xfrm>
                  <a:solidFill>
                    <a:srgbClr val="000000"/>
                  </a:solidFill>
                </p:grpSpPr>
                <p:sp>
                  <p:nvSpPr>
                    <p:cNvPr id="655" name="任意多边形: 形状 654">
                      <a:extLst>
                        <a:ext uri="{FF2B5EF4-FFF2-40B4-BE49-F238E27FC236}">
                          <a16:creationId xmlns:a16="http://schemas.microsoft.com/office/drawing/2014/main" id="{11B5708F-CF61-43A1-0446-728193688DA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48571" y="6192461"/>
                      <a:ext cx="84246" cy="132745"/>
                    </a:xfrm>
                    <a:custGeom>
                      <a:avLst/>
                      <a:gdLst>
                        <a:gd name="connsiteX0" fmla="*/ 4236 w 84246"/>
                        <a:gd name="connsiteY0" fmla="*/ 130984 h 132745"/>
                        <a:gd name="connsiteX1" fmla="*/ 73385 w 84246"/>
                        <a:gd name="connsiteY1" fmla="*/ 130984 h 132745"/>
                        <a:gd name="connsiteX2" fmla="*/ 73385 w 84246"/>
                        <a:gd name="connsiteY2" fmla="*/ 116138 h 132745"/>
                        <a:gd name="connsiteX3" fmla="*/ 20365 w 84246"/>
                        <a:gd name="connsiteY3" fmla="*/ 116138 h 132745"/>
                        <a:gd name="connsiteX4" fmla="*/ 20365 w 84246"/>
                        <a:gd name="connsiteY4" fmla="*/ 84242 h 132745"/>
                        <a:gd name="connsiteX5" fmla="*/ 28011 w 84246"/>
                        <a:gd name="connsiteY5" fmla="*/ 86196 h 132745"/>
                        <a:gd name="connsiteX6" fmla="*/ 35713 w 84246"/>
                        <a:gd name="connsiteY6" fmla="*/ 86837 h 132745"/>
                        <a:gd name="connsiteX7" fmla="*/ 70232 w 84246"/>
                        <a:gd name="connsiteY7" fmla="*/ 74894 h 132745"/>
                        <a:gd name="connsiteX8" fmla="*/ 82985 w 84246"/>
                        <a:gd name="connsiteY8" fmla="*/ 42552 h 132745"/>
                        <a:gd name="connsiteX9" fmla="*/ 69897 w 84246"/>
                        <a:gd name="connsiteY9" fmla="*/ 9875 h 132745"/>
                        <a:gd name="connsiteX10" fmla="*/ 33006 w 84246"/>
                        <a:gd name="connsiteY10" fmla="*/ -1762 h 132745"/>
                        <a:gd name="connsiteX11" fmla="*/ 16291 w 84246"/>
                        <a:gd name="connsiteY11" fmla="*/ -367 h 132745"/>
                        <a:gd name="connsiteX12" fmla="*/ -1261 w 84246"/>
                        <a:gd name="connsiteY12" fmla="*/ 3819 h 132745"/>
                        <a:gd name="connsiteX13" fmla="*/ -1261 w 84246"/>
                        <a:gd name="connsiteY13" fmla="*/ 21539 h 132745"/>
                        <a:gd name="connsiteX14" fmla="*/ 14952 w 84246"/>
                        <a:gd name="connsiteY14" fmla="*/ 15177 h 132745"/>
                        <a:gd name="connsiteX15" fmla="*/ 32644 w 84246"/>
                        <a:gd name="connsiteY15" fmla="*/ 13084 h 132745"/>
                        <a:gd name="connsiteX16" fmla="*/ 56531 w 84246"/>
                        <a:gd name="connsiteY16" fmla="*/ 21009 h 132745"/>
                        <a:gd name="connsiteX17" fmla="*/ 65349 w 84246"/>
                        <a:gd name="connsiteY17" fmla="*/ 42552 h 132745"/>
                        <a:gd name="connsiteX18" fmla="*/ 56531 w 84246"/>
                        <a:gd name="connsiteY18" fmla="*/ 64067 h 132745"/>
                        <a:gd name="connsiteX19" fmla="*/ 32644 w 84246"/>
                        <a:gd name="connsiteY19" fmla="*/ 72020 h 132745"/>
                        <a:gd name="connsiteX20" fmla="*/ 18552 w 84246"/>
                        <a:gd name="connsiteY20" fmla="*/ 70457 h 132745"/>
                        <a:gd name="connsiteX21" fmla="*/ 4236 w 84246"/>
                        <a:gd name="connsiteY21" fmla="*/ 65574 h 132745"/>
                        <a:gd name="connsiteX22" fmla="*/ 4236 w 84246"/>
                        <a:gd name="connsiteY22" fmla="*/ 130984 h 132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4246" h="132745">
                          <a:moveTo>
                            <a:pt x="4236" y="130984"/>
                          </a:moveTo>
                          <a:lnTo>
                            <a:pt x="73385" y="130984"/>
                          </a:lnTo>
                          <a:lnTo>
                            <a:pt x="73385" y="116138"/>
                          </a:lnTo>
                          <a:lnTo>
                            <a:pt x="20365" y="116138"/>
                          </a:lnTo>
                          <a:lnTo>
                            <a:pt x="20365" y="84242"/>
                          </a:lnTo>
                          <a:cubicBezTo>
                            <a:pt x="22914" y="85117"/>
                            <a:pt x="25463" y="85768"/>
                            <a:pt x="28011" y="86196"/>
                          </a:cubicBezTo>
                          <a:cubicBezTo>
                            <a:pt x="30579" y="86623"/>
                            <a:pt x="33146" y="86837"/>
                            <a:pt x="35713" y="86837"/>
                          </a:cubicBezTo>
                          <a:cubicBezTo>
                            <a:pt x="50243" y="86837"/>
                            <a:pt x="61749" y="82856"/>
                            <a:pt x="70232" y="74894"/>
                          </a:cubicBezTo>
                          <a:cubicBezTo>
                            <a:pt x="78734" y="66932"/>
                            <a:pt x="82985" y="56151"/>
                            <a:pt x="82985" y="42552"/>
                          </a:cubicBezTo>
                          <a:cubicBezTo>
                            <a:pt x="82985" y="28543"/>
                            <a:pt x="78622" y="17651"/>
                            <a:pt x="69897" y="9875"/>
                          </a:cubicBezTo>
                          <a:cubicBezTo>
                            <a:pt x="61172" y="2117"/>
                            <a:pt x="48875" y="-1762"/>
                            <a:pt x="33006" y="-1762"/>
                          </a:cubicBezTo>
                          <a:cubicBezTo>
                            <a:pt x="27537" y="-1762"/>
                            <a:pt x="21965" y="-1297"/>
                            <a:pt x="16291" y="-367"/>
                          </a:cubicBezTo>
                          <a:cubicBezTo>
                            <a:pt x="10636" y="564"/>
                            <a:pt x="4785" y="1959"/>
                            <a:pt x="-1261" y="3819"/>
                          </a:cubicBezTo>
                          <a:lnTo>
                            <a:pt x="-1261" y="21539"/>
                          </a:lnTo>
                          <a:cubicBezTo>
                            <a:pt x="3966" y="18693"/>
                            <a:pt x="9371" y="16572"/>
                            <a:pt x="14952" y="15177"/>
                          </a:cubicBezTo>
                          <a:cubicBezTo>
                            <a:pt x="20533" y="13781"/>
                            <a:pt x="26430" y="13084"/>
                            <a:pt x="32644" y="13084"/>
                          </a:cubicBezTo>
                          <a:cubicBezTo>
                            <a:pt x="42708" y="13084"/>
                            <a:pt x="50671" y="15725"/>
                            <a:pt x="56531" y="21009"/>
                          </a:cubicBezTo>
                          <a:cubicBezTo>
                            <a:pt x="62409" y="26292"/>
                            <a:pt x="65349" y="33473"/>
                            <a:pt x="65349" y="42552"/>
                          </a:cubicBezTo>
                          <a:cubicBezTo>
                            <a:pt x="65349" y="51612"/>
                            <a:pt x="62409" y="58783"/>
                            <a:pt x="56531" y="64067"/>
                          </a:cubicBezTo>
                          <a:cubicBezTo>
                            <a:pt x="50671" y="69369"/>
                            <a:pt x="42708" y="72020"/>
                            <a:pt x="32644" y="72020"/>
                          </a:cubicBezTo>
                          <a:cubicBezTo>
                            <a:pt x="27937" y="72020"/>
                            <a:pt x="23240" y="71499"/>
                            <a:pt x="18552" y="70457"/>
                          </a:cubicBezTo>
                          <a:cubicBezTo>
                            <a:pt x="13882" y="69415"/>
                            <a:pt x="9110" y="67787"/>
                            <a:pt x="4236" y="65574"/>
                          </a:cubicBezTo>
                          <a:lnTo>
                            <a:pt x="4236" y="130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6" name="任意多边形: 形状 655">
                      <a:extLst>
                        <a:ext uri="{FF2B5EF4-FFF2-40B4-BE49-F238E27FC236}">
                          <a16:creationId xmlns:a16="http://schemas.microsoft.com/office/drawing/2014/main" id="{2661AD98-3535-309C-AD6B-52BF131486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60189" y="6190117"/>
                      <a:ext cx="89994" cy="135089"/>
                    </a:xfrm>
                    <a:custGeom>
                      <a:avLst/>
                      <a:gdLst>
                        <a:gd name="connsiteX0" fmla="*/ 43701 w 89994"/>
                        <a:gd name="connsiteY0" fmla="*/ 119333 h 135089"/>
                        <a:gd name="connsiteX1" fmla="*/ 23246 w 89994"/>
                        <a:gd name="connsiteY1" fmla="*/ 105938 h 135089"/>
                        <a:gd name="connsiteX2" fmla="*/ 16409 w 89994"/>
                        <a:gd name="connsiteY2" fmla="*/ 65699 h 135089"/>
                        <a:gd name="connsiteX3" fmla="*/ 23246 w 89994"/>
                        <a:gd name="connsiteY3" fmla="*/ 25543 h 135089"/>
                        <a:gd name="connsiteX4" fmla="*/ 43701 w 89994"/>
                        <a:gd name="connsiteY4" fmla="*/ 12149 h 135089"/>
                        <a:gd name="connsiteX5" fmla="*/ 64239 w 89994"/>
                        <a:gd name="connsiteY5" fmla="*/ 25543 h 135089"/>
                        <a:gd name="connsiteX6" fmla="*/ 71104 w 89994"/>
                        <a:gd name="connsiteY6" fmla="*/ 65699 h 135089"/>
                        <a:gd name="connsiteX7" fmla="*/ 64239 w 89994"/>
                        <a:gd name="connsiteY7" fmla="*/ 105938 h 135089"/>
                        <a:gd name="connsiteX8" fmla="*/ 43701 w 89994"/>
                        <a:gd name="connsiteY8" fmla="*/ 119333 h 135089"/>
                        <a:gd name="connsiteX9" fmla="*/ 43701 w 89994"/>
                        <a:gd name="connsiteY9" fmla="*/ 133286 h 135089"/>
                        <a:gd name="connsiteX10" fmla="*/ 77159 w 89994"/>
                        <a:gd name="connsiteY10" fmla="*/ 115956 h 135089"/>
                        <a:gd name="connsiteX11" fmla="*/ 88712 w 89994"/>
                        <a:gd name="connsiteY11" fmla="*/ 65699 h 135089"/>
                        <a:gd name="connsiteX12" fmla="*/ 77159 w 89994"/>
                        <a:gd name="connsiteY12" fmla="*/ 15497 h 135089"/>
                        <a:gd name="connsiteX13" fmla="*/ 43701 w 89994"/>
                        <a:gd name="connsiteY13" fmla="*/ -1804 h 135089"/>
                        <a:gd name="connsiteX14" fmla="*/ 10270 w 89994"/>
                        <a:gd name="connsiteY14" fmla="*/ 15497 h 135089"/>
                        <a:gd name="connsiteX15" fmla="*/ -1283 w 89994"/>
                        <a:gd name="connsiteY15" fmla="*/ 65699 h 135089"/>
                        <a:gd name="connsiteX16" fmla="*/ 10270 w 89994"/>
                        <a:gd name="connsiteY16" fmla="*/ 115956 h 135089"/>
                        <a:gd name="connsiteX17" fmla="*/ 43701 w 89994"/>
                        <a:gd name="connsiteY17" fmla="*/ 133286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701" y="119333"/>
                          </a:moveTo>
                          <a:cubicBezTo>
                            <a:pt x="34641" y="119333"/>
                            <a:pt x="27823" y="114868"/>
                            <a:pt x="23246" y="105938"/>
                          </a:cubicBezTo>
                          <a:cubicBezTo>
                            <a:pt x="18688" y="97027"/>
                            <a:pt x="16409" y="83614"/>
                            <a:pt x="16409" y="65699"/>
                          </a:cubicBezTo>
                          <a:cubicBezTo>
                            <a:pt x="16409" y="47858"/>
                            <a:pt x="18688" y="34473"/>
                            <a:pt x="23246" y="25543"/>
                          </a:cubicBezTo>
                          <a:cubicBezTo>
                            <a:pt x="27823" y="16614"/>
                            <a:pt x="34641" y="12149"/>
                            <a:pt x="43701" y="12149"/>
                          </a:cubicBezTo>
                          <a:cubicBezTo>
                            <a:pt x="52835" y="12149"/>
                            <a:pt x="59681" y="16614"/>
                            <a:pt x="64239" y="25543"/>
                          </a:cubicBezTo>
                          <a:cubicBezTo>
                            <a:pt x="68815" y="34473"/>
                            <a:pt x="71104" y="47858"/>
                            <a:pt x="71104" y="65699"/>
                          </a:cubicBezTo>
                          <a:cubicBezTo>
                            <a:pt x="71104" y="83614"/>
                            <a:pt x="68815" y="97027"/>
                            <a:pt x="64239" y="105938"/>
                          </a:cubicBezTo>
                          <a:cubicBezTo>
                            <a:pt x="59681" y="114868"/>
                            <a:pt x="52835" y="119333"/>
                            <a:pt x="43701" y="119333"/>
                          </a:cubicBezTo>
                          <a:close/>
                          <a:moveTo>
                            <a:pt x="43701" y="133286"/>
                          </a:moveTo>
                          <a:cubicBezTo>
                            <a:pt x="58304" y="133286"/>
                            <a:pt x="69457" y="127509"/>
                            <a:pt x="77159" y="115956"/>
                          </a:cubicBezTo>
                          <a:cubicBezTo>
                            <a:pt x="84861" y="104422"/>
                            <a:pt x="88712" y="87670"/>
                            <a:pt x="88712" y="65699"/>
                          </a:cubicBezTo>
                          <a:cubicBezTo>
                            <a:pt x="88712" y="43784"/>
                            <a:pt x="84861" y="27050"/>
                            <a:pt x="77159" y="15497"/>
                          </a:cubicBezTo>
                          <a:cubicBezTo>
                            <a:pt x="69457" y="3963"/>
                            <a:pt x="58304" y="-1804"/>
                            <a:pt x="43701" y="-1804"/>
                          </a:cubicBezTo>
                          <a:cubicBezTo>
                            <a:pt x="29116" y="-1804"/>
                            <a:pt x="17972" y="3963"/>
                            <a:pt x="10270" y="15497"/>
                          </a:cubicBezTo>
                          <a:cubicBezTo>
                            <a:pt x="2568" y="27050"/>
                            <a:pt x="-1283" y="43784"/>
                            <a:pt x="-1283" y="65699"/>
                          </a:cubicBezTo>
                          <a:cubicBezTo>
                            <a:pt x="-1283" y="87670"/>
                            <a:pt x="2568" y="104422"/>
                            <a:pt x="10270" y="115956"/>
                          </a:cubicBezTo>
                          <a:cubicBezTo>
                            <a:pt x="17972" y="127509"/>
                            <a:pt x="29116" y="133286"/>
                            <a:pt x="43701" y="1332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57" name="图形 602">
                  <a:extLst>
                    <a:ext uri="{FF2B5EF4-FFF2-40B4-BE49-F238E27FC236}">
                      <a16:creationId xmlns:a16="http://schemas.microsoft.com/office/drawing/2014/main" id="{6164B56A-CC56-F17C-DE3A-2120A6F73064}"/>
                    </a:ext>
                  </a:extLst>
                </p:cNvPr>
                <p:cNvGrpSpPr/>
                <p:nvPr/>
              </p:nvGrpSpPr>
              <p:grpSpPr>
                <a:xfrm>
                  <a:off x="5906216" y="6412931"/>
                  <a:ext cx="649987" cy="132745"/>
                  <a:chOff x="5906216" y="6412931"/>
                  <a:chExt cx="649987" cy="132745"/>
                </a:xfrm>
                <a:solidFill>
                  <a:srgbClr val="000000"/>
                </a:solidFill>
              </p:grpSpPr>
              <p:sp>
                <p:nvSpPr>
                  <p:cNvPr id="658" name="任意多边形: 形状 657">
                    <a:extLst>
                      <a:ext uri="{FF2B5EF4-FFF2-40B4-BE49-F238E27FC236}">
                        <a16:creationId xmlns:a16="http://schemas.microsoft.com/office/drawing/2014/main" id="{63FDF477-39F8-AADE-0919-52A079C67BF6}"/>
                      </a:ext>
                    </a:extLst>
                  </p:cNvPr>
                  <p:cNvSpPr/>
                  <p:nvPr/>
                </p:nvSpPr>
                <p:spPr>
                  <a:xfrm flipV="1">
                    <a:off x="5906216" y="6412931"/>
                    <a:ext cx="84078" cy="130206"/>
                  </a:xfrm>
                  <a:custGeom>
                    <a:avLst/>
                    <a:gdLst>
                      <a:gd name="connsiteX0" fmla="*/ 15893 w 84078"/>
                      <a:gd name="connsiteY0" fmla="*/ 113934 h 130206"/>
                      <a:gd name="connsiteX1" fmla="*/ 15893 w 84078"/>
                      <a:gd name="connsiteY1" fmla="*/ 65016 h 130206"/>
                      <a:gd name="connsiteX2" fmla="*/ 38050 w 84078"/>
                      <a:gd name="connsiteY2" fmla="*/ 65016 h 130206"/>
                      <a:gd name="connsiteX3" fmla="*/ 57054 w 84078"/>
                      <a:gd name="connsiteY3" fmla="*/ 71379 h 130206"/>
                      <a:gd name="connsiteX4" fmla="*/ 63779 w 84078"/>
                      <a:gd name="connsiteY4" fmla="*/ 89517 h 130206"/>
                      <a:gd name="connsiteX5" fmla="*/ 57054 w 84078"/>
                      <a:gd name="connsiteY5" fmla="*/ 107572 h 130206"/>
                      <a:gd name="connsiteX6" fmla="*/ 38050 w 84078"/>
                      <a:gd name="connsiteY6" fmla="*/ 113934 h 130206"/>
                      <a:gd name="connsiteX7" fmla="*/ 15893 w 84078"/>
                      <a:gd name="connsiteY7" fmla="*/ 113934 h 130206"/>
                      <a:gd name="connsiteX8" fmla="*/ -1715 w 84078"/>
                      <a:gd name="connsiteY8" fmla="*/ 128417 h 130206"/>
                      <a:gd name="connsiteX9" fmla="*/ 38050 w 84078"/>
                      <a:gd name="connsiteY9" fmla="*/ 128417 h 130206"/>
                      <a:gd name="connsiteX10" fmla="*/ 71146 w 84078"/>
                      <a:gd name="connsiteY10" fmla="*/ 118511 h 130206"/>
                      <a:gd name="connsiteX11" fmla="*/ 82364 w 84078"/>
                      <a:gd name="connsiteY11" fmla="*/ 89517 h 130206"/>
                      <a:gd name="connsiteX12" fmla="*/ 71146 w 84078"/>
                      <a:gd name="connsiteY12" fmla="*/ 60384 h 130206"/>
                      <a:gd name="connsiteX13" fmla="*/ 38050 w 84078"/>
                      <a:gd name="connsiteY13" fmla="*/ 50533 h 130206"/>
                      <a:gd name="connsiteX14" fmla="*/ 15893 w 84078"/>
                      <a:gd name="connsiteY14" fmla="*/ 50533 h 130206"/>
                      <a:gd name="connsiteX15" fmla="*/ 15893 w 84078"/>
                      <a:gd name="connsiteY15" fmla="*/ -1789 h 130206"/>
                      <a:gd name="connsiteX16" fmla="*/ -1715 w 84078"/>
                      <a:gd name="connsiteY16" fmla="*/ -1789 h 130206"/>
                      <a:gd name="connsiteX17" fmla="*/ -1715 w 84078"/>
                      <a:gd name="connsiteY17" fmla="*/ 128417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4078" h="130206">
                        <a:moveTo>
                          <a:pt x="15893" y="113934"/>
                        </a:moveTo>
                        <a:lnTo>
                          <a:pt x="15893" y="65016"/>
                        </a:lnTo>
                        <a:lnTo>
                          <a:pt x="38050" y="65016"/>
                        </a:lnTo>
                        <a:cubicBezTo>
                          <a:pt x="46254" y="65016"/>
                          <a:pt x="52589" y="67137"/>
                          <a:pt x="57054" y="71379"/>
                        </a:cubicBezTo>
                        <a:cubicBezTo>
                          <a:pt x="61537" y="75620"/>
                          <a:pt x="63779" y="81666"/>
                          <a:pt x="63779" y="89517"/>
                        </a:cubicBezTo>
                        <a:cubicBezTo>
                          <a:pt x="63779" y="97312"/>
                          <a:pt x="61537" y="103330"/>
                          <a:pt x="57054" y="107572"/>
                        </a:cubicBezTo>
                        <a:cubicBezTo>
                          <a:pt x="52589" y="111813"/>
                          <a:pt x="46254" y="113934"/>
                          <a:pt x="38050" y="113934"/>
                        </a:cubicBezTo>
                        <a:lnTo>
                          <a:pt x="15893" y="113934"/>
                        </a:lnTo>
                        <a:close/>
                        <a:moveTo>
                          <a:pt x="-1715" y="128417"/>
                        </a:moveTo>
                        <a:lnTo>
                          <a:pt x="38050" y="128417"/>
                        </a:lnTo>
                        <a:cubicBezTo>
                          <a:pt x="52654" y="128417"/>
                          <a:pt x="63686" y="125115"/>
                          <a:pt x="71146" y="118511"/>
                        </a:cubicBezTo>
                        <a:cubicBezTo>
                          <a:pt x="78624" y="111906"/>
                          <a:pt x="82364" y="102242"/>
                          <a:pt x="82364" y="89517"/>
                        </a:cubicBezTo>
                        <a:cubicBezTo>
                          <a:pt x="82364" y="76662"/>
                          <a:pt x="78624" y="66951"/>
                          <a:pt x="71146" y="60384"/>
                        </a:cubicBezTo>
                        <a:cubicBezTo>
                          <a:pt x="63686" y="53817"/>
                          <a:pt x="52654" y="50533"/>
                          <a:pt x="38050" y="50533"/>
                        </a:cubicBezTo>
                        <a:lnTo>
                          <a:pt x="15893" y="50533"/>
                        </a:lnTo>
                        <a:lnTo>
                          <a:pt x="15893" y="-1789"/>
                        </a:lnTo>
                        <a:lnTo>
                          <a:pt x="-1715" y="-1789"/>
                        </a:lnTo>
                        <a:lnTo>
                          <a:pt x="-1715" y="1284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9" name="任意多边形: 形状 658">
                    <a:extLst>
                      <a:ext uri="{FF2B5EF4-FFF2-40B4-BE49-F238E27FC236}">
                        <a16:creationId xmlns:a16="http://schemas.microsoft.com/office/drawing/2014/main" id="{AD494845-BBC4-9360-3199-87A12BBFCA7C}"/>
                      </a:ext>
                    </a:extLst>
                  </p:cNvPr>
                  <p:cNvSpPr/>
                  <p:nvPr/>
                </p:nvSpPr>
                <p:spPr>
                  <a:xfrm flipV="1">
                    <a:off x="5999765" y="6443124"/>
                    <a:ext cx="90524" cy="102551"/>
                  </a:xfrm>
                  <a:custGeom>
                    <a:avLst/>
                    <a:gdLst>
                      <a:gd name="connsiteX0" fmla="*/ 88977 w 90524"/>
                      <a:gd name="connsiteY0" fmla="*/ 54191 h 102551"/>
                      <a:gd name="connsiteX1" fmla="*/ 88977 w 90524"/>
                      <a:gd name="connsiteY1" fmla="*/ 46350 h 102551"/>
                      <a:gd name="connsiteX2" fmla="*/ 15196 w 90524"/>
                      <a:gd name="connsiteY2" fmla="*/ 46350 h 102551"/>
                      <a:gd name="connsiteX3" fmla="*/ 25186 w 90524"/>
                      <a:gd name="connsiteY3" fmla="*/ 21095 h 102551"/>
                      <a:gd name="connsiteX4" fmla="*/ 50077 w 90524"/>
                      <a:gd name="connsiteY4" fmla="*/ 12417 h 102551"/>
                      <a:gd name="connsiteX5" fmla="*/ 67993 w 90524"/>
                      <a:gd name="connsiteY5" fmla="*/ 14677 h 102551"/>
                      <a:gd name="connsiteX6" fmla="*/ 85238 w 90524"/>
                      <a:gd name="connsiteY6" fmla="*/ 21486 h 102551"/>
                      <a:gd name="connsiteX7" fmla="*/ 85238 w 90524"/>
                      <a:gd name="connsiteY7" fmla="*/ 6305 h 102551"/>
                      <a:gd name="connsiteX8" fmla="*/ 67518 w 90524"/>
                      <a:gd name="connsiteY8" fmla="*/ 724 h 102551"/>
                      <a:gd name="connsiteX9" fmla="*/ 49129 w 90524"/>
                      <a:gd name="connsiteY9" fmla="*/ -1201 h 102551"/>
                      <a:gd name="connsiteX10" fmla="*/ 12098 w 90524"/>
                      <a:gd name="connsiteY10" fmla="*/ 12389 h 102551"/>
                      <a:gd name="connsiteX11" fmla="*/ -1547 w 90524"/>
                      <a:gd name="connsiteY11" fmla="*/ 49224 h 102551"/>
                      <a:gd name="connsiteX12" fmla="*/ 11401 w 90524"/>
                      <a:gd name="connsiteY12" fmla="*/ 87259 h 102551"/>
                      <a:gd name="connsiteX13" fmla="*/ 46338 w 90524"/>
                      <a:gd name="connsiteY13" fmla="*/ 101351 h 102551"/>
                      <a:gd name="connsiteX14" fmla="*/ 77508 w 90524"/>
                      <a:gd name="connsiteY14" fmla="*/ 88654 h 102551"/>
                      <a:gd name="connsiteX15" fmla="*/ 88977 w 90524"/>
                      <a:gd name="connsiteY15" fmla="*/ 54191 h 102551"/>
                      <a:gd name="connsiteX16" fmla="*/ 72932 w 90524"/>
                      <a:gd name="connsiteY16" fmla="*/ 58907 h 102551"/>
                      <a:gd name="connsiteX17" fmla="*/ 65565 w 90524"/>
                      <a:gd name="connsiteY17" fmla="*/ 79892 h 102551"/>
                      <a:gd name="connsiteX18" fmla="*/ 46506 w 90524"/>
                      <a:gd name="connsiteY18" fmla="*/ 87761 h 102551"/>
                      <a:gd name="connsiteX19" fmla="*/ 25019 w 90524"/>
                      <a:gd name="connsiteY19" fmla="*/ 80171 h 102551"/>
                      <a:gd name="connsiteX20" fmla="*/ 15726 w 90524"/>
                      <a:gd name="connsiteY20" fmla="*/ 58795 h 102551"/>
                      <a:gd name="connsiteX21" fmla="*/ 72932 w 90524"/>
                      <a:gd name="connsiteY21" fmla="*/ 58907 h 10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0524" h="102551">
                        <a:moveTo>
                          <a:pt x="88977" y="54191"/>
                        </a:moveTo>
                        <a:lnTo>
                          <a:pt x="88977" y="46350"/>
                        </a:lnTo>
                        <a:lnTo>
                          <a:pt x="15196" y="46350"/>
                        </a:lnTo>
                        <a:cubicBezTo>
                          <a:pt x="15903" y="35299"/>
                          <a:pt x="19233" y="26881"/>
                          <a:pt x="25186" y="21095"/>
                        </a:cubicBezTo>
                        <a:cubicBezTo>
                          <a:pt x="31139" y="15310"/>
                          <a:pt x="39436" y="12417"/>
                          <a:pt x="50077" y="12417"/>
                        </a:cubicBezTo>
                        <a:cubicBezTo>
                          <a:pt x="56235" y="12417"/>
                          <a:pt x="62207" y="13170"/>
                          <a:pt x="67993" y="14677"/>
                        </a:cubicBezTo>
                        <a:cubicBezTo>
                          <a:pt x="73778" y="16184"/>
                          <a:pt x="79527" y="18454"/>
                          <a:pt x="85238" y="21486"/>
                        </a:cubicBezTo>
                        <a:lnTo>
                          <a:pt x="85238" y="6305"/>
                        </a:lnTo>
                        <a:cubicBezTo>
                          <a:pt x="79471" y="3868"/>
                          <a:pt x="73564" y="2008"/>
                          <a:pt x="67518" y="724"/>
                        </a:cubicBezTo>
                        <a:cubicBezTo>
                          <a:pt x="61472" y="-559"/>
                          <a:pt x="55342" y="-1201"/>
                          <a:pt x="49129" y="-1201"/>
                        </a:cubicBezTo>
                        <a:cubicBezTo>
                          <a:pt x="33539" y="-1201"/>
                          <a:pt x="21196" y="3329"/>
                          <a:pt x="12098" y="12389"/>
                        </a:cubicBezTo>
                        <a:cubicBezTo>
                          <a:pt x="3001" y="21467"/>
                          <a:pt x="-1547" y="33746"/>
                          <a:pt x="-1547" y="49224"/>
                        </a:cubicBezTo>
                        <a:cubicBezTo>
                          <a:pt x="-1547" y="65204"/>
                          <a:pt x="2769" y="77883"/>
                          <a:pt x="11401" y="87259"/>
                        </a:cubicBezTo>
                        <a:cubicBezTo>
                          <a:pt x="20033" y="96653"/>
                          <a:pt x="31679" y="101351"/>
                          <a:pt x="46338" y="101351"/>
                        </a:cubicBezTo>
                        <a:cubicBezTo>
                          <a:pt x="59472" y="101351"/>
                          <a:pt x="69862" y="97119"/>
                          <a:pt x="77508" y="88654"/>
                        </a:cubicBezTo>
                        <a:cubicBezTo>
                          <a:pt x="85154" y="80208"/>
                          <a:pt x="88977" y="68720"/>
                          <a:pt x="88977" y="54191"/>
                        </a:cubicBezTo>
                        <a:close/>
                        <a:moveTo>
                          <a:pt x="72932" y="58907"/>
                        </a:moveTo>
                        <a:cubicBezTo>
                          <a:pt x="72820" y="67669"/>
                          <a:pt x="70365" y="74664"/>
                          <a:pt x="65565" y="79892"/>
                        </a:cubicBezTo>
                        <a:cubicBezTo>
                          <a:pt x="60765" y="85138"/>
                          <a:pt x="54412" y="87761"/>
                          <a:pt x="46506" y="87761"/>
                        </a:cubicBezTo>
                        <a:cubicBezTo>
                          <a:pt x="37557" y="87761"/>
                          <a:pt x="30395" y="85231"/>
                          <a:pt x="25019" y="80171"/>
                        </a:cubicBezTo>
                        <a:cubicBezTo>
                          <a:pt x="19642" y="75111"/>
                          <a:pt x="16545" y="67985"/>
                          <a:pt x="15726" y="58795"/>
                        </a:cubicBezTo>
                        <a:lnTo>
                          <a:pt x="72932" y="589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0" name="任意多边形: 形状 659">
                    <a:extLst>
                      <a:ext uri="{FF2B5EF4-FFF2-40B4-BE49-F238E27FC236}">
                        <a16:creationId xmlns:a16="http://schemas.microsoft.com/office/drawing/2014/main" id="{B8043ED6-C9F0-E696-4570-A437D4CCC686}"/>
                      </a:ext>
                    </a:extLst>
                  </p:cNvPr>
                  <p:cNvSpPr/>
                  <p:nvPr/>
                </p:nvSpPr>
                <p:spPr>
                  <a:xfrm flipV="1">
                    <a:off x="6116004" y="6443124"/>
                    <a:ext cx="57205" cy="100012"/>
                  </a:xfrm>
                  <a:custGeom>
                    <a:avLst/>
                    <a:gdLst>
                      <a:gd name="connsiteX0" fmla="*/ 56036 w 57205"/>
                      <a:gd name="connsiteY0" fmla="*/ 81437 h 100012"/>
                      <a:gd name="connsiteX1" fmla="*/ 50148 w 57205"/>
                      <a:gd name="connsiteY1" fmla="*/ 83725 h 100012"/>
                      <a:gd name="connsiteX2" fmla="*/ 43144 w 57205"/>
                      <a:gd name="connsiteY2" fmla="*/ 84478 h 100012"/>
                      <a:gd name="connsiteX3" fmla="*/ 22243 w 57205"/>
                      <a:gd name="connsiteY3" fmla="*/ 75632 h 100012"/>
                      <a:gd name="connsiteX4" fmla="*/ 14959 w 57205"/>
                      <a:gd name="connsiteY4" fmla="*/ 50211 h 100012"/>
                      <a:gd name="connsiteX5" fmla="*/ 14959 w 57205"/>
                      <a:gd name="connsiteY5" fmla="*/ -1247 h 100012"/>
                      <a:gd name="connsiteX6" fmla="*/ -1170 w 57205"/>
                      <a:gd name="connsiteY6" fmla="*/ -1247 h 100012"/>
                      <a:gd name="connsiteX7" fmla="*/ -1170 w 57205"/>
                      <a:gd name="connsiteY7" fmla="*/ 96422 h 100012"/>
                      <a:gd name="connsiteX8" fmla="*/ 14959 w 57205"/>
                      <a:gd name="connsiteY8" fmla="*/ 96422 h 100012"/>
                      <a:gd name="connsiteX9" fmla="*/ 14959 w 57205"/>
                      <a:gd name="connsiteY9" fmla="*/ 81241 h 100012"/>
                      <a:gd name="connsiteX10" fmla="*/ 28131 w 57205"/>
                      <a:gd name="connsiteY10" fmla="*/ 94441 h 100012"/>
                      <a:gd name="connsiteX11" fmla="*/ 47860 w 57205"/>
                      <a:gd name="connsiteY11" fmla="*/ 98766 h 100012"/>
                      <a:gd name="connsiteX12" fmla="*/ 51515 w 57205"/>
                      <a:gd name="connsiteY12" fmla="*/ 98543 h 100012"/>
                      <a:gd name="connsiteX13" fmla="*/ 55952 w 57205"/>
                      <a:gd name="connsiteY13" fmla="*/ 97901 h 100012"/>
                      <a:gd name="connsiteX14" fmla="*/ 56036 w 57205"/>
                      <a:gd name="connsiteY14" fmla="*/ 81437 h 10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7205" h="100012">
                        <a:moveTo>
                          <a:pt x="56036" y="81437"/>
                        </a:moveTo>
                        <a:cubicBezTo>
                          <a:pt x="54231" y="82478"/>
                          <a:pt x="52269" y="83241"/>
                          <a:pt x="50148" y="83725"/>
                        </a:cubicBezTo>
                        <a:cubicBezTo>
                          <a:pt x="48027" y="84227"/>
                          <a:pt x="45692" y="84478"/>
                          <a:pt x="43144" y="84478"/>
                        </a:cubicBezTo>
                        <a:cubicBezTo>
                          <a:pt x="34065" y="84478"/>
                          <a:pt x="27098" y="81530"/>
                          <a:pt x="22243" y="75632"/>
                        </a:cubicBezTo>
                        <a:cubicBezTo>
                          <a:pt x="17387" y="69735"/>
                          <a:pt x="14959" y="61261"/>
                          <a:pt x="14959" y="50211"/>
                        </a:cubicBezTo>
                        <a:lnTo>
                          <a:pt x="14959" y="-1247"/>
                        </a:lnTo>
                        <a:lnTo>
                          <a:pt x="-1170" y="-1247"/>
                        </a:lnTo>
                        <a:lnTo>
                          <a:pt x="-1170" y="96422"/>
                        </a:lnTo>
                        <a:lnTo>
                          <a:pt x="14959" y="96422"/>
                        </a:lnTo>
                        <a:lnTo>
                          <a:pt x="14959" y="81241"/>
                        </a:lnTo>
                        <a:cubicBezTo>
                          <a:pt x="18345" y="87176"/>
                          <a:pt x="22736" y="91576"/>
                          <a:pt x="28131" y="94441"/>
                        </a:cubicBezTo>
                        <a:cubicBezTo>
                          <a:pt x="33544" y="97324"/>
                          <a:pt x="40121" y="98766"/>
                          <a:pt x="47860" y="98766"/>
                        </a:cubicBezTo>
                        <a:cubicBezTo>
                          <a:pt x="48957" y="98766"/>
                          <a:pt x="50176" y="98691"/>
                          <a:pt x="51515" y="98543"/>
                        </a:cubicBezTo>
                        <a:cubicBezTo>
                          <a:pt x="52855" y="98412"/>
                          <a:pt x="54334" y="98198"/>
                          <a:pt x="55952" y="97901"/>
                        </a:cubicBezTo>
                        <a:lnTo>
                          <a:pt x="56036" y="8143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1" name="任意多边形: 形状 660">
                    <a:extLst>
                      <a:ext uri="{FF2B5EF4-FFF2-40B4-BE49-F238E27FC236}">
                        <a16:creationId xmlns:a16="http://schemas.microsoft.com/office/drawing/2014/main" id="{7977B9B0-F63D-CAAC-46EF-7C6F79B91883}"/>
                      </a:ext>
                    </a:extLst>
                  </p:cNvPr>
                  <p:cNvSpPr/>
                  <p:nvPr/>
                </p:nvSpPr>
                <p:spPr>
                  <a:xfrm flipV="1">
                    <a:off x="6179049" y="6443124"/>
                    <a:ext cx="77269" cy="102551"/>
                  </a:xfrm>
                  <a:custGeom>
                    <a:avLst/>
                    <a:gdLst>
                      <a:gd name="connsiteX0" fmla="*/ 75974 w 77269"/>
                      <a:gd name="connsiteY0" fmla="*/ 95267 h 102551"/>
                      <a:gd name="connsiteX1" fmla="*/ 75974 w 77269"/>
                      <a:gd name="connsiteY1" fmla="*/ 80254 h 102551"/>
                      <a:gd name="connsiteX2" fmla="*/ 62329 w 77269"/>
                      <a:gd name="connsiteY2" fmla="*/ 85891 h 102551"/>
                      <a:gd name="connsiteX3" fmla="*/ 48516 w 77269"/>
                      <a:gd name="connsiteY3" fmla="*/ 87761 h 102551"/>
                      <a:gd name="connsiteX4" fmla="*/ 24238 w 77269"/>
                      <a:gd name="connsiteY4" fmla="*/ 77855 h 102551"/>
                      <a:gd name="connsiteX5" fmla="*/ 15615 w 77269"/>
                      <a:gd name="connsiteY5" fmla="*/ 50089 h 102551"/>
                      <a:gd name="connsiteX6" fmla="*/ 24238 w 77269"/>
                      <a:gd name="connsiteY6" fmla="*/ 22295 h 102551"/>
                      <a:gd name="connsiteX7" fmla="*/ 48516 w 77269"/>
                      <a:gd name="connsiteY7" fmla="*/ 12417 h 102551"/>
                      <a:gd name="connsiteX8" fmla="*/ 62329 w 77269"/>
                      <a:gd name="connsiteY8" fmla="*/ 14286 h 102551"/>
                      <a:gd name="connsiteX9" fmla="*/ 75974 w 77269"/>
                      <a:gd name="connsiteY9" fmla="*/ 19923 h 102551"/>
                      <a:gd name="connsiteX10" fmla="*/ 75974 w 77269"/>
                      <a:gd name="connsiteY10" fmla="*/ 5078 h 102551"/>
                      <a:gd name="connsiteX11" fmla="*/ 62050 w 77269"/>
                      <a:gd name="connsiteY11" fmla="*/ 390 h 102551"/>
                      <a:gd name="connsiteX12" fmla="*/ 46758 w 77269"/>
                      <a:gd name="connsiteY12" fmla="*/ -1201 h 102551"/>
                      <a:gd name="connsiteX13" fmla="*/ 11681 w 77269"/>
                      <a:gd name="connsiteY13" fmla="*/ 12668 h 102551"/>
                      <a:gd name="connsiteX14" fmla="*/ -1295 w 77269"/>
                      <a:gd name="connsiteY14" fmla="*/ 50089 h 102551"/>
                      <a:gd name="connsiteX15" fmla="*/ 11820 w 77269"/>
                      <a:gd name="connsiteY15" fmla="*/ 87649 h 102551"/>
                      <a:gd name="connsiteX16" fmla="*/ 47818 w 77269"/>
                      <a:gd name="connsiteY16" fmla="*/ 101351 h 102551"/>
                      <a:gd name="connsiteX17" fmla="*/ 62273 w 77269"/>
                      <a:gd name="connsiteY17" fmla="*/ 99816 h 102551"/>
                      <a:gd name="connsiteX18" fmla="*/ 75974 w 77269"/>
                      <a:gd name="connsiteY18" fmla="*/ 95267 h 10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7269" h="102551">
                        <a:moveTo>
                          <a:pt x="75974" y="95267"/>
                        </a:moveTo>
                        <a:lnTo>
                          <a:pt x="75974" y="80254"/>
                        </a:lnTo>
                        <a:cubicBezTo>
                          <a:pt x="71435" y="82766"/>
                          <a:pt x="66887" y="84645"/>
                          <a:pt x="62329" y="85891"/>
                        </a:cubicBezTo>
                        <a:cubicBezTo>
                          <a:pt x="57771" y="87138"/>
                          <a:pt x="53167" y="87761"/>
                          <a:pt x="48516" y="87761"/>
                        </a:cubicBezTo>
                        <a:cubicBezTo>
                          <a:pt x="38098" y="87761"/>
                          <a:pt x="30005" y="84459"/>
                          <a:pt x="24238" y="77855"/>
                        </a:cubicBezTo>
                        <a:cubicBezTo>
                          <a:pt x="18490" y="71269"/>
                          <a:pt x="15615" y="62014"/>
                          <a:pt x="15615" y="50089"/>
                        </a:cubicBezTo>
                        <a:cubicBezTo>
                          <a:pt x="15615" y="38164"/>
                          <a:pt x="18490" y="28899"/>
                          <a:pt x="24238" y="22295"/>
                        </a:cubicBezTo>
                        <a:cubicBezTo>
                          <a:pt x="30005" y="15710"/>
                          <a:pt x="38098" y="12417"/>
                          <a:pt x="48516" y="12417"/>
                        </a:cubicBezTo>
                        <a:cubicBezTo>
                          <a:pt x="53167" y="12417"/>
                          <a:pt x="57771" y="13040"/>
                          <a:pt x="62329" y="14286"/>
                        </a:cubicBezTo>
                        <a:cubicBezTo>
                          <a:pt x="66887" y="15533"/>
                          <a:pt x="71435" y="17412"/>
                          <a:pt x="75974" y="19923"/>
                        </a:cubicBezTo>
                        <a:lnTo>
                          <a:pt x="75974" y="5078"/>
                        </a:lnTo>
                        <a:cubicBezTo>
                          <a:pt x="71491" y="2994"/>
                          <a:pt x="66849" y="1431"/>
                          <a:pt x="62050" y="390"/>
                        </a:cubicBezTo>
                        <a:cubicBezTo>
                          <a:pt x="57269" y="-671"/>
                          <a:pt x="52171" y="-1201"/>
                          <a:pt x="46758" y="-1201"/>
                        </a:cubicBezTo>
                        <a:cubicBezTo>
                          <a:pt x="32042" y="-1201"/>
                          <a:pt x="20350" y="3422"/>
                          <a:pt x="11681" y="12668"/>
                        </a:cubicBezTo>
                        <a:cubicBezTo>
                          <a:pt x="3030" y="21914"/>
                          <a:pt x="-1295" y="34387"/>
                          <a:pt x="-1295" y="50089"/>
                        </a:cubicBezTo>
                        <a:cubicBezTo>
                          <a:pt x="-1295" y="66013"/>
                          <a:pt x="3077" y="78534"/>
                          <a:pt x="11820" y="87649"/>
                        </a:cubicBezTo>
                        <a:cubicBezTo>
                          <a:pt x="20582" y="96784"/>
                          <a:pt x="32582" y="101351"/>
                          <a:pt x="47818" y="101351"/>
                        </a:cubicBezTo>
                        <a:cubicBezTo>
                          <a:pt x="52748" y="101351"/>
                          <a:pt x="57566" y="100839"/>
                          <a:pt x="62273" y="99816"/>
                        </a:cubicBezTo>
                        <a:cubicBezTo>
                          <a:pt x="66980" y="98811"/>
                          <a:pt x="71547" y="97295"/>
                          <a:pt x="75974" y="952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2" name="任意多边形: 形状 661">
                    <a:extLst>
                      <a:ext uri="{FF2B5EF4-FFF2-40B4-BE49-F238E27FC236}">
                        <a16:creationId xmlns:a16="http://schemas.microsoft.com/office/drawing/2014/main" id="{0EC991A0-CB63-E9F5-36EA-8A120A4B8AAB}"/>
                      </a:ext>
                    </a:extLst>
                  </p:cNvPr>
                  <p:cNvSpPr/>
                  <p:nvPr/>
                </p:nvSpPr>
                <p:spPr>
                  <a:xfrm flipV="1">
                    <a:off x="6277241" y="6443124"/>
                    <a:ext cx="90524" cy="102551"/>
                  </a:xfrm>
                  <a:custGeom>
                    <a:avLst/>
                    <a:gdLst>
                      <a:gd name="connsiteX0" fmla="*/ 89001 w 90524"/>
                      <a:gd name="connsiteY0" fmla="*/ 54191 h 102551"/>
                      <a:gd name="connsiteX1" fmla="*/ 89001 w 90524"/>
                      <a:gd name="connsiteY1" fmla="*/ 46350 h 102551"/>
                      <a:gd name="connsiteX2" fmla="*/ 15219 w 90524"/>
                      <a:gd name="connsiteY2" fmla="*/ 46350 h 102551"/>
                      <a:gd name="connsiteX3" fmla="*/ 25209 w 90524"/>
                      <a:gd name="connsiteY3" fmla="*/ 21095 h 102551"/>
                      <a:gd name="connsiteX4" fmla="*/ 50101 w 90524"/>
                      <a:gd name="connsiteY4" fmla="*/ 12417 h 102551"/>
                      <a:gd name="connsiteX5" fmla="*/ 68016 w 90524"/>
                      <a:gd name="connsiteY5" fmla="*/ 14677 h 102551"/>
                      <a:gd name="connsiteX6" fmla="*/ 85261 w 90524"/>
                      <a:gd name="connsiteY6" fmla="*/ 21486 h 102551"/>
                      <a:gd name="connsiteX7" fmla="*/ 85261 w 90524"/>
                      <a:gd name="connsiteY7" fmla="*/ 6305 h 102551"/>
                      <a:gd name="connsiteX8" fmla="*/ 67542 w 90524"/>
                      <a:gd name="connsiteY8" fmla="*/ 724 h 102551"/>
                      <a:gd name="connsiteX9" fmla="*/ 49152 w 90524"/>
                      <a:gd name="connsiteY9" fmla="*/ -1201 h 102551"/>
                      <a:gd name="connsiteX10" fmla="*/ 12122 w 90524"/>
                      <a:gd name="connsiteY10" fmla="*/ 12389 h 102551"/>
                      <a:gd name="connsiteX11" fmla="*/ -1524 w 90524"/>
                      <a:gd name="connsiteY11" fmla="*/ 49224 h 102551"/>
                      <a:gd name="connsiteX12" fmla="*/ 11424 w 90524"/>
                      <a:gd name="connsiteY12" fmla="*/ 87259 h 102551"/>
                      <a:gd name="connsiteX13" fmla="*/ 46361 w 90524"/>
                      <a:gd name="connsiteY13" fmla="*/ 101351 h 102551"/>
                      <a:gd name="connsiteX14" fmla="*/ 77532 w 90524"/>
                      <a:gd name="connsiteY14" fmla="*/ 88654 h 102551"/>
                      <a:gd name="connsiteX15" fmla="*/ 89001 w 90524"/>
                      <a:gd name="connsiteY15" fmla="*/ 54191 h 102551"/>
                      <a:gd name="connsiteX16" fmla="*/ 72955 w 90524"/>
                      <a:gd name="connsiteY16" fmla="*/ 58907 h 102551"/>
                      <a:gd name="connsiteX17" fmla="*/ 65588 w 90524"/>
                      <a:gd name="connsiteY17" fmla="*/ 79892 h 102551"/>
                      <a:gd name="connsiteX18" fmla="*/ 46529 w 90524"/>
                      <a:gd name="connsiteY18" fmla="*/ 87761 h 102551"/>
                      <a:gd name="connsiteX19" fmla="*/ 25042 w 90524"/>
                      <a:gd name="connsiteY19" fmla="*/ 80171 h 102551"/>
                      <a:gd name="connsiteX20" fmla="*/ 15749 w 90524"/>
                      <a:gd name="connsiteY20" fmla="*/ 58795 h 102551"/>
                      <a:gd name="connsiteX21" fmla="*/ 72955 w 90524"/>
                      <a:gd name="connsiteY21" fmla="*/ 58907 h 10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90524" h="102551">
                        <a:moveTo>
                          <a:pt x="89001" y="54191"/>
                        </a:moveTo>
                        <a:lnTo>
                          <a:pt x="89001" y="46350"/>
                        </a:lnTo>
                        <a:lnTo>
                          <a:pt x="15219" y="46350"/>
                        </a:lnTo>
                        <a:cubicBezTo>
                          <a:pt x="15926" y="35299"/>
                          <a:pt x="19256" y="26881"/>
                          <a:pt x="25209" y="21095"/>
                        </a:cubicBezTo>
                        <a:cubicBezTo>
                          <a:pt x="31162" y="15310"/>
                          <a:pt x="39460" y="12417"/>
                          <a:pt x="50101" y="12417"/>
                        </a:cubicBezTo>
                        <a:cubicBezTo>
                          <a:pt x="56259" y="12417"/>
                          <a:pt x="62230" y="13170"/>
                          <a:pt x="68016" y="14677"/>
                        </a:cubicBezTo>
                        <a:cubicBezTo>
                          <a:pt x="73802" y="16184"/>
                          <a:pt x="79550" y="18454"/>
                          <a:pt x="85261" y="21486"/>
                        </a:cubicBezTo>
                        <a:lnTo>
                          <a:pt x="85261" y="6305"/>
                        </a:lnTo>
                        <a:cubicBezTo>
                          <a:pt x="79494" y="3868"/>
                          <a:pt x="73588" y="2008"/>
                          <a:pt x="67542" y="724"/>
                        </a:cubicBezTo>
                        <a:cubicBezTo>
                          <a:pt x="61495" y="-559"/>
                          <a:pt x="55366" y="-1201"/>
                          <a:pt x="49152" y="-1201"/>
                        </a:cubicBezTo>
                        <a:cubicBezTo>
                          <a:pt x="33562" y="-1201"/>
                          <a:pt x="21219" y="3329"/>
                          <a:pt x="12122" y="12389"/>
                        </a:cubicBezTo>
                        <a:cubicBezTo>
                          <a:pt x="3025" y="21467"/>
                          <a:pt x="-1524" y="33746"/>
                          <a:pt x="-1524" y="49224"/>
                        </a:cubicBezTo>
                        <a:cubicBezTo>
                          <a:pt x="-1524" y="65204"/>
                          <a:pt x="2792" y="77883"/>
                          <a:pt x="11424" y="87259"/>
                        </a:cubicBezTo>
                        <a:cubicBezTo>
                          <a:pt x="20056" y="96653"/>
                          <a:pt x="31702" y="101351"/>
                          <a:pt x="46361" y="101351"/>
                        </a:cubicBezTo>
                        <a:cubicBezTo>
                          <a:pt x="59496" y="101351"/>
                          <a:pt x="69886" y="97119"/>
                          <a:pt x="77532" y="88654"/>
                        </a:cubicBezTo>
                        <a:cubicBezTo>
                          <a:pt x="85178" y="80208"/>
                          <a:pt x="89001" y="68720"/>
                          <a:pt x="89001" y="54191"/>
                        </a:cubicBezTo>
                        <a:close/>
                        <a:moveTo>
                          <a:pt x="72955" y="58907"/>
                        </a:moveTo>
                        <a:cubicBezTo>
                          <a:pt x="72844" y="67669"/>
                          <a:pt x="70388" y="74664"/>
                          <a:pt x="65588" y="79892"/>
                        </a:cubicBezTo>
                        <a:cubicBezTo>
                          <a:pt x="60789" y="85138"/>
                          <a:pt x="54435" y="87761"/>
                          <a:pt x="46529" y="87761"/>
                        </a:cubicBezTo>
                        <a:cubicBezTo>
                          <a:pt x="37581" y="87761"/>
                          <a:pt x="30418" y="85231"/>
                          <a:pt x="25042" y="80171"/>
                        </a:cubicBezTo>
                        <a:cubicBezTo>
                          <a:pt x="19665" y="75111"/>
                          <a:pt x="16568" y="67985"/>
                          <a:pt x="15749" y="58795"/>
                        </a:cubicBezTo>
                        <a:lnTo>
                          <a:pt x="72955" y="589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3" name="任意多边形: 形状 662">
                    <a:extLst>
                      <a:ext uri="{FF2B5EF4-FFF2-40B4-BE49-F238E27FC236}">
                        <a16:creationId xmlns:a16="http://schemas.microsoft.com/office/drawing/2014/main" id="{9D7A96EB-8E8D-DEB0-8C03-258820DFD491}"/>
                      </a:ext>
                    </a:extLst>
                  </p:cNvPr>
                  <p:cNvSpPr/>
                  <p:nvPr/>
                </p:nvSpPr>
                <p:spPr>
                  <a:xfrm flipV="1">
                    <a:off x="6393480" y="6443124"/>
                    <a:ext cx="81818" cy="100012"/>
                  </a:xfrm>
                  <a:custGeom>
                    <a:avLst/>
                    <a:gdLst>
                      <a:gd name="connsiteX0" fmla="*/ 80232 w 81818"/>
                      <a:gd name="connsiteY0" fmla="*/ 57717 h 100012"/>
                      <a:gd name="connsiteX1" fmla="*/ 80232 w 81818"/>
                      <a:gd name="connsiteY1" fmla="*/ -1247 h 100012"/>
                      <a:gd name="connsiteX2" fmla="*/ 64186 w 81818"/>
                      <a:gd name="connsiteY2" fmla="*/ -1247 h 100012"/>
                      <a:gd name="connsiteX3" fmla="*/ 64186 w 81818"/>
                      <a:gd name="connsiteY3" fmla="*/ 57187 h 100012"/>
                      <a:gd name="connsiteX4" fmla="*/ 58773 w 81818"/>
                      <a:gd name="connsiteY4" fmla="*/ 77921 h 100012"/>
                      <a:gd name="connsiteX5" fmla="*/ 42560 w 81818"/>
                      <a:gd name="connsiteY5" fmla="*/ 84813 h 100012"/>
                      <a:gd name="connsiteX6" fmla="*/ 22049 w 81818"/>
                      <a:gd name="connsiteY6" fmla="*/ 76525 h 100012"/>
                      <a:gd name="connsiteX7" fmla="*/ 14543 w 81818"/>
                      <a:gd name="connsiteY7" fmla="*/ 53950 h 100012"/>
                      <a:gd name="connsiteX8" fmla="*/ 14543 w 81818"/>
                      <a:gd name="connsiteY8" fmla="*/ -1247 h 100012"/>
                      <a:gd name="connsiteX9" fmla="*/ -1587 w 81818"/>
                      <a:gd name="connsiteY9" fmla="*/ -1247 h 100012"/>
                      <a:gd name="connsiteX10" fmla="*/ -1587 w 81818"/>
                      <a:gd name="connsiteY10" fmla="*/ 96422 h 100012"/>
                      <a:gd name="connsiteX11" fmla="*/ 14543 w 81818"/>
                      <a:gd name="connsiteY11" fmla="*/ 96422 h 100012"/>
                      <a:gd name="connsiteX12" fmla="*/ 14543 w 81818"/>
                      <a:gd name="connsiteY12" fmla="*/ 81241 h 100012"/>
                      <a:gd name="connsiteX13" fmla="*/ 28105 w 81818"/>
                      <a:gd name="connsiteY13" fmla="*/ 94413 h 100012"/>
                      <a:gd name="connsiteX14" fmla="*/ 46131 w 81818"/>
                      <a:gd name="connsiteY14" fmla="*/ 98766 h 100012"/>
                      <a:gd name="connsiteX15" fmla="*/ 71581 w 81818"/>
                      <a:gd name="connsiteY15" fmla="*/ 88357 h 100012"/>
                      <a:gd name="connsiteX16" fmla="*/ 80232 w 81818"/>
                      <a:gd name="connsiteY16" fmla="*/ 57717 h 10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1818" h="100012">
                        <a:moveTo>
                          <a:pt x="80232" y="57717"/>
                        </a:moveTo>
                        <a:lnTo>
                          <a:pt x="80232" y="-1247"/>
                        </a:lnTo>
                        <a:lnTo>
                          <a:pt x="64186" y="-1247"/>
                        </a:lnTo>
                        <a:lnTo>
                          <a:pt x="64186" y="57187"/>
                        </a:lnTo>
                        <a:cubicBezTo>
                          <a:pt x="64186" y="66433"/>
                          <a:pt x="62382" y="73344"/>
                          <a:pt x="58773" y="77921"/>
                        </a:cubicBezTo>
                        <a:cubicBezTo>
                          <a:pt x="55163" y="82516"/>
                          <a:pt x="49759" y="84813"/>
                          <a:pt x="42560" y="84813"/>
                        </a:cubicBezTo>
                        <a:cubicBezTo>
                          <a:pt x="33890" y="84813"/>
                          <a:pt x="27054" y="82051"/>
                          <a:pt x="22049" y="76525"/>
                        </a:cubicBezTo>
                        <a:cubicBezTo>
                          <a:pt x="17045" y="71019"/>
                          <a:pt x="14543" y="63494"/>
                          <a:pt x="14543" y="53950"/>
                        </a:cubicBezTo>
                        <a:lnTo>
                          <a:pt x="14543" y="-1247"/>
                        </a:lnTo>
                        <a:lnTo>
                          <a:pt x="-1587" y="-1247"/>
                        </a:lnTo>
                        <a:lnTo>
                          <a:pt x="-1587" y="96422"/>
                        </a:lnTo>
                        <a:lnTo>
                          <a:pt x="14543" y="96422"/>
                        </a:lnTo>
                        <a:lnTo>
                          <a:pt x="14543" y="81241"/>
                        </a:lnTo>
                        <a:cubicBezTo>
                          <a:pt x="18394" y="87120"/>
                          <a:pt x="22914" y="91510"/>
                          <a:pt x="28105" y="94413"/>
                        </a:cubicBezTo>
                        <a:cubicBezTo>
                          <a:pt x="33314" y="97315"/>
                          <a:pt x="39323" y="98766"/>
                          <a:pt x="46131" y="98766"/>
                        </a:cubicBezTo>
                        <a:cubicBezTo>
                          <a:pt x="57349" y="98766"/>
                          <a:pt x="65833" y="95296"/>
                          <a:pt x="71581" y="88357"/>
                        </a:cubicBezTo>
                        <a:cubicBezTo>
                          <a:pt x="77348" y="81418"/>
                          <a:pt x="80232" y="71205"/>
                          <a:pt x="80232" y="577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4" name="任意多边形: 形状 663">
                    <a:extLst>
                      <a:ext uri="{FF2B5EF4-FFF2-40B4-BE49-F238E27FC236}">
                        <a16:creationId xmlns:a16="http://schemas.microsoft.com/office/drawing/2014/main" id="{7753C911-E2A5-39A6-FB4D-DA3FCEDA71A9}"/>
                      </a:ext>
                    </a:extLst>
                  </p:cNvPr>
                  <p:cNvSpPr/>
                  <p:nvPr/>
                </p:nvSpPr>
                <p:spPr>
                  <a:xfrm flipV="1">
                    <a:off x="6495258" y="6417731"/>
                    <a:ext cx="60945" cy="125406"/>
                  </a:xfrm>
                  <a:custGeom>
                    <a:avLst/>
                    <a:gdLst>
                      <a:gd name="connsiteX0" fmla="*/ 27109 w 60945"/>
                      <a:gd name="connsiteY0" fmla="*/ 123704 h 125406"/>
                      <a:gd name="connsiteX1" fmla="*/ 27109 w 60945"/>
                      <a:gd name="connsiteY1" fmla="*/ 95966 h 125406"/>
                      <a:gd name="connsiteX2" fmla="*/ 60149 w 60945"/>
                      <a:gd name="connsiteY2" fmla="*/ 95966 h 125406"/>
                      <a:gd name="connsiteX3" fmla="*/ 60149 w 60945"/>
                      <a:gd name="connsiteY3" fmla="*/ 83492 h 125406"/>
                      <a:gd name="connsiteX4" fmla="*/ 27109 w 60945"/>
                      <a:gd name="connsiteY4" fmla="*/ 83492 h 125406"/>
                      <a:gd name="connsiteX5" fmla="*/ 27109 w 60945"/>
                      <a:gd name="connsiteY5" fmla="*/ 30472 h 125406"/>
                      <a:gd name="connsiteX6" fmla="*/ 30374 w 60945"/>
                      <a:gd name="connsiteY6" fmla="*/ 15124 h 125406"/>
                      <a:gd name="connsiteX7" fmla="*/ 43685 w 60945"/>
                      <a:gd name="connsiteY7" fmla="*/ 11720 h 125406"/>
                      <a:gd name="connsiteX8" fmla="*/ 60149 w 60945"/>
                      <a:gd name="connsiteY8" fmla="*/ 11720 h 125406"/>
                      <a:gd name="connsiteX9" fmla="*/ 60149 w 60945"/>
                      <a:gd name="connsiteY9" fmla="*/ -1703 h 125406"/>
                      <a:gd name="connsiteX10" fmla="*/ 43685 w 60945"/>
                      <a:gd name="connsiteY10" fmla="*/ -1703 h 125406"/>
                      <a:gd name="connsiteX11" fmla="*/ 18040 w 60945"/>
                      <a:gd name="connsiteY11" fmla="*/ 5218 h 125406"/>
                      <a:gd name="connsiteX12" fmla="*/ 10980 w 60945"/>
                      <a:gd name="connsiteY12" fmla="*/ 30472 h 125406"/>
                      <a:gd name="connsiteX13" fmla="*/ 10980 w 60945"/>
                      <a:gd name="connsiteY13" fmla="*/ 83492 h 125406"/>
                      <a:gd name="connsiteX14" fmla="*/ -796 w 60945"/>
                      <a:gd name="connsiteY14" fmla="*/ 83492 h 125406"/>
                      <a:gd name="connsiteX15" fmla="*/ -796 w 60945"/>
                      <a:gd name="connsiteY15" fmla="*/ 95966 h 125406"/>
                      <a:gd name="connsiteX16" fmla="*/ 10980 w 60945"/>
                      <a:gd name="connsiteY16" fmla="*/ 95966 h 125406"/>
                      <a:gd name="connsiteX17" fmla="*/ 10980 w 60945"/>
                      <a:gd name="connsiteY17" fmla="*/ 123704 h 125406"/>
                      <a:gd name="connsiteX18" fmla="*/ 27109 w 60945"/>
                      <a:gd name="connsiteY18" fmla="*/ 123704 h 125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60945" h="125406">
                        <a:moveTo>
                          <a:pt x="27109" y="123704"/>
                        </a:moveTo>
                        <a:lnTo>
                          <a:pt x="27109" y="95966"/>
                        </a:lnTo>
                        <a:lnTo>
                          <a:pt x="60149" y="95966"/>
                        </a:lnTo>
                        <a:lnTo>
                          <a:pt x="60149" y="83492"/>
                        </a:lnTo>
                        <a:lnTo>
                          <a:pt x="27109" y="83492"/>
                        </a:lnTo>
                        <a:lnTo>
                          <a:pt x="27109" y="30472"/>
                        </a:lnTo>
                        <a:cubicBezTo>
                          <a:pt x="27109" y="22510"/>
                          <a:pt x="28198" y="17394"/>
                          <a:pt x="30374" y="15124"/>
                        </a:cubicBezTo>
                        <a:cubicBezTo>
                          <a:pt x="32551" y="12855"/>
                          <a:pt x="36988" y="11720"/>
                          <a:pt x="43685" y="11720"/>
                        </a:cubicBezTo>
                        <a:lnTo>
                          <a:pt x="60149" y="11720"/>
                        </a:lnTo>
                        <a:lnTo>
                          <a:pt x="60149" y="-1703"/>
                        </a:lnTo>
                        <a:lnTo>
                          <a:pt x="43685" y="-1703"/>
                        </a:lnTo>
                        <a:cubicBezTo>
                          <a:pt x="31295" y="-1703"/>
                          <a:pt x="22747" y="604"/>
                          <a:pt x="18040" y="5218"/>
                        </a:cubicBezTo>
                        <a:cubicBezTo>
                          <a:pt x="13333" y="9850"/>
                          <a:pt x="10980" y="18268"/>
                          <a:pt x="10980" y="30472"/>
                        </a:cubicBezTo>
                        <a:lnTo>
                          <a:pt x="10980" y="83492"/>
                        </a:lnTo>
                        <a:lnTo>
                          <a:pt x="-796" y="83492"/>
                        </a:lnTo>
                        <a:lnTo>
                          <a:pt x="-796" y="95966"/>
                        </a:lnTo>
                        <a:lnTo>
                          <a:pt x="10980" y="95966"/>
                        </a:lnTo>
                        <a:lnTo>
                          <a:pt x="10980" y="123704"/>
                        </a:lnTo>
                        <a:lnTo>
                          <a:pt x="27109" y="1237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65" name="图形 602">
                <a:extLst>
                  <a:ext uri="{FF2B5EF4-FFF2-40B4-BE49-F238E27FC236}">
                    <a16:creationId xmlns:a16="http://schemas.microsoft.com/office/drawing/2014/main" id="{92ACA9AC-50C3-A505-B535-C2F5CC76B2D5}"/>
                  </a:ext>
                </a:extLst>
              </p:cNvPr>
              <p:cNvGrpSpPr/>
              <p:nvPr/>
            </p:nvGrpSpPr>
            <p:grpSpPr>
              <a:xfrm>
                <a:off x="1596823" y="758261"/>
                <a:ext cx="641551" cy="5063705"/>
                <a:chOff x="1596823" y="758261"/>
                <a:chExt cx="641551" cy="5063705"/>
              </a:xfrm>
              <a:solidFill>
                <a:srgbClr val="000000"/>
              </a:solidFill>
            </p:grpSpPr>
            <p:grpSp>
              <p:nvGrpSpPr>
                <p:cNvPr id="666" name="图形 602">
                  <a:extLst>
                    <a:ext uri="{FF2B5EF4-FFF2-40B4-BE49-F238E27FC236}">
                      <a16:creationId xmlns:a16="http://schemas.microsoft.com/office/drawing/2014/main" id="{CEDBF12A-2A03-2ECF-5DD8-B6F573A0D591}"/>
                    </a:ext>
                  </a:extLst>
                </p:cNvPr>
                <p:cNvGrpSpPr/>
                <p:nvPr/>
              </p:nvGrpSpPr>
              <p:grpSpPr>
                <a:xfrm>
                  <a:off x="1939881" y="5686877"/>
                  <a:ext cx="298493" cy="135089"/>
                  <a:chOff x="1939881" y="5686877"/>
                  <a:chExt cx="298493" cy="135089"/>
                </a:xfrm>
                <a:solidFill>
                  <a:srgbClr val="000000"/>
                </a:solidFill>
              </p:grpSpPr>
              <p:sp>
                <p:nvSpPr>
                  <p:cNvPr id="667" name="任意多边形: 形状 666">
                    <a:extLst>
                      <a:ext uri="{FF2B5EF4-FFF2-40B4-BE49-F238E27FC236}">
                        <a16:creationId xmlns:a16="http://schemas.microsoft.com/office/drawing/2014/main" id="{E09F9C34-AFB3-C1A9-DC0B-1A79CF738B8D}"/>
                      </a:ext>
                    </a:extLst>
                  </p:cNvPr>
                  <p:cNvSpPr/>
                  <p:nvPr/>
                </p:nvSpPr>
                <p:spPr>
                  <a:xfrm>
                    <a:off x="2196703" y="5751576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483 h 11906"/>
                      <a:gd name="connsiteX1" fmla="*/ 108 w 41671"/>
                      <a:gd name="connsiteY1" fmla="*/ 483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483"/>
                        </a:moveTo>
                        <a:lnTo>
                          <a:pt x="108" y="483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68" name="图形 602">
                    <a:extLst>
                      <a:ext uri="{FF2B5EF4-FFF2-40B4-BE49-F238E27FC236}">
                        <a16:creationId xmlns:a16="http://schemas.microsoft.com/office/drawing/2014/main" id="{C0C88B3E-272D-9A1A-E64F-87677BDEA102}"/>
                      </a:ext>
                    </a:extLst>
                  </p:cNvPr>
                  <p:cNvGrpSpPr/>
                  <p:nvPr/>
                </p:nvGrpSpPr>
                <p:grpSpPr>
                  <a:xfrm>
                    <a:off x="1939881" y="5686877"/>
                    <a:ext cx="203900" cy="135089"/>
                    <a:chOff x="1939881" y="5686877"/>
                    <a:chExt cx="203900" cy="135089"/>
                  </a:xfrm>
                  <a:solidFill>
                    <a:srgbClr val="000000"/>
                  </a:solidFill>
                </p:grpSpPr>
                <p:sp>
                  <p:nvSpPr>
                    <p:cNvPr id="669" name="任意多边形: 形状 668">
                      <a:extLst>
                        <a:ext uri="{FF2B5EF4-FFF2-40B4-BE49-F238E27FC236}">
                          <a16:creationId xmlns:a16="http://schemas.microsoft.com/office/drawing/2014/main" id="{4CB8E1C5-BBD6-7599-4755-7C5CB2936E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881" y="5686877"/>
                      <a:ext cx="89296" cy="135089"/>
                    </a:xfrm>
                    <a:custGeom>
                      <a:avLst/>
                      <a:gdLst>
                        <a:gd name="connsiteX0" fmla="*/ 42701 w 89296"/>
                        <a:gd name="connsiteY0" fmla="*/ 62531 h 135089"/>
                        <a:gd name="connsiteX1" fmla="*/ 22944 w 89296"/>
                        <a:gd name="connsiteY1" fmla="*/ 55806 h 135089"/>
                        <a:gd name="connsiteX2" fmla="*/ 15773 w 89296"/>
                        <a:gd name="connsiteY2" fmla="*/ 37333 h 135089"/>
                        <a:gd name="connsiteX3" fmla="*/ 22944 w 89296"/>
                        <a:gd name="connsiteY3" fmla="*/ 18832 h 135089"/>
                        <a:gd name="connsiteX4" fmla="*/ 42701 w 89296"/>
                        <a:gd name="connsiteY4" fmla="*/ 12106 h 135089"/>
                        <a:gd name="connsiteX5" fmla="*/ 62486 w 89296"/>
                        <a:gd name="connsiteY5" fmla="*/ 18860 h 135089"/>
                        <a:gd name="connsiteX6" fmla="*/ 69741 w 89296"/>
                        <a:gd name="connsiteY6" fmla="*/ 37333 h 135089"/>
                        <a:gd name="connsiteX7" fmla="*/ 62542 w 89296"/>
                        <a:gd name="connsiteY7" fmla="*/ 55806 h 135089"/>
                        <a:gd name="connsiteX8" fmla="*/ 42701 w 89296"/>
                        <a:gd name="connsiteY8" fmla="*/ 62531 h 135089"/>
                        <a:gd name="connsiteX9" fmla="*/ 25093 w 89296"/>
                        <a:gd name="connsiteY9" fmla="*/ 70010 h 135089"/>
                        <a:gd name="connsiteX10" fmla="*/ 7429 w 89296"/>
                        <a:gd name="connsiteY10" fmla="*/ 80558 h 135089"/>
                        <a:gd name="connsiteX11" fmla="*/ 1122 w 89296"/>
                        <a:gd name="connsiteY11" fmla="*/ 99506 h 135089"/>
                        <a:gd name="connsiteX12" fmla="*/ 12229 w 89296"/>
                        <a:gd name="connsiteY12" fmla="*/ 124174 h 135089"/>
                        <a:gd name="connsiteX13" fmla="*/ 42701 w 89296"/>
                        <a:gd name="connsiteY13" fmla="*/ 133243 h 135089"/>
                        <a:gd name="connsiteX14" fmla="*/ 73229 w 89296"/>
                        <a:gd name="connsiteY14" fmla="*/ 124174 h 135089"/>
                        <a:gd name="connsiteX15" fmla="*/ 84308 w 89296"/>
                        <a:gd name="connsiteY15" fmla="*/ 99506 h 135089"/>
                        <a:gd name="connsiteX16" fmla="*/ 77973 w 89296"/>
                        <a:gd name="connsiteY16" fmla="*/ 80558 h 135089"/>
                        <a:gd name="connsiteX17" fmla="*/ 60421 w 89296"/>
                        <a:gd name="connsiteY17" fmla="*/ 70010 h 135089"/>
                        <a:gd name="connsiteX18" fmla="*/ 80234 w 89296"/>
                        <a:gd name="connsiteY18" fmla="*/ 58401 h 135089"/>
                        <a:gd name="connsiteX19" fmla="*/ 87350 w 89296"/>
                        <a:gd name="connsiteY19" fmla="*/ 37333 h 135089"/>
                        <a:gd name="connsiteX20" fmla="*/ 75797 w 89296"/>
                        <a:gd name="connsiteY20" fmla="*/ 8256 h 135089"/>
                        <a:gd name="connsiteX21" fmla="*/ 42701 w 89296"/>
                        <a:gd name="connsiteY21" fmla="*/ -1846 h 135089"/>
                        <a:gd name="connsiteX22" fmla="*/ 9605 w 89296"/>
                        <a:gd name="connsiteY22" fmla="*/ 8256 h 135089"/>
                        <a:gd name="connsiteX23" fmla="*/ -1947 w 89296"/>
                        <a:gd name="connsiteY23" fmla="*/ 37333 h 135089"/>
                        <a:gd name="connsiteX24" fmla="*/ 5196 w 89296"/>
                        <a:gd name="connsiteY24" fmla="*/ 58401 h 135089"/>
                        <a:gd name="connsiteX25" fmla="*/ 25093 w 89296"/>
                        <a:gd name="connsiteY25" fmla="*/ 70010 h 135089"/>
                        <a:gd name="connsiteX26" fmla="*/ 18647 w 89296"/>
                        <a:gd name="connsiteY26" fmla="*/ 97831 h 135089"/>
                        <a:gd name="connsiteX27" fmla="*/ 24953 w 89296"/>
                        <a:gd name="connsiteY27" fmla="*/ 82065 h 135089"/>
                        <a:gd name="connsiteX28" fmla="*/ 42701 w 89296"/>
                        <a:gd name="connsiteY28" fmla="*/ 76400 h 135089"/>
                        <a:gd name="connsiteX29" fmla="*/ 60449 w 89296"/>
                        <a:gd name="connsiteY29" fmla="*/ 82065 h 135089"/>
                        <a:gd name="connsiteX30" fmla="*/ 66867 w 89296"/>
                        <a:gd name="connsiteY30" fmla="*/ 97831 h 135089"/>
                        <a:gd name="connsiteX31" fmla="*/ 60449 w 89296"/>
                        <a:gd name="connsiteY31" fmla="*/ 113626 h 135089"/>
                        <a:gd name="connsiteX32" fmla="*/ 42701 w 89296"/>
                        <a:gd name="connsiteY32" fmla="*/ 119291 h 135089"/>
                        <a:gd name="connsiteX33" fmla="*/ 24953 w 89296"/>
                        <a:gd name="connsiteY33" fmla="*/ 113626 h 135089"/>
                        <a:gd name="connsiteX34" fmla="*/ 18647 w 89296"/>
                        <a:gd name="connsiteY34" fmla="*/ 97831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89296" h="135089">
                          <a:moveTo>
                            <a:pt x="42701" y="62531"/>
                          </a:moveTo>
                          <a:cubicBezTo>
                            <a:pt x="34330" y="62531"/>
                            <a:pt x="27744" y="60290"/>
                            <a:pt x="22944" y="55806"/>
                          </a:cubicBezTo>
                          <a:cubicBezTo>
                            <a:pt x="18163" y="51323"/>
                            <a:pt x="15773" y="45165"/>
                            <a:pt x="15773" y="37333"/>
                          </a:cubicBezTo>
                          <a:cubicBezTo>
                            <a:pt x="15773" y="29482"/>
                            <a:pt x="18163" y="23315"/>
                            <a:pt x="22944" y="18832"/>
                          </a:cubicBezTo>
                          <a:cubicBezTo>
                            <a:pt x="27744" y="14348"/>
                            <a:pt x="34330" y="12106"/>
                            <a:pt x="42701" y="12106"/>
                          </a:cubicBezTo>
                          <a:cubicBezTo>
                            <a:pt x="51073" y="12106"/>
                            <a:pt x="57668" y="14357"/>
                            <a:pt x="62486" y="18860"/>
                          </a:cubicBezTo>
                          <a:cubicBezTo>
                            <a:pt x="67323" y="23380"/>
                            <a:pt x="69741" y="29538"/>
                            <a:pt x="69741" y="37333"/>
                          </a:cubicBezTo>
                          <a:cubicBezTo>
                            <a:pt x="69741" y="45165"/>
                            <a:pt x="67341" y="51323"/>
                            <a:pt x="62542" y="55806"/>
                          </a:cubicBezTo>
                          <a:cubicBezTo>
                            <a:pt x="57761" y="60290"/>
                            <a:pt x="51147" y="62531"/>
                            <a:pt x="42701" y="62531"/>
                          </a:cubicBezTo>
                          <a:close/>
                          <a:moveTo>
                            <a:pt x="25093" y="70010"/>
                          </a:moveTo>
                          <a:cubicBezTo>
                            <a:pt x="17540" y="71870"/>
                            <a:pt x="11652" y="75386"/>
                            <a:pt x="7429" y="80558"/>
                          </a:cubicBezTo>
                          <a:cubicBezTo>
                            <a:pt x="3224" y="85748"/>
                            <a:pt x="1122" y="92064"/>
                            <a:pt x="1122" y="99506"/>
                          </a:cubicBezTo>
                          <a:cubicBezTo>
                            <a:pt x="1122" y="109905"/>
                            <a:pt x="4824" y="118128"/>
                            <a:pt x="12229" y="124174"/>
                          </a:cubicBezTo>
                          <a:cubicBezTo>
                            <a:pt x="19651" y="130220"/>
                            <a:pt x="29809" y="133243"/>
                            <a:pt x="42701" y="133243"/>
                          </a:cubicBezTo>
                          <a:cubicBezTo>
                            <a:pt x="55668" y="133243"/>
                            <a:pt x="65844" y="130220"/>
                            <a:pt x="73229" y="124174"/>
                          </a:cubicBezTo>
                          <a:cubicBezTo>
                            <a:pt x="80615" y="118128"/>
                            <a:pt x="84308" y="109905"/>
                            <a:pt x="84308" y="99506"/>
                          </a:cubicBezTo>
                          <a:cubicBezTo>
                            <a:pt x="84308" y="92064"/>
                            <a:pt x="82196" y="85748"/>
                            <a:pt x="77973" y="80558"/>
                          </a:cubicBezTo>
                          <a:cubicBezTo>
                            <a:pt x="73769" y="75386"/>
                            <a:pt x="67918" y="71870"/>
                            <a:pt x="60421" y="70010"/>
                          </a:cubicBezTo>
                          <a:cubicBezTo>
                            <a:pt x="68904" y="68038"/>
                            <a:pt x="75508" y="64168"/>
                            <a:pt x="80234" y="58401"/>
                          </a:cubicBezTo>
                          <a:cubicBezTo>
                            <a:pt x="84978" y="52653"/>
                            <a:pt x="87350" y="45630"/>
                            <a:pt x="87350" y="37333"/>
                          </a:cubicBezTo>
                          <a:cubicBezTo>
                            <a:pt x="87350" y="24701"/>
                            <a:pt x="83499" y="15009"/>
                            <a:pt x="75797" y="8256"/>
                          </a:cubicBezTo>
                          <a:cubicBezTo>
                            <a:pt x="68095" y="1521"/>
                            <a:pt x="57063" y="-1846"/>
                            <a:pt x="42701" y="-1846"/>
                          </a:cubicBezTo>
                          <a:cubicBezTo>
                            <a:pt x="28358" y="-1846"/>
                            <a:pt x="17326" y="1521"/>
                            <a:pt x="9605" y="8256"/>
                          </a:cubicBezTo>
                          <a:cubicBezTo>
                            <a:pt x="1904" y="15009"/>
                            <a:pt x="-1947" y="24701"/>
                            <a:pt x="-1947" y="37333"/>
                          </a:cubicBezTo>
                          <a:cubicBezTo>
                            <a:pt x="-1947" y="45630"/>
                            <a:pt x="434" y="52653"/>
                            <a:pt x="5196" y="58401"/>
                          </a:cubicBezTo>
                          <a:cubicBezTo>
                            <a:pt x="9978" y="64168"/>
                            <a:pt x="16610" y="68038"/>
                            <a:pt x="25093" y="70010"/>
                          </a:cubicBezTo>
                          <a:close/>
                          <a:moveTo>
                            <a:pt x="18647" y="97831"/>
                          </a:moveTo>
                          <a:cubicBezTo>
                            <a:pt x="18647" y="91097"/>
                            <a:pt x="20749" y="85841"/>
                            <a:pt x="24953" y="82065"/>
                          </a:cubicBezTo>
                          <a:cubicBezTo>
                            <a:pt x="29176" y="78288"/>
                            <a:pt x="35092" y="76400"/>
                            <a:pt x="42701" y="76400"/>
                          </a:cubicBezTo>
                          <a:cubicBezTo>
                            <a:pt x="50273" y="76400"/>
                            <a:pt x="56189" y="78288"/>
                            <a:pt x="60449" y="82065"/>
                          </a:cubicBezTo>
                          <a:cubicBezTo>
                            <a:pt x="64728" y="85841"/>
                            <a:pt x="66867" y="91097"/>
                            <a:pt x="66867" y="97831"/>
                          </a:cubicBezTo>
                          <a:cubicBezTo>
                            <a:pt x="66867" y="104585"/>
                            <a:pt x="64728" y="109849"/>
                            <a:pt x="60449" y="113626"/>
                          </a:cubicBezTo>
                          <a:cubicBezTo>
                            <a:pt x="56189" y="117402"/>
                            <a:pt x="50273" y="119291"/>
                            <a:pt x="42701" y="119291"/>
                          </a:cubicBezTo>
                          <a:cubicBezTo>
                            <a:pt x="35092" y="119291"/>
                            <a:pt x="29176" y="117402"/>
                            <a:pt x="24953" y="113626"/>
                          </a:cubicBezTo>
                          <a:cubicBezTo>
                            <a:pt x="20749" y="109849"/>
                            <a:pt x="18647" y="104585"/>
                            <a:pt x="18647" y="9783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0" name="任意多边形: 形状 669">
                      <a:extLst>
                        <a:ext uri="{FF2B5EF4-FFF2-40B4-BE49-F238E27FC236}">
                          <a16:creationId xmlns:a16="http://schemas.microsoft.com/office/drawing/2014/main" id="{12501D31-D88E-CC9A-3D98-485E863C0A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3871" y="5686877"/>
                      <a:ext cx="89910" cy="135089"/>
                    </a:xfrm>
                    <a:custGeom>
                      <a:avLst/>
                      <a:gdLst>
                        <a:gd name="connsiteX0" fmla="*/ 44528 w 89910"/>
                        <a:gd name="connsiteY0" fmla="*/ 72800 h 135089"/>
                        <a:gd name="connsiteX1" fmla="*/ 25720 w 89910"/>
                        <a:gd name="connsiteY1" fmla="*/ 64680 h 135089"/>
                        <a:gd name="connsiteX2" fmla="*/ 18800 w 89910"/>
                        <a:gd name="connsiteY2" fmla="*/ 42467 h 135089"/>
                        <a:gd name="connsiteX3" fmla="*/ 25720 w 89910"/>
                        <a:gd name="connsiteY3" fmla="*/ 20255 h 135089"/>
                        <a:gd name="connsiteX4" fmla="*/ 44528 w 89910"/>
                        <a:gd name="connsiteY4" fmla="*/ 12106 h 135089"/>
                        <a:gd name="connsiteX5" fmla="*/ 63309 w 89910"/>
                        <a:gd name="connsiteY5" fmla="*/ 20255 h 135089"/>
                        <a:gd name="connsiteX6" fmla="*/ 70229 w 89910"/>
                        <a:gd name="connsiteY6" fmla="*/ 42467 h 135089"/>
                        <a:gd name="connsiteX7" fmla="*/ 63309 w 89910"/>
                        <a:gd name="connsiteY7" fmla="*/ 64680 h 135089"/>
                        <a:gd name="connsiteX8" fmla="*/ 44528 w 89910"/>
                        <a:gd name="connsiteY8" fmla="*/ 72800 h 135089"/>
                        <a:gd name="connsiteX9" fmla="*/ 79494 w 89910"/>
                        <a:gd name="connsiteY9" fmla="*/ 128025 h 135089"/>
                        <a:gd name="connsiteX10" fmla="*/ 79494 w 89910"/>
                        <a:gd name="connsiteY10" fmla="*/ 111979 h 135089"/>
                        <a:gd name="connsiteX11" fmla="*/ 66099 w 89910"/>
                        <a:gd name="connsiteY11" fmla="*/ 116751 h 135089"/>
                        <a:gd name="connsiteX12" fmla="*/ 52705 w 89910"/>
                        <a:gd name="connsiteY12" fmla="*/ 118426 h 135089"/>
                        <a:gd name="connsiteX13" fmla="*/ 26055 w 89910"/>
                        <a:gd name="connsiteY13" fmla="*/ 106650 h 135089"/>
                        <a:gd name="connsiteX14" fmla="*/ 15563 w 89910"/>
                        <a:gd name="connsiteY14" fmla="*/ 71070 h 135089"/>
                        <a:gd name="connsiteX15" fmla="*/ 28455 w 89910"/>
                        <a:gd name="connsiteY15" fmla="*/ 82707 h 135089"/>
                        <a:gd name="connsiteX16" fmla="*/ 45561 w 89910"/>
                        <a:gd name="connsiteY16" fmla="*/ 86753 h 135089"/>
                        <a:gd name="connsiteX17" fmla="*/ 76564 w 89910"/>
                        <a:gd name="connsiteY17" fmla="*/ 74838 h 135089"/>
                        <a:gd name="connsiteX18" fmla="*/ 87949 w 89910"/>
                        <a:gd name="connsiteY18" fmla="*/ 42467 h 135089"/>
                        <a:gd name="connsiteX19" fmla="*/ 76089 w 89910"/>
                        <a:gd name="connsiteY19" fmla="*/ 10265 h 135089"/>
                        <a:gd name="connsiteX20" fmla="*/ 44528 w 89910"/>
                        <a:gd name="connsiteY20" fmla="*/ -1846 h 135089"/>
                        <a:gd name="connsiteX21" fmla="*/ 9982 w 89910"/>
                        <a:gd name="connsiteY21" fmla="*/ 15455 h 135089"/>
                        <a:gd name="connsiteX22" fmla="*/ -1962 w 89910"/>
                        <a:gd name="connsiteY22" fmla="*/ 65657 h 135089"/>
                        <a:gd name="connsiteX23" fmla="*/ 12689 w 89910"/>
                        <a:gd name="connsiteY23" fmla="*/ 114882 h 135089"/>
                        <a:gd name="connsiteX24" fmla="*/ 52007 w 89910"/>
                        <a:gd name="connsiteY24" fmla="*/ 133243 h 135089"/>
                        <a:gd name="connsiteX25" fmla="*/ 65402 w 89910"/>
                        <a:gd name="connsiteY25" fmla="*/ 131932 h 135089"/>
                        <a:gd name="connsiteX26" fmla="*/ 79494 w 89910"/>
                        <a:gd name="connsiteY26" fmla="*/ 128025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910" h="135089">
                          <a:moveTo>
                            <a:pt x="44528" y="72800"/>
                          </a:moveTo>
                          <a:cubicBezTo>
                            <a:pt x="36622" y="72800"/>
                            <a:pt x="30353" y="70094"/>
                            <a:pt x="25720" y="64680"/>
                          </a:cubicBezTo>
                          <a:cubicBezTo>
                            <a:pt x="21107" y="59285"/>
                            <a:pt x="18800" y="51881"/>
                            <a:pt x="18800" y="42467"/>
                          </a:cubicBezTo>
                          <a:cubicBezTo>
                            <a:pt x="18800" y="33110"/>
                            <a:pt x="21107" y="25706"/>
                            <a:pt x="25720" y="20255"/>
                          </a:cubicBezTo>
                          <a:cubicBezTo>
                            <a:pt x="30353" y="14823"/>
                            <a:pt x="36622" y="12106"/>
                            <a:pt x="44528" y="12106"/>
                          </a:cubicBezTo>
                          <a:cubicBezTo>
                            <a:pt x="52435" y="12106"/>
                            <a:pt x="58695" y="14823"/>
                            <a:pt x="63309" y="20255"/>
                          </a:cubicBezTo>
                          <a:cubicBezTo>
                            <a:pt x="67922" y="25706"/>
                            <a:pt x="70229" y="33110"/>
                            <a:pt x="70229" y="42467"/>
                          </a:cubicBezTo>
                          <a:cubicBezTo>
                            <a:pt x="70229" y="51881"/>
                            <a:pt x="67922" y="59285"/>
                            <a:pt x="63309" y="64680"/>
                          </a:cubicBezTo>
                          <a:cubicBezTo>
                            <a:pt x="58695" y="70094"/>
                            <a:pt x="52435" y="72800"/>
                            <a:pt x="44528" y="72800"/>
                          </a:cubicBezTo>
                          <a:close/>
                          <a:moveTo>
                            <a:pt x="79494" y="128025"/>
                          </a:moveTo>
                          <a:lnTo>
                            <a:pt x="79494" y="111979"/>
                          </a:lnTo>
                          <a:cubicBezTo>
                            <a:pt x="75066" y="114063"/>
                            <a:pt x="70601" y="115654"/>
                            <a:pt x="66099" y="116751"/>
                          </a:cubicBezTo>
                          <a:cubicBezTo>
                            <a:pt x="61597" y="117867"/>
                            <a:pt x="57132" y="118426"/>
                            <a:pt x="52705" y="118426"/>
                          </a:cubicBezTo>
                          <a:cubicBezTo>
                            <a:pt x="41078" y="118426"/>
                            <a:pt x="32194" y="114500"/>
                            <a:pt x="26055" y="106650"/>
                          </a:cubicBezTo>
                          <a:cubicBezTo>
                            <a:pt x="19935" y="98799"/>
                            <a:pt x="16437" y="86939"/>
                            <a:pt x="15563" y="71070"/>
                          </a:cubicBezTo>
                          <a:cubicBezTo>
                            <a:pt x="18986" y="76130"/>
                            <a:pt x="23283" y="80009"/>
                            <a:pt x="28455" y="82707"/>
                          </a:cubicBezTo>
                          <a:cubicBezTo>
                            <a:pt x="33645" y="85404"/>
                            <a:pt x="39347" y="86753"/>
                            <a:pt x="45561" y="86753"/>
                          </a:cubicBezTo>
                          <a:cubicBezTo>
                            <a:pt x="58639" y="86753"/>
                            <a:pt x="68973" y="82781"/>
                            <a:pt x="76564" y="74838"/>
                          </a:cubicBezTo>
                          <a:cubicBezTo>
                            <a:pt x="84154" y="66912"/>
                            <a:pt x="87949" y="56122"/>
                            <a:pt x="87949" y="42467"/>
                          </a:cubicBezTo>
                          <a:cubicBezTo>
                            <a:pt x="87949" y="29091"/>
                            <a:pt x="83996" y="18357"/>
                            <a:pt x="76089" y="10265"/>
                          </a:cubicBezTo>
                          <a:cubicBezTo>
                            <a:pt x="68183" y="2191"/>
                            <a:pt x="57663" y="-1846"/>
                            <a:pt x="44528" y="-1846"/>
                          </a:cubicBezTo>
                          <a:cubicBezTo>
                            <a:pt x="29460" y="-1846"/>
                            <a:pt x="17944" y="3921"/>
                            <a:pt x="9982" y="15455"/>
                          </a:cubicBezTo>
                          <a:cubicBezTo>
                            <a:pt x="2019" y="27008"/>
                            <a:pt x="-1962" y="43742"/>
                            <a:pt x="-1962" y="65657"/>
                          </a:cubicBezTo>
                          <a:cubicBezTo>
                            <a:pt x="-1962" y="86232"/>
                            <a:pt x="2922" y="102640"/>
                            <a:pt x="12689" y="114882"/>
                          </a:cubicBezTo>
                          <a:cubicBezTo>
                            <a:pt x="22455" y="127123"/>
                            <a:pt x="35562" y="133243"/>
                            <a:pt x="52007" y="133243"/>
                          </a:cubicBezTo>
                          <a:cubicBezTo>
                            <a:pt x="56435" y="133243"/>
                            <a:pt x="60900" y="132806"/>
                            <a:pt x="65402" y="131932"/>
                          </a:cubicBezTo>
                          <a:cubicBezTo>
                            <a:pt x="69904" y="131057"/>
                            <a:pt x="74601" y="129755"/>
                            <a:pt x="79494" y="12802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71" name="图形 602">
                  <a:extLst>
                    <a:ext uri="{FF2B5EF4-FFF2-40B4-BE49-F238E27FC236}">
                      <a16:creationId xmlns:a16="http://schemas.microsoft.com/office/drawing/2014/main" id="{24810FCC-200F-AB1D-2504-CC23325EAD7D}"/>
                    </a:ext>
                  </a:extLst>
                </p:cNvPr>
                <p:cNvGrpSpPr/>
                <p:nvPr/>
              </p:nvGrpSpPr>
              <p:grpSpPr>
                <a:xfrm>
                  <a:off x="1939881" y="4982789"/>
                  <a:ext cx="298493" cy="135089"/>
                  <a:chOff x="1939881" y="4982789"/>
                  <a:chExt cx="298493" cy="135089"/>
                </a:xfrm>
                <a:solidFill>
                  <a:srgbClr val="000000"/>
                </a:solidFill>
              </p:grpSpPr>
              <p:sp>
                <p:nvSpPr>
                  <p:cNvPr id="672" name="任意多边形: 形状 671">
                    <a:extLst>
                      <a:ext uri="{FF2B5EF4-FFF2-40B4-BE49-F238E27FC236}">
                        <a16:creationId xmlns:a16="http://schemas.microsoft.com/office/drawing/2014/main" id="{B21CD377-0279-4825-C483-F722037AE12F}"/>
                      </a:ext>
                    </a:extLst>
                  </p:cNvPr>
                  <p:cNvSpPr/>
                  <p:nvPr/>
                </p:nvSpPr>
                <p:spPr>
                  <a:xfrm>
                    <a:off x="2196703" y="5047488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424 h 11906"/>
                      <a:gd name="connsiteX1" fmla="*/ 108 w 41671"/>
                      <a:gd name="connsiteY1" fmla="*/ 424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424"/>
                        </a:moveTo>
                        <a:lnTo>
                          <a:pt x="108" y="424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3" name="图形 602">
                    <a:extLst>
                      <a:ext uri="{FF2B5EF4-FFF2-40B4-BE49-F238E27FC236}">
                        <a16:creationId xmlns:a16="http://schemas.microsoft.com/office/drawing/2014/main" id="{61450CF8-73E4-9639-D1D8-70FE11A0FD8B}"/>
                      </a:ext>
                    </a:extLst>
                  </p:cNvPr>
                  <p:cNvGrpSpPr/>
                  <p:nvPr/>
                </p:nvGrpSpPr>
                <p:grpSpPr>
                  <a:xfrm>
                    <a:off x="1939881" y="4982789"/>
                    <a:ext cx="202923" cy="135089"/>
                    <a:chOff x="1939881" y="4982789"/>
                    <a:chExt cx="202923" cy="135089"/>
                  </a:xfrm>
                  <a:solidFill>
                    <a:srgbClr val="000000"/>
                  </a:solidFill>
                </p:grpSpPr>
                <p:sp>
                  <p:nvSpPr>
                    <p:cNvPr id="674" name="任意多边形: 形状 673">
                      <a:extLst>
                        <a:ext uri="{FF2B5EF4-FFF2-40B4-BE49-F238E27FC236}">
                          <a16:creationId xmlns:a16="http://schemas.microsoft.com/office/drawing/2014/main" id="{003D1AFB-A1A0-418E-841D-5AE88D8466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881" y="4982789"/>
                      <a:ext cx="89296" cy="135089"/>
                    </a:xfrm>
                    <a:custGeom>
                      <a:avLst/>
                      <a:gdLst>
                        <a:gd name="connsiteX0" fmla="*/ 42701 w 89296"/>
                        <a:gd name="connsiteY0" fmla="*/ 62472 h 135089"/>
                        <a:gd name="connsiteX1" fmla="*/ 22944 w 89296"/>
                        <a:gd name="connsiteY1" fmla="*/ 55747 h 135089"/>
                        <a:gd name="connsiteX2" fmla="*/ 15773 w 89296"/>
                        <a:gd name="connsiteY2" fmla="*/ 37274 h 135089"/>
                        <a:gd name="connsiteX3" fmla="*/ 22944 w 89296"/>
                        <a:gd name="connsiteY3" fmla="*/ 18772 h 135089"/>
                        <a:gd name="connsiteX4" fmla="*/ 42701 w 89296"/>
                        <a:gd name="connsiteY4" fmla="*/ 12047 h 135089"/>
                        <a:gd name="connsiteX5" fmla="*/ 62486 w 89296"/>
                        <a:gd name="connsiteY5" fmla="*/ 18800 h 135089"/>
                        <a:gd name="connsiteX6" fmla="*/ 69741 w 89296"/>
                        <a:gd name="connsiteY6" fmla="*/ 37274 h 135089"/>
                        <a:gd name="connsiteX7" fmla="*/ 62542 w 89296"/>
                        <a:gd name="connsiteY7" fmla="*/ 55747 h 135089"/>
                        <a:gd name="connsiteX8" fmla="*/ 42701 w 89296"/>
                        <a:gd name="connsiteY8" fmla="*/ 62472 h 135089"/>
                        <a:gd name="connsiteX9" fmla="*/ 25093 w 89296"/>
                        <a:gd name="connsiteY9" fmla="*/ 69951 h 135089"/>
                        <a:gd name="connsiteX10" fmla="*/ 7429 w 89296"/>
                        <a:gd name="connsiteY10" fmla="*/ 80499 h 135089"/>
                        <a:gd name="connsiteX11" fmla="*/ 1122 w 89296"/>
                        <a:gd name="connsiteY11" fmla="*/ 99447 h 135089"/>
                        <a:gd name="connsiteX12" fmla="*/ 12229 w 89296"/>
                        <a:gd name="connsiteY12" fmla="*/ 124115 h 135089"/>
                        <a:gd name="connsiteX13" fmla="*/ 42701 w 89296"/>
                        <a:gd name="connsiteY13" fmla="*/ 133184 h 135089"/>
                        <a:gd name="connsiteX14" fmla="*/ 73229 w 89296"/>
                        <a:gd name="connsiteY14" fmla="*/ 124115 h 135089"/>
                        <a:gd name="connsiteX15" fmla="*/ 84308 w 89296"/>
                        <a:gd name="connsiteY15" fmla="*/ 99447 h 135089"/>
                        <a:gd name="connsiteX16" fmla="*/ 77973 w 89296"/>
                        <a:gd name="connsiteY16" fmla="*/ 80499 h 135089"/>
                        <a:gd name="connsiteX17" fmla="*/ 60421 w 89296"/>
                        <a:gd name="connsiteY17" fmla="*/ 69951 h 135089"/>
                        <a:gd name="connsiteX18" fmla="*/ 80234 w 89296"/>
                        <a:gd name="connsiteY18" fmla="*/ 58342 h 135089"/>
                        <a:gd name="connsiteX19" fmla="*/ 87350 w 89296"/>
                        <a:gd name="connsiteY19" fmla="*/ 37274 h 135089"/>
                        <a:gd name="connsiteX20" fmla="*/ 75797 w 89296"/>
                        <a:gd name="connsiteY20" fmla="*/ 8196 h 135089"/>
                        <a:gd name="connsiteX21" fmla="*/ 42701 w 89296"/>
                        <a:gd name="connsiteY21" fmla="*/ -1905 h 135089"/>
                        <a:gd name="connsiteX22" fmla="*/ 9605 w 89296"/>
                        <a:gd name="connsiteY22" fmla="*/ 8196 h 135089"/>
                        <a:gd name="connsiteX23" fmla="*/ -1947 w 89296"/>
                        <a:gd name="connsiteY23" fmla="*/ 37274 h 135089"/>
                        <a:gd name="connsiteX24" fmla="*/ 5196 w 89296"/>
                        <a:gd name="connsiteY24" fmla="*/ 58342 h 135089"/>
                        <a:gd name="connsiteX25" fmla="*/ 25093 w 89296"/>
                        <a:gd name="connsiteY25" fmla="*/ 69951 h 135089"/>
                        <a:gd name="connsiteX26" fmla="*/ 18647 w 89296"/>
                        <a:gd name="connsiteY26" fmla="*/ 97772 h 135089"/>
                        <a:gd name="connsiteX27" fmla="*/ 24953 w 89296"/>
                        <a:gd name="connsiteY27" fmla="*/ 82006 h 135089"/>
                        <a:gd name="connsiteX28" fmla="*/ 42701 w 89296"/>
                        <a:gd name="connsiteY28" fmla="*/ 76341 h 135089"/>
                        <a:gd name="connsiteX29" fmla="*/ 60449 w 89296"/>
                        <a:gd name="connsiteY29" fmla="*/ 82006 h 135089"/>
                        <a:gd name="connsiteX30" fmla="*/ 66867 w 89296"/>
                        <a:gd name="connsiteY30" fmla="*/ 97772 h 135089"/>
                        <a:gd name="connsiteX31" fmla="*/ 60449 w 89296"/>
                        <a:gd name="connsiteY31" fmla="*/ 113567 h 135089"/>
                        <a:gd name="connsiteX32" fmla="*/ 42701 w 89296"/>
                        <a:gd name="connsiteY32" fmla="*/ 119231 h 135089"/>
                        <a:gd name="connsiteX33" fmla="*/ 24953 w 89296"/>
                        <a:gd name="connsiteY33" fmla="*/ 113567 h 135089"/>
                        <a:gd name="connsiteX34" fmla="*/ 18647 w 89296"/>
                        <a:gd name="connsiteY34" fmla="*/ 97772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89296" h="135089">
                          <a:moveTo>
                            <a:pt x="42701" y="62472"/>
                          </a:moveTo>
                          <a:cubicBezTo>
                            <a:pt x="34330" y="62472"/>
                            <a:pt x="27744" y="60230"/>
                            <a:pt x="22944" y="55747"/>
                          </a:cubicBezTo>
                          <a:cubicBezTo>
                            <a:pt x="18163" y="51264"/>
                            <a:pt x="15773" y="45106"/>
                            <a:pt x="15773" y="37274"/>
                          </a:cubicBezTo>
                          <a:cubicBezTo>
                            <a:pt x="15773" y="29423"/>
                            <a:pt x="18163" y="23256"/>
                            <a:pt x="22944" y="18772"/>
                          </a:cubicBezTo>
                          <a:cubicBezTo>
                            <a:pt x="27744" y="14289"/>
                            <a:pt x="34330" y="12047"/>
                            <a:pt x="42701" y="12047"/>
                          </a:cubicBezTo>
                          <a:cubicBezTo>
                            <a:pt x="51073" y="12047"/>
                            <a:pt x="57668" y="14298"/>
                            <a:pt x="62486" y="18800"/>
                          </a:cubicBezTo>
                          <a:cubicBezTo>
                            <a:pt x="67323" y="23321"/>
                            <a:pt x="69741" y="29479"/>
                            <a:pt x="69741" y="37274"/>
                          </a:cubicBezTo>
                          <a:cubicBezTo>
                            <a:pt x="69741" y="45106"/>
                            <a:pt x="67341" y="51264"/>
                            <a:pt x="62542" y="55747"/>
                          </a:cubicBezTo>
                          <a:cubicBezTo>
                            <a:pt x="57761" y="60230"/>
                            <a:pt x="51147" y="62472"/>
                            <a:pt x="42701" y="62472"/>
                          </a:cubicBezTo>
                          <a:close/>
                          <a:moveTo>
                            <a:pt x="25093" y="69951"/>
                          </a:moveTo>
                          <a:cubicBezTo>
                            <a:pt x="17540" y="71811"/>
                            <a:pt x="11652" y="75327"/>
                            <a:pt x="7429" y="80499"/>
                          </a:cubicBezTo>
                          <a:cubicBezTo>
                            <a:pt x="3224" y="85689"/>
                            <a:pt x="1122" y="92005"/>
                            <a:pt x="1122" y="99447"/>
                          </a:cubicBezTo>
                          <a:cubicBezTo>
                            <a:pt x="1122" y="109846"/>
                            <a:pt x="4824" y="118069"/>
                            <a:pt x="12229" y="124115"/>
                          </a:cubicBezTo>
                          <a:cubicBezTo>
                            <a:pt x="19651" y="130161"/>
                            <a:pt x="29809" y="133184"/>
                            <a:pt x="42701" y="133184"/>
                          </a:cubicBezTo>
                          <a:cubicBezTo>
                            <a:pt x="55668" y="133184"/>
                            <a:pt x="65844" y="130161"/>
                            <a:pt x="73229" y="124115"/>
                          </a:cubicBezTo>
                          <a:cubicBezTo>
                            <a:pt x="80615" y="118069"/>
                            <a:pt x="84308" y="109846"/>
                            <a:pt x="84308" y="99447"/>
                          </a:cubicBezTo>
                          <a:cubicBezTo>
                            <a:pt x="84308" y="92005"/>
                            <a:pt x="82196" y="85689"/>
                            <a:pt x="77973" y="80499"/>
                          </a:cubicBezTo>
                          <a:cubicBezTo>
                            <a:pt x="73769" y="75327"/>
                            <a:pt x="67918" y="71811"/>
                            <a:pt x="60421" y="69951"/>
                          </a:cubicBezTo>
                          <a:cubicBezTo>
                            <a:pt x="68904" y="67979"/>
                            <a:pt x="75508" y="64109"/>
                            <a:pt x="80234" y="58342"/>
                          </a:cubicBezTo>
                          <a:cubicBezTo>
                            <a:pt x="84978" y="52594"/>
                            <a:pt x="87350" y="45571"/>
                            <a:pt x="87350" y="37274"/>
                          </a:cubicBezTo>
                          <a:cubicBezTo>
                            <a:pt x="87350" y="24642"/>
                            <a:pt x="83499" y="14949"/>
                            <a:pt x="75797" y="8196"/>
                          </a:cubicBezTo>
                          <a:cubicBezTo>
                            <a:pt x="68095" y="1462"/>
                            <a:pt x="57063" y="-1905"/>
                            <a:pt x="42701" y="-1905"/>
                          </a:cubicBezTo>
                          <a:cubicBezTo>
                            <a:pt x="28358" y="-1905"/>
                            <a:pt x="17326" y="1462"/>
                            <a:pt x="9605" y="8196"/>
                          </a:cubicBezTo>
                          <a:cubicBezTo>
                            <a:pt x="1904" y="14949"/>
                            <a:pt x="-1947" y="24642"/>
                            <a:pt x="-1947" y="37274"/>
                          </a:cubicBezTo>
                          <a:cubicBezTo>
                            <a:pt x="-1947" y="45571"/>
                            <a:pt x="434" y="52594"/>
                            <a:pt x="5196" y="58342"/>
                          </a:cubicBezTo>
                          <a:cubicBezTo>
                            <a:pt x="9978" y="64109"/>
                            <a:pt x="16610" y="67979"/>
                            <a:pt x="25093" y="69951"/>
                          </a:cubicBezTo>
                          <a:close/>
                          <a:moveTo>
                            <a:pt x="18647" y="97772"/>
                          </a:moveTo>
                          <a:cubicBezTo>
                            <a:pt x="18647" y="91038"/>
                            <a:pt x="20749" y="85782"/>
                            <a:pt x="24953" y="82006"/>
                          </a:cubicBezTo>
                          <a:cubicBezTo>
                            <a:pt x="29176" y="78229"/>
                            <a:pt x="35092" y="76341"/>
                            <a:pt x="42701" y="76341"/>
                          </a:cubicBezTo>
                          <a:cubicBezTo>
                            <a:pt x="50273" y="76341"/>
                            <a:pt x="56189" y="78229"/>
                            <a:pt x="60449" y="82006"/>
                          </a:cubicBezTo>
                          <a:cubicBezTo>
                            <a:pt x="64728" y="85782"/>
                            <a:pt x="66867" y="91038"/>
                            <a:pt x="66867" y="97772"/>
                          </a:cubicBezTo>
                          <a:cubicBezTo>
                            <a:pt x="66867" y="104525"/>
                            <a:pt x="64728" y="109790"/>
                            <a:pt x="60449" y="113567"/>
                          </a:cubicBezTo>
                          <a:cubicBezTo>
                            <a:pt x="56189" y="117343"/>
                            <a:pt x="50273" y="119231"/>
                            <a:pt x="42701" y="119231"/>
                          </a:cubicBezTo>
                          <a:cubicBezTo>
                            <a:pt x="35092" y="119231"/>
                            <a:pt x="29176" y="117343"/>
                            <a:pt x="24953" y="113567"/>
                          </a:cubicBezTo>
                          <a:cubicBezTo>
                            <a:pt x="20749" y="109790"/>
                            <a:pt x="18647" y="104525"/>
                            <a:pt x="18647" y="9777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5" name="任意多边形: 形状 674">
                      <a:extLst>
                        <a:ext uri="{FF2B5EF4-FFF2-40B4-BE49-F238E27FC236}">
                          <a16:creationId xmlns:a16="http://schemas.microsoft.com/office/drawing/2014/main" id="{5A44058F-1D4F-BB06-D7B1-53AB671BE8C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3508" y="4982789"/>
                      <a:ext cx="89296" cy="135089"/>
                    </a:xfrm>
                    <a:custGeom>
                      <a:avLst/>
                      <a:gdLst>
                        <a:gd name="connsiteX0" fmla="*/ 42711 w 89296"/>
                        <a:gd name="connsiteY0" fmla="*/ 62472 h 135089"/>
                        <a:gd name="connsiteX1" fmla="*/ 22954 w 89296"/>
                        <a:gd name="connsiteY1" fmla="*/ 55747 h 135089"/>
                        <a:gd name="connsiteX2" fmla="*/ 15782 w 89296"/>
                        <a:gd name="connsiteY2" fmla="*/ 37274 h 135089"/>
                        <a:gd name="connsiteX3" fmla="*/ 22954 w 89296"/>
                        <a:gd name="connsiteY3" fmla="*/ 18772 h 135089"/>
                        <a:gd name="connsiteX4" fmla="*/ 42711 w 89296"/>
                        <a:gd name="connsiteY4" fmla="*/ 12047 h 135089"/>
                        <a:gd name="connsiteX5" fmla="*/ 62496 w 89296"/>
                        <a:gd name="connsiteY5" fmla="*/ 18800 h 135089"/>
                        <a:gd name="connsiteX6" fmla="*/ 69751 w 89296"/>
                        <a:gd name="connsiteY6" fmla="*/ 37274 h 135089"/>
                        <a:gd name="connsiteX7" fmla="*/ 62551 w 89296"/>
                        <a:gd name="connsiteY7" fmla="*/ 55747 h 135089"/>
                        <a:gd name="connsiteX8" fmla="*/ 42711 w 89296"/>
                        <a:gd name="connsiteY8" fmla="*/ 62472 h 135089"/>
                        <a:gd name="connsiteX9" fmla="*/ 25102 w 89296"/>
                        <a:gd name="connsiteY9" fmla="*/ 69951 h 135089"/>
                        <a:gd name="connsiteX10" fmla="*/ 7438 w 89296"/>
                        <a:gd name="connsiteY10" fmla="*/ 80499 h 135089"/>
                        <a:gd name="connsiteX11" fmla="*/ 1132 w 89296"/>
                        <a:gd name="connsiteY11" fmla="*/ 99447 h 135089"/>
                        <a:gd name="connsiteX12" fmla="*/ 12238 w 89296"/>
                        <a:gd name="connsiteY12" fmla="*/ 124115 h 135089"/>
                        <a:gd name="connsiteX13" fmla="*/ 42711 w 89296"/>
                        <a:gd name="connsiteY13" fmla="*/ 133184 h 135089"/>
                        <a:gd name="connsiteX14" fmla="*/ 73239 w 89296"/>
                        <a:gd name="connsiteY14" fmla="*/ 124115 h 135089"/>
                        <a:gd name="connsiteX15" fmla="*/ 84317 w 89296"/>
                        <a:gd name="connsiteY15" fmla="*/ 99447 h 135089"/>
                        <a:gd name="connsiteX16" fmla="*/ 77983 w 89296"/>
                        <a:gd name="connsiteY16" fmla="*/ 80499 h 135089"/>
                        <a:gd name="connsiteX17" fmla="*/ 60431 w 89296"/>
                        <a:gd name="connsiteY17" fmla="*/ 69951 h 135089"/>
                        <a:gd name="connsiteX18" fmla="*/ 80243 w 89296"/>
                        <a:gd name="connsiteY18" fmla="*/ 58342 h 135089"/>
                        <a:gd name="connsiteX19" fmla="*/ 87359 w 89296"/>
                        <a:gd name="connsiteY19" fmla="*/ 37274 h 135089"/>
                        <a:gd name="connsiteX20" fmla="*/ 75806 w 89296"/>
                        <a:gd name="connsiteY20" fmla="*/ 8196 h 135089"/>
                        <a:gd name="connsiteX21" fmla="*/ 42711 w 89296"/>
                        <a:gd name="connsiteY21" fmla="*/ -1905 h 135089"/>
                        <a:gd name="connsiteX22" fmla="*/ 9615 w 89296"/>
                        <a:gd name="connsiteY22" fmla="*/ 8196 h 135089"/>
                        <a:gd name="connsiteX23" fmla="*/ -1938 w 89296"/>
                        <a:gd name="connsiteY23" fmla="*/ 37274 h 135089"/>
                        <a:gd name="connsiteX24" fmla="*/ 5206 w 89296"/>
                        <a:gd name="connsiteY24" fmla="*/ 58342 h 135089"/>
                        <a:gd name="connsiteX25" fmla="*/ 25102 w 89296"/>
                        <a:gd name="connsiteY25" fmla="*/ 69951 h 135089"/>
                        <a:gd name="connsiteX26" fmla="*/ 18656 w 89296"/>
                        <a:gd name="connsiteY26" fmla="*/ 97772 h 135089"/>
                        <a:gd name="connsiteX27" fmla="*/ 24963 w 89296"/>
                        <a:gd name="connsiteY27" fmla="*/ 82006 h 135089"/>
                        <a:gd name="connsiteX28" fmla="*/ 42711 w 89296"/>
                        <a:gd name="connsiteY28" fmla="*/ 76341 h 135089"/>
                        <a:gd name="connsiteX29" fmla="*/ 60458 w 89296"/>
                        <a:gd name="connsiteY29" fmla="*/ 82006 h 135089"/>
                        <a:gd name="connsiteX30" fmla="*/ 66877 w 89296"/>
                        <a:gd name="connsiteY30" fmla="*/ 97772 h 135089"/>
                        <a:gd name="connsiteX31" fmla="*/ 60458 w 89296"/>
                        <a:gd name="connsiteY31" fmla="*/ 113567 h 135089"/>
                        <a:gd name="connsiteX32" fmla="*/ 42711 w 89296"/>
                        <a:gd name="connsiteY32" fmla="*/ 119231 h 135089"/>
                        <a:gd name="connsiteX33" fmla="*/ 24963 w 89296"/>
                        <a:gd name="connsiteY33" fmla="*/ 113567 h 135089"/>
                        <a:gd name="connsiteX34" fmla="*/ 18656 w 89296"/>
                        <a:gd name="connsiteY34" fmla="*/ 97772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89296" h="135089">
                          <a:moveTo>
                            <a:pt x="42711" y="62472"/>
                          </a:moveTo>
                          <a:cubicBezTo>
                            <a:pt x="34339" y="62472"/>
                            <a:pt x="27753" y="60230"/>
                            <a:pt x="22954" y="55747"/>
                          </a:cubicBezTo>
                          <a:cubicBezTo>
                            <a:pt x="18173" y="51264"/>
                            <a:pt x="15782" y="45106"/>
                            <a:pt x="15782" y="37274"/>
                          </a:cubicBezTo>
                          <a:cubicBezTo>
                            <a:pt x="15782" y="29423"/>
                            <a:pt x="18173" y="23256"/>
                            <a:pt x="22954" y="18772"/>
                          </a:cubicBezTo>
                          <a:cubicBezTo>
                            <a:pt x="27753" y="14289"/>
                            <a:pt x="34339" y="12047"/>
                            <a:pt x="42711" y="12047"/>
                          </a:cubicBezTo>
                          <a:cubicBezTo>
                            <a:pt x="51082" y="12047"/>
                            <a:pt x="57677" y="14298"/>
                            <a:pt x="62496" y="18800"/>
                          </a:cubicBezTo>
                          <a:cubicBezTo>
                            <a:pt x="67332" y="23321"/>
                            <a:pt x="69751" y="29479"/>
                            <a:pt x="69751" y="37274"/>
                          </a:cubicBezTo>
                          <a:cubicBezTo>
                            <a:pt x="69751" y="45106"/>
                            <a:pt x="67351" y="51264"/>
                            <a:pt x="62551" y="55747"/>
                          </a:cubicBezTo>
                          <a:cubicBezTo>
                            <a:pt x="57770" y="60230"/>
                            <a:pt x="51157" y="62472"/>
                            <a:pt x="42711" y="62472"/>
                          </a:cubicBezTo>
                          <a:close/>
                          <a:moveTo>
                            <a:pt x="25102" y="69951"/>
                          </a:moveTo>
                          <a:cubicBezTo>
                            <a:pt x="17549" y="71811"/>
                            <a:pt x="11661" y="75327"/>
                            <a:pt x="7438" y="80499"/>
                          </a:cubicBezTo>
                          <a:cubicBezTo>
                            <a:pt x="3234" y="85689"/>
                            <a:pt x="1132" y="92005"/>
                            <a:pt x="1132" y="99447"/>
                          </a:cubicBezTo>
                          <a:cubicBezTo>
                            <a:pt x="1132" y="109846"/>
                            <a:pt x="4834" y="118069"/>
                            <a:pt x="12238" y="124115"/>
                          </a:cubicBezTo>
                          <a:cubicBezTo>
                            <a:pt x="19661" y="130161"/>
                            <a:pt x="29818" y="133184"/>
                            <a:pt x="42711" y="133184"/>
                          </a:cubicBezTo>
                          <a:cubicBezTo>
                            <a:pt x="55677" y="133184"/>
                            <a:pt x="65853" y="130161"/>
                            <a:pt x="73239" y="124115"/>
                          </a:cubicBezTo>
                          <a:cubicBezTo>
                            <a:pt x="80625" y="118069"/>
                            <a:pt x="84317" y="109846"/>
                            <a:pt x="84317" y="99447"/>
                          </a:cubicBezTo>
                          <a:cubicBezTo>
                            <a:pt x="84317" y="92005"/>
                            <a:pt x="82206" y="85689"/>
                            <a:pt x="77983" y="80499"/>
                          </a:cubicBezTo>
                          <a:cubicBezTo>
                            <a:pt x="73779" y="75327"/>
                            <a:pt x="67928" y="71811"/>
                            <a:pt x="60431" y="69951"/>
                          </a:cubicBezTo>
                          <a:cubicBezTo>
                            <a:pt x="68914" y="67979"/>
                            <a:pt x="75518" y="64109"/>
                            <a:pt x="80243" y="58342"/>
                          </a:cubicBezTo>
                          <a:cubicBezTo>
                            <a:pt x="84987" y="52594"/>
                            <a:pt x="87359" y="45571"/>
                            <a:pt x="87359" y="37274"/>
                          </a:cubicBezTo>
                          <a:cubicBezTo>
                            <a:pt x="87359" y="24642"/>
                            <a:pt x="83508" y="14949"/>
                            <a:pt x="75806" y="8196"/>
                          </a:cubicBezTo>
                          <a:cubicBezTo>
                            <a:pt x="68104" y="1462"/>
                            <a:pt x="57073" y="-1905"/>
                            <a:pt x="42711" y="-1905"/>
                          </a:cubicBezTo>
                          <a:cubicBezTo>
                            <a:pt x="28367" y="-1905"/>
                            <a:pt x="17335" y="1462"/>
                            <a:pt x="9615" y="8196"/>
                          </a:cubicBezTo>
                          <a:cubicBezTo>
                            <a:pt x="1913" y="14949"/>
                            <a:pt x="-1938" y="24642"/>
                            <a:pt x="-1938" y="37274"/>
                          </a:cubicBezTo>
                          <a:cubicBezTo>
                            <a:pt x="-1938" y="45571"/>
                            <a:pt x="443" y="52594"/>
                            <a:pt x="5206" y="58342"/>
                          </a:cubicBezTo>
                          <a:cubicBezTo>
                            <a:pt x="9987" y="64109"/>
                            <a:pt x="16619" y="67979"/>
                            <a:pt x="25102" y="69951"/>
                          </a:cubicBezTo>
                          <a:close/>
                          <a:moveTo>
                            <a:pt x="18656" y="97772"/>
                          </a:moveTo>
                          <a:cubicBezTo>
                            <a:pt x="18656" y="91038"/>
                            <a:pt x="20759" y="85782"/>
                            <a:pt x="24963" y="82006"/>
                          </a:cubicBezTo>
                          <a:cubicBezTo>
                            <a:pt x="29186" y="78229"/>
                            <a:pt x="35102" y="76341"/>
                            <a:pt x="42711" y="76341"/>
                          </a:cubicBezTo>
                          <a:cubicBezTo>
                            <a:pt x="50282" y="76341"/>
                            <a:pt x="56198" y="78229"/>
                            <a:pt x="60458" y="82006"/>
                          </a:cubicBezTo>
                          <a:cubicBezTo>
                            <a:pt x="64737" y="85782"/>
                            <a:pt x="66877" y="91038"/>
                            <a:pt x="66877" y="97772"/>
                          </a:cubicBezTo>
                          <a:cubicBezTo>
                            <a:pt x="66877" y="104525"/>
                            <a:pt x="64737" y="109790"/>
                            <a:pt x="60458" y="113567"/>
                          </a:cubicBezTo>
                          <a:cubicBezTo>
                            <a:pt x="56198" y="117343"/>
                            <a:pt x="50282" y="119231"/>
                            <a:pt x="42711" y="119231"/>
                          </a:cubicBezTo>
                          <a:cubicBezTo>
                            <a:pt x="35102" y="119231"/>
                            <a:pt x="29186" y="117343"/>
                            <a:pt x="24963" y="113567"/>
                          </a:cubicBezTo>
                          <a:cubicBezTo>
                            <a:pt x="20759" y="109790"/>
                            <a:pt x="18656" y="104525"/>
                            <a:pt x="18656" y="9777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76" name="图形 602">
                  <a:extLst>
                    <a:ext uri="{FF2B5EF4-FFF2-40B4-BE49-F238E27FC236}">
                      <a16:creationId xmlns:a16="http://schemas.microsoft.com/office/drawing/2014/main" id="{E262EDCE-7F39-1786-B1E3-D54986026490}"/>
                    </a:ext>
                  </a:extLst>
                </p:cNvPr>
                <p:cNvGrpSpPr/>
                <p:nvPr/>
              </p:nvGrpSpPr>
              <p:grpSpPr>
                <a:xfrm>
                  <a:off x="1939016" y="4278701"/>
                  <a:ext cx="299358" cy="135089"/>
                  <a:chOff x="1939016" y="4278701"/>
                  <a:chExt cx="299358" cy="135089"/>
                </a:xfrm>
                <a:solidFill>
                  <a:srgbClr val="000000"/>
                </a:solidFill>
              </p:grpSpPr>
              <p:sp>
                <p:nvSpPr>
                  <p:cNvPr id="677" name="任意多边形: 形状 676">
                    <a:extLst>
                      <a:ext uri="{FF2B5EF4-FFF2-40B4-BE49-F238E27FC236}">
                        <a16:creationId xmlns:a16="http://schemas.microsoft.com/office/drawing/2014/main" id="{E5244563-DC06-37FD-4553-4277D714B6E2}"/>
                      </a:ext>
                    </a:extLst>
                  </p:cNvPr>
                  <p:cNvSpPr/>
                  <p:nvPr/>
                </p:nvSpPr>
                <p:spPr>
                  <a:xfrm>
                    <a:off x="2196703" y="4343400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365 h 11906"/>
                      <a:gd name="connsiteX1" fmla="*/ 108 w 41671"/>
                      <a:gd name="connsiteY1" fmla="*/ 365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365"/>
                        </a:moveTo>
                        <a:lnTo>
                          <a:pt x="108" y="365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8" name="图形 602">
                    <a:extLst>
                      <a:ext uri="{FF2B5EF4-FFF2-40B4-BE49-F238E27FC236}">
                        <a16:creationId xmlns:a16="http://schemas.microsoft.com/office/drawing/2014/main" id="{A8CE946F-73CE-6086-CD34-568330D6D7F7}"/>
                      </a:ext>
                    </a:extLst>
                  </p:cNvPr>
                  <p:cNvGrpSpPr/>
                  <p:nvPr/>
                </p:nvGrpSpPr>
                <p:grpSpPr>
                  <a:xfrm>
                    <a:off x="1939016" y="4278701"/>
                    <a:ext cx="204151" cy="135089"/>
                    <a:chOff x="1939016" y="4278701"/>
                    <a:chExt cx="204151" cy="135089"/>
                  </a:xfrm>
                  <a:solidFill>
                    <a:srgbClr val="000000"/>
                  </a:solidFill>
                </p:grpSpPr>
                <p:sp>
                  <p:nvSpPr>
                    <p:cNvPr id="679" name="任意多边形: 形状 678">
                      <a:extLst>
                        <a:ext uri="{FF2B5EF4-FFF2-40B4-BE49-F238E27FC236}">
                          <a16:creationId xmlns:a16="http://schemas.microsoft.com/office/drawing/2014/main" id="{F64EB3C3-F05A-59DF-51B8-D6FAADE561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016" y="4278701"/>
                      <a:ext cx="89827" cy="135089"/>
                    </a:xfrm>
                    <a:custGeom>
                      <a:avLst/>
                      <a:gdLst>
                        <a:gd name="connsiteX0" fmla="*/ 6446 w 89827"/>
                        <a:gd name="connsiteY0" fmla="*/ 3282 h 135089"/>
                        <a:gd name="connsiteX1" fmla="*/ 6446 w 89827"/>
                        <a:gd name="connsiteY1" fmla="*/ 19327 h 135089"/>
                        <a:gd name="connsiteX2" fmla="*/ 19868 w 89827"/>
                        <a:gd name="connsiteY2" fmla="*/ 14528 h 135089"/>
                        <a:gd name="connsiteX3" fmla="*/ 33235 w 89827"/>
                        <a:gd name="connsiteY3" fmla="*/ 12881 h 135089"/>
                        <a:gd name="connsiteX4" fmla="*/ 59856 w 89827"/>
                        <a:gd name="connsiteY4" fmla="*/ 24601 h 135089"/>
                        <a:gd name="connsiteX5" fmla="*/ 70377 w 89827"/>
                        <a:gd name="connsiteY5" fmla="*/ 60236 h 135089"/>
                        <a:gd name="connsiteX6" fmla="*/ 57540 w 89827"/>
                        <a:gd name="connsiteY6" fmla="*/ 48712 h 135089"/>
                        <a:gd name="connsiteX7" fmla="*/ 40379 w 89827"/>
                        <a:gd name="connsiteY7" fmla="*/ 44693 h 135089"/>
                        <a:gd name="connsiteX8" fmla="*/ 9459 w 89827"/>
                        <a:gd name="connsiteY8" fmla="*/ 56497 h 135089"/>
                        <a:gd name="connsiteX9" fmla="*/ -1926 w 89827"/>
                        <a:gd name="connsiteY9" fmla="*/ 88839 h 135089"/>
                        <a:gd name="connsiteX10" fmla="*/ 9934 w 89827"/>
                        <a:gd name="connsiteY10" fmla="*/ 120986 h 135089"/>
                        <a:gd name="connsiteX11" fmla="*/ 41495 w 89827"/>
                        <a:gd name="connsiteY11" fmla="*/ 133125 h 135089"/>
                        <a:gd name="connsiteX12" fmla="*/ 75986 w 89827"/>
                        <a:gd name="connsiteY12" fmla="*/ 115796 h 135089"/>
                        <a:gd name="connsiteX13" fmla="*/ 87901 w 89827"/>
                        <a:gd name="connsiteY13" fmla="*/ 65538 h 135089"/>
                        <a:gd name="connsiteX14" fmla="*/ 73279 w 89827"/>
                        <a:gd name="connsiteY14" fmla="*/ 16397 h 135089"/>
                        <a:gd name="connsiteX15" fmla="*/ 34016 w 89827"/>
                        <a:gd name="connsiteY15" fmla="*/ -1964 h 135089"/>
                        <a:gd name="connsiteX16" fmla="*/ 20566 w 89827"/>
                        <a:gd name="connsiteY16" fmla="*/ -653 h 135089"/>
                        <a:gd name="connsiteX17" fmla="*/ 6446 w 89827"/>
                        <a:gd name="connsiteY17" fmla="*/ 3282 h 135089"/>
                        <a:gd name="connsiteX18" fmla="*/ 41495 w 89827"/>
                        <a:gd name="connsiteY18" fmla="*/ 58478 h 135089"/>
                        <a:gd name="connsiteX19" fmla="*/ 60275 w 89827"/>
                        <a:gd name="connsiteY19" fmla="*/ 66571 h 135089"/>
                        <a:gd name="connsiteX20" fmla="*/ 67223 w 89827"/>
                        <a:gd name="connsiteY20" fmla="*/ 88839 h 135089"/>
                        <a:gd name="connsiteX21" fmla="*/ 60275 w 89827"/>
                        <a:gd name="connsiteY21" fmla="*/ 111024 h 135089"/>
                        <a:gd name="connsiteX22" fmla="*/ 41495 w 89827"/>
                        <a:gd name="connsiteY22" fmla="*/ 119172 h 135089"/>
                        <a:gd name="connsiteX23" fmla="*/ 22714 w 89827"/>
                        <a:gd name="connsiteY23" fmla="*/ 111024 h 135089"/>
                        <a:gd name="connsiteX24" fmla="*/ 15794 w 89827"/>
                        <a:gd name="connsiteY24" fmla="*/ 88839 h 135089"/>
                        <a:gd name="connsiteX25" fmla="*/ 22714 w 89827"/>
                        <a:gd name="connsiteY25" fmla="*/ 66571 h 135089"/>
                        <a:gd name="connsiteX26" fmla="*/ 41495 w 89827"/>
                        <a:gd name="connsiteY26" fmla="*/ 58478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827" h="135089">
                          <a:moveTo>
                            <a:pt x="6446" y="3282"/>
                          </a:moveTo>
                          <a:lnTo>
                            <a:pt x="6446" y="19327"/>
                          </a:lnTo>
                          <a:cubicBezTo>
                            <a:pt x="10873" y="17225"/>
                            <a:pt x="15347" y="15625"/>
                            <a:pt x="19868" y="14528"/>
                          </a:cubicBezTo>
                          <a:cubicBezTo>
                            <a:pt x="24407" y="13430"/>
                            <a:pt x="28863" y="12881"/>
                            <a:pt x="33235" y="12881"/>
                          </a:cubicBezTo>
                          <a:cubicBezTo>
                            <a:pt x="44862" y="12881"/>
                            <a:pt x="53736" y="16788"/>
                            <a:pt x="59856" y="24601"/>
                          </a:cubicBezTo>
                          <a:cubicBezTo>
                            <a:pt x="65996" y="32415"/>
                            <a:pt x="69502" y="44293"/>
                            <a:pt x="70377" y="60236"/>
                          </a:cubicBezTo>
                          <a:cubicBezTo>
                            <a:pt x="67009" y="55232"/>
                            <a:pt x="62731" y="51390"/>
                            <a:pt x="57540" y="48712"/>
                          </a:cubicBezTo>
                          <a:cubicBezTo>
                            <a:pt x="52368" y="46033"/>
                            <a:pt x="46648" y="44693"/>
                            <a:pt x="40379" y="44693"/>
                          </a:cubicBezTo>
                          <a:cubicBezTo>
                            <a:pt x="27356" y="44693"/>
                            <a:pt x="17050" y="48628"/>
                            <a:pt x="9459" y="56497"/>
                          </a:cubicBezTo>
                          <a:cubicBezTo>
                            <a:pt x="1869" y="64385"/>
                            <a:pt x="-1926" y="75166"/>
                            <a:pt x="-1926" y="88839"/>
                          </a:cubicBezTo>
                          <a:cubicBezTo>
                            <a:pt x="-1926" y="102197"/>
                            <a:pt x="2027" y="112912"/>
                            <a:pt x="9934" y="120986"/>
                          </a:cubicBezTo>
                          <a:cubicBezTo>
                            <a:pt x="17840" y="129079"/>
                            <a:pt x="28361" y="133125"/>
                            <a:pt x="41495" y="133125"/>
                          </a:cubicBezTo>
                          <a:cubicBezTo>
                            <a:pt x="56564" y="133125"/>
                            <a:pt x="68061" y="127349"/>
                            <a:pt x="75986" y="115796"/>
                          </a:cubicBezTo>
                          <a:cubicBezTo>
                            <a:pt x="83929" y="104262"/>
                            <a:pt x="87901" y="87509"/>
                            <a:pt x="87901" y="65538"/>
                          </a:cubicBezTo>
                          <a:cubicBezTo>
                            <a:pt x="87901" y="45019"/>
                            <a:pt x="83027" y="28638"/>
                            <a:pt x="73279" y="16397"/>
                          </a:cubicBezTo>
                          <a:cubicBezTo>
                            <a:pt x="63549" y="4156"/>
                            <a:pt x="50462" y="-1964"/>
                            <a:pt x="34016" y="-1964"/>
                          </a:cubicBezTo>
                          <a:cubicBezTo>
                            <a:pt x="29588" y="-1964"/>
                            <a:pt x="25105" y="-1527"/>
                            <a:pt x="20566" y="-653"/>
                          </a:cubicBezTo>
                          <a:cubicBezTo>
                            <a:pt x="16045" y="221"/>
                            <a:pt x="11338" y="1533"/>
                            <a:pt x="6446" y="3282"/>
                          </a:cubicBezTo>
                          <a:close/>
                          <a:moveTo>
                            <a:pt x="41495" y="58478"/>
                          </a:moveTo>
                          <a:cubicBezTo>
                            <a:pt x="49401" y="58478"/>
                            <a:pt x="55661" y="61176"/>
                            <a:pt x="60275" y="66571"/>
                          </a:cubicBezTo>
                          <a:cubicBezTo>
                            <a:pt x="64907" y="71985"/>
                            <a:pt x="67223" y="79407"/>
                            <a:pt x="67223" y="88839"/>
                          </a:cubicBezTo>
                          <a:cubicBezTo>
                            <a:pt x="67223" y="98197"/>
                            <a:pt x="64907" y="105592"/>
                            <a:pt x="60275" y="111024"/>
                          </a:cubicBezTo>
                          <a:cubicBezTo>
                            <a:pt x="55661" y="116456"/>
                            <a:pt x="49401" y="119172"/>
                            <a:pt x="41495" y="119172"/>
                          </a:cubicBezTo>
                          <a:cubicBezTo>
                            <a:pt x="33588" y="119172"/>
                            <a:pt x="27328" y="116456"/>
                            <a:pt x="22714" y="111024"/>
                          </a:cubicBezTo>
                          <a:cubicBezTo>
                            <a:pt x="18101" y="105592"/>
                            <a:pt x="15794" y="98197"/>
                            <a:pt x="15794" y="88839"/>
                          </a:cubicBezTo>
                          <a:cubicBezTo>
                            <a:pt x="15794" y="79407"/>
                            <a:pt x="18101" y="71985"/>
                            <a:pt x="22714" y="66571"/>
                          </a:cubicBezTo>
                          <a:cubicBezTo>
                            <a:pt x="27328" y="61176"/>
                            <a:pt x="33588" y="58478"/>
                            <a:pt x="41495" y="5847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0" name="任意多边形: 形状 679">
                      <a:extLst>
                        <a:ext uri="{FF2B5EF4-FFF2-40B4-BE49-F238E27FC236}">
                          <a16:creationId xmlns:a16="http://schemas.microsoft.com/office/drawing/2014/main" id="{4C7E3CEA-B431-B9CF-CE5A-FE3304553B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3173" y="4278701"/>
                      <a:ext cx="89994" cy="135089"/>
                    </a:xfrm>
                    <a:custGeom>
                      <a:avLst/>
                      <a:gdLst>
                        <a:gd name="connsiteX0" fmla="*/ 43045 w 89994"/>
                        <a:gd name="connsiteY0" fmla="*/ 119172 h 135089"/>
                        <a:gd name="connsiteX1" fmla="*/ 22590 w 89994"/>
                        <a:gd name="connsiteY1" fmla="*/ 105778 h 135089"/>
                        <a:gd name="connsiteX2" fmla="*/ 15754 w 89994"/>
                        <a:gd name="connsiteY2" fmla="*/ 65538 h 135089"/>
                        <a:gd name="connsiteX3" fmla="*/ 22590 w 89994"/>
                        <a:gd name="connsiteY3" fmla="*/ 25383 h 135089"/>
                        <a:gd name="connsiteX4" fmla="*/ 43045 w 89994"/>
                        <a:gd name="connsiteY4" fmla="*/ 11988 h 135089"/>
                        <a:gd name="connsiteX5" fmla="*/ 63583 w 89994"/>
                        <a:gd name="connsiteY5" fmla="*/ 25383 h 135089"/>
                        <a:gd name="connsiteX6" fmla="*/ 70448 w 89994"/>
                        <a:gd name="connsiteY6" fmla="*/ 65538 h 135089"/>
                        <a:gd name="connsiteX7" fmla="*/ 63583 w 89994"/>
                        <a:gd name="connsiteY7" fmla="*/ 105778 h 135089"/>
                        <a:gd name="connsiteX8" fmla="*/ 43045 w 89994"/>
                        <a:gd name="connsiteY8" fmla="*/ 119172 h 135089"/>
                        <a:gd name="connsiteX9" fmla="*/ 43045 w 89994"/>
                        <a:gd name="connsiteY9" fmla="*/ 133125 h 135089"/>
                        <a:gd name="connsiteX10" fmla="*/ 76503 w 89994"/>
                        <a:gd name="connsiteY10" fmla="*/ 115796 h 135089"/>
                        <a:gd name="connsiteX11" fmla="*/ 88056 w 89994"/>
                        <a:gd name="connsiteY11" fmla="*/ 65538 h 135089"/>
                        <a:gd name="connsiteX12" fmla="*/ 76503 w 89994"/>
                        <a:gd name="connsiteY12" fmla="*/ 15337 h 135089"/>
                        <a:gd name="connsiteX13" fmla="*/ 43045 w 89994"/>
                        <a:gd name="connsiteY13" fmla="*/ -1964 h 135089"/>
                        <a:gd name="connsiteX14" fmla="*/ 9615 w 89994"/>
                        <a:gd name="connsiteY14" fmla="*/ 15337 h 135089"/>
                        <a:gd name="connsiteX15" fmla="*/ -1938 w 89994"/>
                        <a:gd name="connsiteY15" fmla="*/ 65538 h 135089"/>
                        <a:gd name="connsiteX16" fmla="*/ 9615 w 89994"/>
                        <a:gd name="connsiteY16" fmla="*/ 115796 h 135089"/>
                        <a:gd name="connsiteX17" fmla="*/ 43045 w 89994"/>
                        <a:gd name="connsiteY17" fmla="*/ 133125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45" y="119172"/>
                          </a:moveTo>
                          <a:cubicBezTo>
                            <a:pt x="33985" y="119172"/>
                            <a:pt x="27167" y="114707"/>
                            <a:pt x="22590" y="105778"/>
                          </a:cubicBezTo>
                          <a:cubicBezTo>
                            <a:pt x="18033" y="96867"/>
                            <a:pt x="15754" y="83454"/>
                            <a:pt x="15754" y="65538"/>
                          </a:cubicBezTo>
                          <a:cubicBezTo>
                            <a:pt x="15754" y="47698"/>
                            <a:pt x="18033" y="34312"/>
                            <a:pt x="22590" y="25383"/>
                          </a:cubicBezTo>
                          <a:cubicBezTo>
                            <a:pt x="27167" y="16453"/>
                            <a:pt x="33985" y="11988"/>
                            <a:pt x="43045" y="11988"/>
                          </a:cubicBezTo>
                          <a:cubicBezTo>
                            <a:pt x="52179" y="11988"/>
                            <a:pt x="59025" y="16453"/>
                            <a:pt x="63583" y="25383"/>
                          </a:cubicBezTo>
                          <a:cubicBezTo>
                            <a:pt x="68160" y="34312"/>
                            <a:pt x="70448" y="47698"/>
                            <a:pt x="70448" y="65538"/>
                          </a:cubicBezTo>
                          <a:cubicBezTo>
                            <a:pt x="70448" y="83454"/>
                            <a:pt x="68160" y="96867"/>
                            <a:pt x="63583" y="105778"/>
                          </a:cubicBezTo>
                          <a:cubicBezTo>
                            <a:pt x="59025" y="114707"/>
                            <a:pt x="52179" y="119172"/>
                            <a:pt x="43045" y="119172"/>
                          </a:cubicBezTo>
                          <a:close/>
                          <a:moveTo>
                            <a:pt x="43045" y="133125"/>
                          </a:moveTo>
                          <a:cubicBezTo>
                            <a:pt x="57649" y="133125"/>
                            <a:pt x="68802" y="127349"/>
                            <a:pt x="76503" y="115796"/>
                          </a:cubicBezTo>
                          <a:cubicBezTo>
                            <a:pt x="84205" y="104262"/>
                            <a:pt x="88056" y="87509"/>
                            <a:pt x="88056" y="65538"/>
                          </a:cubicBezTo>
                          <a:cubicBezTo>
                            <a:pt x="88056" y="43623"/>
                            <a:pt x="84205" y="26890"/>
                            <a:pt x="76503" y="15337"/>
                          </a:cubicBezTo>
                          <a:cubicBezTo>
                            <a:pt x="68802" y="3803"/>
                            <a:pt x="57649" y="-1964"/>
                            <a:pt x="43045" y="-1964"/>
                          </a:cubicBezTo>
                          <a:cubicBezTo>
                            <a:pt x="28460" y="-1964"/>
                            <a:pt x="17316" y="3803"/>
                            <a:pt x="9615" y="15337"/>
                          </a:cubicBezTo>
                          <a:cubicBezTo>
                            <a:pt x="1913" y="26890"/>
                            <a:pt x="-1938" y="43623"/>
                            <a:pt x="-1938" y="65538"/>
                          </a:cubicBezTo>
                          <a:cubicBezTo>
                            <a:pt x="-1938" y="87509"/>
                            <a:pt x="1913" y="104262"/>
                            <a:pt x="9615" y="115796"/>
                          </a:cubicBezTo>
                          <a:cubicBezTo>
                            <a:pt x="17316" y="127349"/>
                            <a:pt x="28460" y="133125"/>
                            <a:pt x="43045" y="13312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81" name="图形 602">
                  <a:extLst>
                    <a:ext uri="{FF2B5EF4-FFF2-40B4-BE49-F238E27FC236}">
                      <a16:creationId xmlns:a16="http://schemas.microsoft.com/office/drawing/2014/main" id="{2D8071B7-A915-4E68-4152-EFB86A5BB6D1}"/>
                    </a:ext>
                  </a:extLst>
                </p:cNvPr>
                <p:cNvGrpSpPr/>
                <p:nvPr/>
              </p:nvGrpSpPr>
              <p:grpSpPr>
                <a:xfrm>
                  <a:off x="1939016" y="3574613"/>
                  <a:ext cx="299358" cy="135089"/>
                  <a:chOff x="1939016" y="3574613"/>
                  <a:chExt cx="299358" cy="135089"/>
                </a:xfrm>
                <a:solidFill>
                  <a:srgbClr val="000000"/>
                </a:solidFill>
              </p:grpSpPr>
              <p:sp>
                <p:nvSpPr>
                  <p:cNvPr id="682" name="任意多边形: 形状 681">
                    <a:extLst>
                      <a:ext uri="{FF2B5EF4-FFF2-40B4-BE49-F238E27FC236}">
                        <a16:creationId xmlns:a16="http://schemas.microsoft.com/office/drawing/2014/main" id="{5EDF74C7-6C53-7D83-A73A-B9AA0DF84FB0}"/>
                      </a:ext>
                    </a:extLst>
                  </p:cNvPr>
                  <p:cNvSpPr/>
                  <p:nvPr/>
                </p:nvSpPr>
                <p:spPr>
                  <a:xfrm>
                    <a:off x="2196703" y="3639312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306 h 11906"/>
                      <a:gd name="connsiteX1" fmla="*/ 108 w 41671"/>
                      <a:gd name="connsiteY1" fmla="*/ 306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306"/>
                        </a:moveTo>
                        <a:lnTo>
                          <a:pt x="108" y="306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3" name="图形 602">
                    <a:extLst>
                      <a:ext uri="{FF2B5EF4-FFF2-40B4-BE49-F238E27FC236}">
                        <a16:creationId xmlns:a16="http://schemas.microsoft.com/office/drawing/2014/main" id="{16B6B682-02AD-1099-5AEB-7FA0953B0CD4}"/>
                      </a:ext>
                    </a:extLst>
                  </p:cNvPr>
                  <p:cNvGrpSpPr/>
                  <p:nvPr/>
                </p:nvGrpSpPr>
                <p:grpSpPr>
                  <a:xfrm>
                    <a:off x="1939016" y="3574613"/>
                    <a:ext cx="198123" cy="135089"/>
                    <a:chOff x="1939016" y="3574613"/>
                    <a:chExt cx="198123" cy="135089"/>
                  </a:xfrm>
                  <a:solidFill>
                    <a:srgbClr val="000000"/>
                  </a:solidFill>
                </p:grpSpPr>
                <p:sp>
                  <p:nvSpPr>
                    <p:cNvPr id="684" name="任意多边形: 形状 683">
                      <a:extLst>
                        <a:ext uri="{FF2B5EF4-FFF2-40B4-BE49-F238E27FC236}">
                          <a16:creationId xmlns:a16="http://schemas.microsoft.com/office/drawing/2014/main" id="{6B5C2BA5-9F2F-A3FA-3B07-21F5EF46EC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016" y="3574613"/>
                      <a:ext cx="89827" cy="135089"/>
                    </a:xfrm>
                    <a:custGeom>
                      <a:avLst/>
                      <a:gdLst>
                        <a:gd name="connsiteX0" fmla="*/ 6446 w 89827"/>
                        <a:gd name="connsiteY0" fmla="*/ 3223 h 135089"/>
                        <a:gd name="connsiteX1" fmla="*/ 6446 w 89827"/>
                        <a:gd name="connsiteY1" fmla="*/ 19268 h 135089"/>
                        <a:gd name="connsiteX2" fmla="*/ 19868 w 89827"/>
                        <a:gd name="connsiteY2" fmla="*/ 14468 h 135089"/>
                        <a:gd name="connsiteX3" fmla="*/ 33235 w 89827"/>
                        <a:gd name="connsiteY3" fmla="*/ 12822 h 135089"/>
                        <a:gd name="connsiteX4" fmla="*/ 59856 w 89827"/>
                        <a:gd name="connsiteY4" fmla="*/ 24542 h 135089"/>
                        <a:gd name="connsiteX5" fmla="*/ 70377 w 89827"/>
                        <a:gd name="connsiteY5" fmla="*/ 60177 h 135089"/>
                        <a:gd name="connsiteX6" fmla="*/ 57540 w 89827"/>
                        <a:gd name="connsiteY6" fmla="*/ 48652 h 135089"/>
                        <a:gd name="connsiteX7" fmla="*/ 40379 w 89827"/>
                        <a:gd name="connsiteY7" fmla="*/ 44634 h 135089"/>
                        <a:gd name="connsiteX8" fmla="*/ 9459 w 89827"/>
                        <a:gd name="connsiteY8" fmla="*/ 56438 h 135089"/>
                        <a:gd name="connsiteX9" fmla="*/ -1926 w 89827"/>
                        <a:gd name="connsiteY9" fmla="*/ 88780 h 135089"/>
                        <a:gd name="connsiteX10" fmla="*/ 9934 w 89827"/>
                        <a:gd name="connsiteY10" fmla="*/ 120927 h 135089"/>
                        <a:gd name="connsiteX11" fmla="*/ 41495 w 89827"/>
                        <a:gd name="connsiteY11" fmla="*/ 133066 h 135089"/>
                        <a:gd name="connsiteX12" fmla="*/ 75986 w 89827"/>
                        <a:gd name="connsiteY12" fmla="*/ 115737 h 135089"/>
                        <a:gd name="connsiteX13" fmla="*/ 87901 w 89827"/>
                        <a:gd name="connsiteY13" fmla="*/ 65479 h 135089"/>
                        <a:gd name="connsiteX14" fmla="*/ 73279 w 89827"/>
                        <a:gd name="connsiteY14" fmla="*/ 16338 h 135089"/>
                        <a:gd name="connsiteX15" fmla="*/ 34016 w 89827"/>
                        <a:gd name="connsiteY15" fmla="*/ -2024 h 135089"/>
                        <a:gd name="connsiteX16" fmla="*/ 20566 w 89827"/>
                        <a:gd name="connsiteY16" fmla="*/ -712 h 135089"/>
                        <a:gd name="connsiteX17" fmla="*/ 6446 w 89827"/>
                        <a:gd name="connsiteY17" fmla="*/ 3223 h 135089"/>
                        <a:gd name="connsiteX18" fmla="*/ 41495 w 89827"/>
                        <a:gd name="connsiteY18" fmla="*/ 58419 h 135089"/>
                        <a:gd name="connsiteX19" fmla="*/ 60275 w 89827"/>
                        <a:gd name="connsiteY19" fmla="*/ 66512 h 135089"/>
                        <a:gd name="connsiteX20" fmla="*/ 67223 w 89827"/>
                        <a:gd name="connsiteY20" fmla="*/ 88780 h 135089"/>
                        <a:gd name="connsiteX21" fmla="*/ 60275 w 89827"/>
                        <a:gd name="connsiteY21" fmla="*/ 110965 h 135089"/>
                        <a:gd name="connsiteX22" fmla="*/ 41495 w 89827"/>
                        <a:gd name="connsiteY22" fmla="*/ 119113 h 135089"/>
                        <a:gd name="connsiteX23" fmla="*/ 22714 w 89827"/>
                        <a:gd name="connsiteY23" fmla="*/ 110965 h 135089"/>
                        <a:gd name="connsiteX24" fmla="*/ 15794 w 89827"/>
                        <a:gd name="connsiteY24" fmla="*/ 88780 h 135089"/>
                        <a:gd name="connsiteX25" fmla="*/ 22714 w 89827"/>
                        <a:gd name="connsiteY25" fmla="*/ 66512 h 135089"/>
                        <a:gd name="connsiteX26" fmla="*/ 41495 w 89827"/>
                        <a:gd name="connsiteY26" fmla="*/ 58419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827" h="135089">
                          <a:moveTo>
                            <a:pt x="6446" y="3223"/>
                          </a:moveTo>
                          <a:lnTo>
                            <a:pt x="6446" y="19268"/>
                          </a:lnTo>
                          <a:cubicBezTo>
                            <a:pt x="10873" y="17166"/>
                            <a:pt x="15347" y="15566"/>
                            <a:pt x="19868" y="14468"/>
                          </a:cubicBezTo>
                          <a:cubicBezTo>
                            <a:pt x="24407" y="13371"/>
                            <a:pt x="28863" y="12822"/>
                            <a:pt x="33235" y="12822"/>
                          </a:cubicBezTo>
                          <a:cubicBezTo>
                            <a:pt x="44862" y="12822"/>
                            <a:pt x="53736" y="16729"/>
                            <a:pt x="59856" y="24542"/>
                          </a:cubicBezTo>
                          <a:cubicBezTo>
                            <a:pt x="65996" y="32356"/>
                            <a:pt x="69502" y="44234"/>
                            <a:pt x="70377" y="60177"/>
                          </a:cubicBezTo>
                          <a:cubicBezTo>
                            <a:pt x="67009" y="55173"/>
                            <a:pt x="62731" y="51331"/>
                            <a:pt x="57540" y="48652"/>
                          </a:cubicBezTo>
                          <a:cubicBezTo>
                            <a:pt x="52368" y="45973"/>
                            <a:pt x="46648" y="44634"/>
                            <a:pt x="40379" y="44634"/>
                          </a:cubicBezTo>
                          <a:cubicBezTo>
                            <a:pt x="27356" y="44634"/>
                            <a:pt x="17050" y="48569"/>
                            <a:pt x="9459" y="56438"/>
                          </a:cubicBezTo>
                          <a:cubicBezTo>
                            <a:pt x="1869" y="64326"/>
                            <a:pt x="-1926" y="75107"/>
                            <a:pt x="-1926" y="88780"/>
                          </a:cubicBezTo>
                          <a:cubicBezTo>
                            <a:pt x="-1926" y="102137"/>
                            <a:pt x="2027" y="112853"/>
                            <a:pt x="9934" y="120927"/>
                          </a:cubicBezTo>
                          <a:cubicBezTo>
                            <a:pt x="17840" y="129020"/>
                            <a:pt x="28361" y="133066"/>
                            <a:pt x="41495" y="133066"/>
                          </a:cubicBezTo>
                          <a:cubicBezTo>
                            <a:pt x="56564" y="133066"/>
                            <a:pt x="68061" y="127289"/>
                            <a:pt x="75986" y="115737"/>
                          </a:cubicBezTo>
                          <a:cubicBezTo>
                            <a:pt x="83929" y="104202"/>
                            <a:pt x="87901" y="87450"/>
                            <a:pt x="87901" y="65479"/>
                          </a:cubicBezTo>
                          <a:cubicBezTo>
                            <a:pt x="87901" y="44960"/>
                            <a:pt x="83027" y="28579"/>
                            <a:pt x="73279" y="16338"/>
                          </a:cubicBezTo>
                          <a:cubicBezTo>
                            <a:pt x="63549" y="4097"/>
                            <a:pt x="50462" y="-2024"/>
                            <a:pt x="34016" y="-2024"/>
                          </a:cubicBezTo>
                          <a:cubicBezTo>
                            <a:pt x="29588" y="-2024"/>
                            <a:pt x="25105" y="-1586"/>
                            <a:pt x="20566" y="-712"/>
                          </a:cubicBezTo>
                          <a:cubicBezTo>
                            <a:pt x="16045" y="162"/>
                            <a:pt x="11338" y="1474"/>
                            <a:pt x="6446" y="3223"/>
                          </a:cubicBezTo>
                          <a:close/>
                          <a:moveTo>
                            <a:pt x="41495" y="58419"/>
                          </a:moveTo>
                          <a:cubicBezTo>
                            <a:pt x="49401" y="58419"/>
                            <a:pt x="55661" y="61117"/>
                            <a:pt x="60275" y="66512"/>
                          </a:cubicBezTo>
                          <a:cubicBezTo>
                            <a:pt x="64907" y="71925"/>
                            <a:pt x="67223" y="79348"/>
                            <a:pt x="67223" y="88780"/>
                          </a:cubicBezTo>
                          <a:cubicBezTo>
                            <a:pt x="67223" y="98138"/>
                            <a:pt x="64907" y="105533"/>
                            <a:pt x="60275" y="110965"/>
                          </a:cubicBezTo>
                          <a:cubicBezTo>
                            <a:pt x="55661" y="116397"/>
                            <a:pt x="49401" y="119113"/>
                            <a:pt x="41495" y="119113"/>
                          </a:cubicBezTo>
                          <a:cubicBezTo>
                            <a:pt x="33588" y="119113"/>
                            <a:pt x="27328" y="116397"/>
                            <a:pt x="22714" y="110965"/>
                          </a:cubicBezTo>
                          <a:cubicBezTo>
                            <a:pt x="18101" y="105533"/>
                            <a:pt x="15794" y="98138"/>
                            <a:pt x="15794" y="88780"/>
                          </a:cubicBezTo>
                          <a:cubicBezTo>
                            <a:pt x="15794" y="79348"/>
                            <a:pt x="18101" y="71925"/>
                            <a:pt x="22714" y="66512"/>
                          </a:cubicBezTo>
                          <a:cubicBezTo>
                            <a:pt x="27328" y="61117"/>
                            <a:pt x="33588" y="58419"/>
                            <a:pt x="41495" y="584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5" name="任意多边形: 形状 684">
                      <a:extLst>
                        <a:ext uri="{FF2B5EF4-FFF2-40B4-BE49-F238E27FC236}">
                          <a16:creationId xmlns:a16="http://schemas.microsoft.com/office/drawing/2014/main" id="{45C1B49F-4F61-9E56-2E6A-D81CA3F45C4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4485" y="3574613"/>
                      <a:ext cx="82655" cy="132550"/>
                    </a:xfrm>
                    <a:custGeom>
                      <a:avLst/>
                      <a:gdLst>
                        <a:gd name="connsiteX0" fmla="*/ 19326 w 82655"/>
                        <a:gd name="connsiteY0" fmla="*/ 12748 h 132550"/>
                        <a:gd name="connsiteX1" fmla="*/ 80801 w 82655"/>
                        <a:gd name="connsiteY1" fmla="*/ 12748 h 132550"/>
                        <a:gd name="connsiteX2" fmla="*/ 80801 w 82655"/>
                        <a:gd name="connsiteY2" fmla="*/ -2069 h 132550"/>
                        <a:gd name="connsiteX3" fmla="*/ -1854 w 82655"/>
                        <a:gd name="connsiteY3" fmla="*/ -2069 h 132550"/>
                        <a:gd name="connsiteX4" fmla="*/ -1854 w 82655"/>
                        <a:gd name="connsiteY4" fmla="*/ 12748 h 132550"/>
                        <a:gd name="connsiteX5" fmla="*/ 25465 w 82655"/>
                        <a:gd name="connsiteY5" fmla="*/ 40598 h 132550"/>
                        <a:gd name="connsiteX6" fmla="*/ 47231 w 82655"/>
                        <a:gd name="connsiteY6" fmla="*/ 63173 h 132550"/>
                        <a:gd name="connsiteX7" fmla="*/ 59035 w 82655"/>
                        <a:gd name="connsiteY7" fmla="*/ 79247 h 132550"/>
                        <a:gd name="connsiteX8" fmla="*/ 62412 w 82655"/>
                        <a:gd name="connsiteY8" fmla="*/ 92195 h 132550"/>
                        <a:gd name="connsiteX9" fmla="*/ 55129 w 82655"/>
                        <a:gd name="connsiteY9" fmla="*/ 109105 h 132550"/>
                        <a:gd name="connsiteX10" fmla="*/ 36153 w 82655"/>
                        <a:gd name="connsiteY10" fmla="*/ 115663 h 132550"/>
                        <a:gd name="connsiteX11" fmla="*/ 18656 w 82655"/>
                        <a:gd name="connsiteY11" fmla="*/ 112789 h 132550"/>
                        <a:gd name="connsiteX12" fmla="*/ -989 w 82655"/>
                        <a:gd name="connsiteY12" fmla="*/ 104055 h 132550"/>
                        <a:gd name="connsiteX13" fmla="*/ -989 w 82655"/>
                        <a:gd name="connsiteY13" fmla="*/ 121858 h 132550"/>
                        <a:gd name="connsiteX14" fmla="*/ 18880 w 82655"/>
                        <a:gd name="connsiteY14" fmla="*/ 128304 h 132550"/>
                        <a:gd name="connsiteX15" fmla="*/ 35818 w 82655"/>
                        <a:gd name="connsiteY15" fmla="*/ 130481 h 132550"/>
                        <a:gd name="connsiteX16" fmla="*/ 68077 w 82655"/>
                        <a:gd name="connsiteY16" fmla="*/ 120351 h 132550"/>
                        <a:gd name="connsiteX17" fmla="*/ 80104 w 82655"/>
                        <a:gd name="connsiteY17" fmla="*/ 93339 h 132550"/>
                        <a:gd name="connsiteX18" fmla="*/ 77090 w 82655"/>
                        <a:gd name="connsiteY18" fmla="*/ 78103 h 132550"/>
                        <a:gd name="connsiteX19" fmla="*/ 66151 w 82655"/>
                        <a:gd name="connsiteY19" fmla="*/ 61164 h 132550"/>
                        <a:gd name="connsiteX20" fmla="*/ 52282 w 82655"/>
                        <a:gd name="connsiteY20" fmla="*/ 46542 h 132550"/>
                        <a:gd name="connsiteX21" fmla="*/ 19326 w 82655"/>
                        <a:gd name="connsiteY21" fmla="*/ 12748 h 1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2655" h="132550">
                          <a:moveTo>
                            <a:pt x="19326" y="12748"/>
                          </a:moveTo>
                          <a:lnTo>
                            <a:pt x="80801" y="12748"/>
                          </a:lnTo>
                          <a:lnTo>
                            <a:pt x="80801" y="-2069"/>
                          </a:lnTo>
                          <a:lnTo>
                            <a:pt x="-1854" y="-2069"/>
                          </a:lnTo>
                          <a:lnTo>
                            <a:pt x="-1854" y="12748"/>
                          </a:lnTo>
                          <a:cubicBezTo>
                            <a:pt x="4825" y="19669"/>
                            <a:pt x="13931" y="28952"/>
                            <a:pt x="25465" y="40598"/>
                          </a:cubicBezTo>
                          <a:cubicBezTo>
                            <a:pt x="37018" y="52262"/>
                            <a:pt x="44273" y="59787"/>
                            <a:pt x="47231" y="63173"/>
                          </a:cubicBezTo>
                          <a:cubicBezTo>
                            <a:pt x="52868" y="69499"/>
                            <a:pt x="56803" y="74856"/>
                            <a:pt x="59035" y="79247"/>
                          </a:cubicBezTo>
                          <a:cubicBezTo>
                            <a:pt x="61286" y="83637"/>
                            <a:pt x="62412" y="87953"/>
                            <a:pt x="62412" y="92195"/>
                          </a:cubicBezTo>
                          <a:cubicBezTo>
                            <a:pt x="62412" y="99115"/>
                            <a:pt x="59984" y="104752"/>
                            <a:pt x="55129" y="109105"/>
                          </a:cubicBezTo>
                          <a:cubicBezTo>
                            <a:pt x="50273" y="113477"/>
                            <a:pt x="43948" y="115663"/>
                            <a:pt x="36153" y="115663"/>
                          </a:cubicBezTo>
                          <a:cubicBezTo>
                            <a:pt x="30628" y="115663"/>
                            <a:pt x="24796" y="114705"/>
                            <a:pt x="18656" y="112789"/>
                          </a:cubicBezTo>
                          <a:cubicBezTo>
                            <a:pt x="12536" y="110873"/>
                            <a:pt x="5987" y="107961"/>
                            <a:pt x="-989" y="104055"/>
                          </a:cubicBezTo>
                          <a:lnTo>
                            <a:pt x="-989" y="121858"/>
                          </a:lnTo>
                          <a:cubicBezTo>
                            <a:pt x="6099" y="124704"/>
                            <a:pt x="12722" y="126853"/>
                            <a:pt x="18880" y="128304"/>
                          </a:cubicBezTo>
                          <a:cubicBezTo>
                            <a:pt x="25056" y="129755"/>
                            <a:pt x="30702" y="130481"/>
                            <a:pt x="35818" y="130481"/>
                          </a:cubicBezTo>
                          <a:cubicBezTo>
                            <a:pt x="49306" y="130481"/>
                            <a:pt x="60059" y="127104"/>
                            <a:pt x="68077" y="120351"/>
                          </a:cubicBezTo>
                          <a:cubicBezTo>
                            <a:pt x="76095" y="113617"/>
                            <a:pt x="80104" y="104613"/>
                            <a:pt x="80104" y="93339"/>
                          </a:cubicBezTo>
                          <a:cubicBezTo>
                            <a:pt x="80104" y="87981"/>
                            <a:pt x="79099" y="82902"/>
                            <a:pt x="77090" y="78103"/>
                          </a:cubicBezTo>
                          <a:cubicBezTo>
                            <a:pt x="75099" y="73322"/>
                            <a:pt x="71453" y="67675"/>
                            <a:pt x="66151" y="61164"/>
                          </a:cubicBezTo>
                          <a:cubicBezTo>
                            <a:pt x="64700" y="59471"/>
                            <a:pt x="60077" y="54597"/>
                            <a:pt x="52282" y="46542"/>
                          </a:cubicBezTo>
                          <a:cubicBezTo>
                            <a:pt x="44506" y="38486"/>
                            <a:pt x="33521" y="27222"/>
                            <a:pt x="19326" y="1274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86" name="图形 602">
                  <a:extLst>
                    <a:ext uri="{FF2B5EF4-FFF2-40B4-BE49-F238E27FC236}">
                      <a16:creationId xmlns:a16="http://schemas.microsoft.com/office/drawing/2014/main" id="{B1774211-AD3D-E9FD-5A82-AE3A9FA6164D}"/>
                    </a:ext>
                  </a:extLst>
                </p:cNvPr>
                <p:cNvGrpSpPr/>
                <p:nvPr/>
              </p:nvGrpSpPr>
              <p:grpSpPr>
                <a:xfrm>
                  <a:off x="1939016" y="2870525"/>
                  <a:ext cx="299358" cy="135089"/>
                  <a:chOff x="1939016" y="2870525"/>
                  <a:chExt cx="299358" cy="135089"/>
                </a:xfrm>
                <a:solidFill>
                  <a:srgbClr val="000000"/>
                </a:solidFill>
              </p:grpSpPr>
              <p:sp>
                <p:nvSpPr>
                  <p:cNvPr id="687" name="任意多边形: 形状 686">
                    <a:extLst>
                      <a:ext uri="{FF2B5EF4-FFF2-40B4-BE49-F238E27FC236}">
                        <a16:creationId xmlns:a16="http://schemas.microsoft.com/office/drawing/2014/main" id="{D7C21480-6BC3-DB87-5278-AE87D35C3EA0}"/>
                      </a:ext>
                    </a:extLst>
                  </p:cNvPr>
                  <p:cNvSpPr/>
                  <p:nvPr/>
                </p:nvSpPr>
                <p:spPr>
                  <a:xfrm>
                    <a:off x="2196703" y="2935224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247 h 11906"/>
                      <a:gd name="connsiteX1" fmla="*/ 108 w 41671"/>
                      <a:gd name="connsiteY1" fmla="*/ 247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247"/>
                        </a:moveTo>
                        <a:lnTo>
                          <a:pt x="108" y="247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8" name="图形 602">
                    <a:extLst>
                      <a:ext uri="{FF2B5EF4-FFF2-40B4-BE49-F238E27FC236}">
                        <a16:creationId xmlns:a16="http://schemas.microsoft.com/office/drawing/2014/main" id="{62CFE695-DB4B-49C7-B93B-8215EACF536E}"/>
                      </a:ext>
                    </a:extLst>
                  </p:cNvPr>
                  <p:cNvGrpSpPr/>
                  <p:nvPr/>
                </p:nvGrpSpPr>
                <p:grpSpPr>
                  <a:xfrm>
                    <a:off x="1939016" y="2870525"/>
                    <a:ext cx="205993" cy="135089"/>
                    <a:chOff x="1939016" y="2870525"/>
                    <a:chExt cx="205993" cy="135089"/>
                  </a:xfrm>
                  <a:solidFill>
                    <a:srgbClr val="000000"/>
                  </a:solidFill>
                </p:grpSpPr>
                <p:sp>
                  <p:nvSpPr>
                    <p:cNvPr id="689" name="任意多边形: 形状 688">
                      <a:extLst>
                        <a:ext uri="{FF2B5EF4-FFF2-40B4-BE49-F238E27FC236}">
                          <a16:creationId xmlns:a16="http://schemas.microsoft.com/office/drawing/2014/main" id="{B91DF3E5-A24C-D2ED-2FEE-F8BD9F767D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016" y="2870525"/>
                      <a:ext cx="89827" cy="135089"/>
                    </a:xfrm>
                    <a:custGeom>
                      <a:avLst/>
                      <a:gdLst>
                        <a:gd name="connsiteX0" fmla="*/ 6446 w 89827"/>
                        <a:gd name="connsiteY0" fmla="*/ 3163 h 135089"/>
                        <a:gd name="connsiteX1" fmla="*/ 6446 w 89827"/>
                        <a:gd name="connsiteY1" fmla="*/ 19209 h 135089"/>
                        <a:gd name="connsiteX2" fmla="*/ 19868 w 89827"/>
                        <a:gd name="connsiteY2" fmla="*/ 14409 h 135089"/>
                        <a:gd name="connsiteX3" fmla="*/ 33235 w 89827"/>
                        <a:gd name="connsiteY3" fmla="*/ 12763 h 135089"/>
                        <a:gd name="connsiteX4" fmla="*/ 59856 w 89827"/>
                        <a:gd name="connsiteY4" fmla="*/ 24483 h 135089"/>
                        <a:gd name="connsiteX5" fmla="*/ 70377 w 89827"/>
                        <a:gd name="connsiteY5" fmla="*/ 60118 h 135089"/>
                        <a:gd name="connsiteX6" fmla="*/ 57540 w 89827"/>
                        <a:gd name="connsiteY6" fmla="*/ 48593 h 135089"/>
                        <a:gd name="connsiteX7" fmla="*/ 40379 w 89827"/>
                        <a:gd name="connsiteY7" fmla="*/ 44575 h 135089"/>
                        <a:gd name="connsiteX8" fmla="*/ 9459 w 89827"/>
                        <a:gd name="connsiteY8" fmla="*/ 56379 h 135089"/>
                        <a:gd name="connsiteX9" fmla="*/ -1926 w 89827"/>
                        <a:gd name="connsiteY9" fmla="*/ 88721 h 135089"/>
                        <a:gd name="connsiteX10" fmla="*/ 9934 w 89827"/>
                        <a:gd name="connsiteY10" fmla="*/ 120868 h 135089"/>
                        <a:gd name="connsiteX11" fmla="*/ 41495 w 89827"/>
                        <a:gd name="connsiteY11" fmla="*/ 133007 h 135089"/>
                        <a:gd name="connsiteX12" fmla="*/ 75986 w 89827"/>
                        <a:gd name="connsiteY12" fmla="*/ 115678 h 135089"/>
                        <a:gd name="connsiteX13" fmla="*/ 87901 w 89827"/>
                        <a:gd name="connsiteY13" fmla="*/ 65420 h 135089"/>
                        <a:gd name="connsiteX14" fmla="*/ 73279 w 89827"/>
                        <a:gd name="connsiteY14" fmla="*/ 16279 h 135089"/>
                        <a:gd name="connsiteX15" fmla="*/ 34016 w 89827"/>
                        <a:gd name="connsiteY15" fmla="*/ -2083 h 135089"/>
                        <a:gd name="connsiteX16" fmla="*/ 20566 w 89827"/>
                        <a:gd name="connsiteY16" fmla="*/ -771 h 135089"/>
                        <a:gd name="connsiteX17" fmla="*/ 6446 w 89827"/>
                        <a:gd name="connsiteY17" fmla="*/ 3163 h 135089"/>
                        <a:gd name="connsiteX18" fmla="*/ 41495 w 89827"/>
                        <a:gd name="connsiteY18" fmla="*/ 58360 h 135089"/>
                        <a:gd name="connsiteX19" fmla="*/ 60275 w 89827"/>
                        <a:gd name="connsiteY19" fmla="*/ 66453 h 135089"/>
                        <a:gd name="connsiteX20" fmla="*/ 67223 w 89827"/>
                        <a:gd name="connsiteY20" fmla="*/ 88721 h 135089"/>
                        <a:gd name="connsiteX21" fmla="*/ 60275 w 89827"/>
                        <a:gd name="connsiteY21" fmla="*/ 110906 h 135089"/>
                        <a:gd name="connsiteX22" fmla="*/ 41495 w 89827"/>
                        <a:gd name="connsiteY22" fmla="*/ 119054 h 135089"/>
                        <a:gd name="connsiteX23" fmla="*/ 22714 w 89827"/>
                        <a:gd name="connsiteY23" fmla="*/ 110906 h 135089"/>
                        <a:gd name="connsiteX24" fmla="*/ 15794 w 89827"/>
                        <a:gd name="connsiteY24" fmla="*/ 88721 h 135089"/>
                        <a:gd name="connsiteX25" fmla="*/ 22714 w 89827"/>
                        <a:gd name="connsiteY25" fmla="*/ 66453 h 135089"/>
                        <a:gd name="connsiteX26" fmla="*/ 41495 w 89827"/>
                        <a:gd name="connsiteY26" fmla="*/ 58360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827" h="135089">
                          <a:moveTo>
                            <a:pt x="6446" y="3163"/>
                          </a:moveTo>
                          <a:lnTo>
                            <a:pt x="6446" y="19209"/>
                          </a:lnTo>
                          <a:cubicBezTo>
                            <a:pt x="10873" y="17107"/>
                            <a:pt x="15347" y="15507"/>
                            <a:pt x="19868" y="14409"/>
                          </a:cubicBezTo>
                          <a:cubicBezTo>
                            <a:pt x="24407" y="13312"/>
                            <a:pt x="28863" y="12763"/>
                            <a:pt x="33235" y="12763"/>
                          </a:cubicBezTo>
                          <a:cubicBezTo>
                            <a:pt x="44862" y="12763"/>
                            <a:pt x="53736" y="16670"/>
                            <a:pt x="59856" y="24483"/>
                          </a:cubicBezTo>
                          <a:cubicBezTo>
                            <a:pt x="65996" y="32297"/>
                            <a:pt x="69502" y="44175"/>
                            <a:pt x="70377" y="60118"/>
                          </a:cubicBezTo>
                          <a:cubicBezTo>
                            <a:pt x="67009" y="55114"/>
                            <a:pt x="62731" y="51272"/>
                            <a:pt x="57540" y="48593"/>
                          </a:cubicBezTo>
                          <a:cubicBezTo>
                            <a:pt x="52368" y="45914"/>
                            <a:pt x="46648" y="44575"/>
                            <a:pt x="40379" y="44575"/>
                          </a:cubicBezTo>
                          <a:cubicBezTo>
                            <a:pt x="27356" y="44575"/>
                            <a:pt x="17050" y="48510"/>
                            <a:pt x="9459" y="56379"/>
                          </a:cubicBezTo>
                          <a:cubicBezTo>
                            <a:pt x="1869" y="64267"/>
                            <a:pt x="-1926" y="75047"/>
                            <a:pt x="-1926" y="88721"/>
                          </a:cubicBezTo>
                          <a:cubicBezTo>
                            <a:pt x="-1926" y="102078"/>
                            <a:pt x="2027" y="112794"/>
                            <a:pt x="9934" y="120868"/>
                          </a:cubicBezTo>
                          <a:cubicBezTo>
                            <a:pt x="17840" y="128960"/>
                            <a:pt x="28361" y="133007"/>
                            <a:pt x="41495" y="133007"/>
                          </a:cubicBezTo>
                          <a:cubicBezTo>
                            <a:pt x="56564" y="133007"/>
                            <a:pt x="68061" y="127230"/>
                            <a:pt x="75986" y="115678"/>
                          </a:cubicBezTo>
                          <a:cubicBezTo>
                            <a:pt x="83929" y="104143"/>
                            <a:pt x="87901" y="87391"/>
                            <a:pt x="87901" y="65420"/>
                          </a:cubicBezTo>
                          <a:cubicBezTo>
                            <a:pt x="87901" y="44900"/>
                            <a:pt x="83027" y="28520"/>
                            <a:pt x="73279" y="16279"/>
                          </a:cubicBezTo>
                          <a:cubicBezTo>
                            <a:pt x="63549" y="4038"/>
                            <a:pt x="50462" y="-2083"/>
                            <a:pt x="34016" y="-2083"/>
                          </a:cubicBezTo>
                          <a:cubicBezTo>
                            <a:pt x="29588" y="-2083"/>
                            <a:pt x="25105" y="-1646"/>
                            <a:pt x="20566" y="-771"/>
                          </a:cubicBezTo>
                          <a:cubicBezTo>
                            <a:pt x="16045" y="103"/>
                            <a:pt x="11338" y="1415"/>
                            <a:pt x="6446" y="3163"/>
                          </a:cubicBezTo>
                          <a:close/>
                          <a:moveTo>
                            <a:pt x="41495" y="58360"/>
                          </a:moveTo>
                          <a:cubicBezTo>
                            <a:pt x="49401" y="58360"/>
                            <a:pt x="55661" y="61058"/>
                            <a:pt x="60275" y="66453"/>
                          </a:cubicBezTo>
                          <a:cubicBezTo>
                            <a:pt x="64907" y="71866"/>
                            <a:pt x="67223" y="79289"/>
                            <a:pt x="67223" y="88721"/>
                          </a:cubicBezTo>
                          <a:cubicBezTo>
                            <a:pt x="67223" y="98079"/>
                            <a:pt x="64907" y="105473"/>
                            <a:pt x="60275" y="110906"/>
                          </a:cubicBezTo>
                          <a:cubicBezTo>
                            <a:pt x="55661" y="116338"/>
                            <a:pt x="49401" y="119054"/>
                            <a:pt x="41495" y="119054"/>
                          </a:cubicBezTo>
                          <a:cubicBezTo>
                            <a:pt x="33588" y="119054"/>
                            <a:pt x="27328" y="116338"/>
                            <a:pt x="22714" y="110906"/>
                          </a:cubicBezTo>
                          <a:cubicBezTo>
                            <a:pt x="18101" y="105473"/>
                            <a:pt x="15794" y="98079"/>
                            <a:pt x="15794" y="88721"/>
                          </a:cubicBezTo>
                          <a:cubicBezTo>
                            <a:pt x="15794" y="79289"/>
                            <a:pt x="18101" y="71866"/>
                            <a:pt x="22714" y="66453"/>
                          </a:cubicBezTo>
                          <a:cubicBezTo>
                            <a:pt x="27328" y="61058"/>
                            <a:pt x="33588" y="58360"/>
                            <a:pt x="41495" y="583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0" name="任意多边形: 形状 689">
                      <a:extLst>
                        <a:ext uri="{FF2B5EF4-FFF2-40B4-BE49-F238E27FC236}">
                          <a16:creationId xmlns:a16="http://schemas.microsoft.com/office/drawing/2014/main" id="{2E0D1F77-1284-A2E6-D90C-2D50612A2E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0131" y="2872869"/>
                      <a:ext cx="94877" cy="130206"/>
                    </a:xfrm>
                    <a:custGeom>
                      <a:avLst/>
                      <a:gdLst>
                        <a:gd name="connsiteX0" fmla="*/ 56852 w 94877"/>
                        <a:gd name="connsiteY0" fmla="*/ 112772 h 130206"/>
                        <a:gd name="connsiteX1" fmla="*/ 12371 w 94877"/>
                        <a:gd name="connsiteY1" fmla="*/ 43260 h 130206"/>
                        <a:gd name="connsiteX2" fmla="*/ 56852 w 94877"/>
                        <a:gd name="connsiteY2" fmla="*/ 43260 h 130206"/>
                        <a:gd name="connsiteX3" fmla="*/ 56852 w 94877"/>
                        <a:gd name="connsiteY3" fmla="*/ 112772 h 130206"/>
                        <a:gd name="connsiteX4" fmla="*/ 52219 w 94877"/>
                        <a:gd name="connsiteY4" fmla="*/ 128120 h 130206"/>
                        <a:gd name="connsiteX5" fmla="*/ 74376 w 94877"/>
                        <a:gd name="connsiteY5" fmla="*/ 128120 h 130206"/>
                        <a:gd name="connsiteX6" fmla="*/ 74376 w 94877"/>
                        <a:gd name="connsiteY6" fmla="*/ 43260 h 130206"/>
                        <a:gd name="connsiteX7" fmla="*/ 92961 w 94877"/>
                        <a:gd name="connsiteY7" fmla="*/ 43260 h 130206"/>
                        <a:gd name="connsiteX8" fmla="*/ 92961 w 94877"/>
                        <a:gd name="connsiteY8" fmla="*/ 28610 h 130206"/>
                        <a:gd name="connsiteX9" fmla="*/ 74376 w 94877"/>
                        <a:gd name="connsiteY9" fmla="*/ 28610 h 130206"/>
                        <a:gd name="connsiteX10" fmla="*/ 74376 w 94877"/>
                        <a:gd name="connsiteY10" fmla="*/ -2086 h 130206"/>
                        <a:gd name="connsiteX11" fmla="*/ 56852 w 94877"/>
                        <a:gd name="connsiteY11" fmla="*/ -2086 h 130206"/>
                        <a:gd name="connsiteX12" fmla="*/ 56852 w 94877"/>
                        <a:gd name="connsiteY12" fmla="*/ 28610 h 130206"/>
                        <a:gd name="connsiteX13" fmla="*/ -1917 w 94877"/>
                        <a:gd name="connsiteY13" fmla="*/ 28610 h 130206"/>
                        <a:gd name="connsiteX14" fmla="*/ -1917 w 94877"/>
                        <a:gd name="connsiteY14" fmla="*/ 45604 h 130206"/>
                        <a:gd name="connsiteX15" fmla="*/ 52219 w 94877"/>
                        <a:gd name="connsiteY15" fmla="*/ 128120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94877" h="130206">
                          <a:moveTo>
                            <a:pt x="56852" y="112772"/>
                          </a:moveTo>
                          <a:lnTo>
                            <a:pt x="12371" y="43260"/>
                          </a:lnTo>
                          <a:lnTo>
                            <a:pt x="56852" y="43260"/>
                          </a:lnTo>
                          <a:lnTo>
                            <a:pt x="56852" y="112772"/>
                          </a:lnTo>
                          <a:close/>
                          <a:moveTo>
                            <a:pt x="52219" y="128120"/>
                          </a:moveTo>
                          <a:lnTo>
                            <a:pt x="74376" y="128120"/>
                          </a:lnTo>
                          <a:lnTo>
                            <a:pt x="74376" y="43260"/>
                          </a:lnTo>
                          <a:lnTo>
                            <a:pt x="92961" y="43260"/>
                          </a:lnTo>
                          <a:lnTo>
                            <a:pt x="92961" y="28610"/>
                          </a:lnTo>
                          <a:lnTo>
                            <a:pt x="74376" y="28610"/>
                          </a:lnTo>
                          <a:lnTo>
                            <a:pt x="74376" y="-2086"/>
                          </a:lnTo>
                          <a:lnTo>
                            <a:pt x="56852" y="-2086"/>
                          </a:lnTo>
                          <a:lnTo>
                            <a:pt x="56852" y="28610"/>
                          </a:lnTo>
                          <a:lnTo>
                            <a:pt x="-1917" y="28610"/>
                          </a:lnTo>
                          <a:lnTo>
                            <a:pt x="-1917" y="45604"/>
                          </a:lnTo>
                          <a:lnTo>
                            <a:pt x="52219" y="1281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1" name="图形 602">
                  <a:extLst>
                    <a:ext uri="{FF2B5EF4-FFF2-40B4-BE49-F238E27FC236}">
                      <a16:creationId xmlns:a16="http://schemas.microsoft.com/office/drawing/2014/main" id="{44EB2D11-DB24-CEC1-E6F6-149E871E2CB8}"/>
                    </a:ext>
                  </a:extLst>
                </p:cNvPr>
                <p:cNvGrpSpPr/>
                <p:nvPr/>
              </p:nvGrpSpPr>
              <p:grpSpPr>
                <a:xfrm>
                  <a:off x="1939016" y="2166437"/>
                  <a:ext cx="299358" cy="135089"/>
                  <a:chOff x="1939016" y="2166437"/>
                  <a:chExt cx="299358" cy="135089"/>
                </a:xfrm>
                <a:solidFill>
                  <a:srgbClr val="000000"/>
                </a:solidFill>
              </p:grpSpPr>
              <p:sp>
                <p:nvSpPr>
                  <p:cNvPr id="692" name="任意多边形: 形状 691">
                    <a:extLst>
                      <a:ext uri="{FF2B5EF4-FFF2-40B4-BE49-F238E27FC236}">
                        <a16:creationId xmlns:a16="http://schemas.microsoft.com/office/drawing/2014/main" id="{443772E4-9C7D-18DB-96FA-05DE45116DF5}"/>
                      </a:ext>
                    </a:extLst>
                  </p:cNvPr>
                  <p:cNvSpPr/>
                  <p:nvPr/>
                </p:nvSpPr>
                <p:spPr>
                  <a:xfrm>
                    <a:off x="2196703" y="2231136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187 h 11906"/>
                      <a:gd name="connsiteX1" fmla="*/ 108 w 41671"/>
                      <a:gd name="connsiteY1" fmla="*/ 187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187"/>
                        </a:moveTo>
                        <a:lnTo>
                          <a:pt x="108" y="187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93" name="图形 602">
                    <a:extLst>
                      <a:ext uri="{FF2B5EF4-FFF2-40B4-BE49-F238E27FC236}">
                        <a16:creationId xmlns:a16="http://schemas.microsoft.com/office/drawing/2014/main" id="{D9BD2CEF-A261-397E-4D63-E73D9E147131}"/>
                      </a:ext>
                    </a:extLst>
                  </p:cNvPr>
                  <p:cNvGrpSpPr/>
                  <p:nvPr/>
                </p:nvGrpSpPr>
                <p:grpSpPr>
                  <a:xfrm>
                    <a:off x="1939016" y="2166437"/>
                    <a:ext cx="204765" cy="135089"/>
                    <a:chOff x="1939016" y="2166437"/>
                    <a:chExt cx="204765" cy="135089"/>
                  </a:xfrm>
                  <a:solidFill>
                    <a:srgbClr val="000000"/>
                  </a:solidFill>
                </p:grpSpPr>
                <p:sp>
                  <p:nvSpPr>
                    <p:cNvPr id="694" name="任意多边形: 形状 693">
                      <a:extLst>
                        <a:ext uri="{FF2B5EF4-FFF2-40B4-BE49-F238E27FC236}">
                          <a16:creationId xmlns:a16="http://schemas.microsoft.com/office/drawing/2014/main" id="{9D267CEC-3106-13B6-1909-9B3ED1AA4F4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016" y="2166437"/>
                      <a:ext cx="89827" cy="135089"/>
                    </a:xfrm>
                    <a:custGeom>
                      <a:avLst/>
                      <a:gdLst>
                        <a:gd name="connsiteX0" fmla="*/ 6446 w 89827"/>
                        <a:gd name="connsiteY0" fmla="*/ 3104 h 135089"/>
                        <a:gd name="connsiteX1" fmla="*/ 6446 w 89827"/>
                        <a:gd name="connsiteY1" fmla="*/ 19150 h 135089"/>
                        <a:gd name="connsiteX2" fmla="*/ 19868 w 89827"/>
                        <a:gd name="connsiteY2" fmla="*/ 14350 h 135089"/>
                        <a:gd name="connsiteX3" fmla="*/ 33235 w 89827"/>
                        <a:gd name="connsiteY3" fmla="*/ 12704 h 135089"/>
                        <a:gd name="connsiteX4" fmla="*/ 59856 w 89827"/>
                        <a:gd name="connsiteY4" fmla="*/ 24424 h 135089"/>
                        <a:gd name="connsiteX5" fmla="*/ 70377 w 89827"/>
                        <a:gd name="connsiteY5" fmla="*/ 60059 h 135089"/>
                        <a:gd name="connsiteX6" fmla="*/ 57540 w 89827"/>
                        <a:gd name="connsiteY6" fmla="*/ 48534 h 135089"/>
                        <a:gd name="connsiteX7" fmla="*/ 40379 w 89827"/>
                        <a:gd name="connsiteY7" fmla="*/ 44516 h 135089"/>
                        <a:gd name="connsiteX8" fmla="*/ 9459 w 89827"/>
                        <a:gd name="connsiteY8" fmla="*/ 56320 h 135089"/>
                        <a:gd name="connsiteX9" fmla="*/ -1926 w 89827"/>
                        <a:gd name="connsiteY9" fmla="*/ 88662 h 135089"/>
                        <a:gd name="connsiteX10" fmla="*/ 9934 w 89827"/>
                        <a:gd name="connsiteY10" fmla="*/ 120809 h 135089"/>
                        <a:gd name="connsiteX11" fmla="*/ 41495 w 89827"/>
                        <a:gd name="connsiteY11" fmla="*/ 132948 h 135089"/>
                        <a:gd name="connsiteX12" fmla="*/ 75986 w 89827"/>
                        <a:gd name="connsiteY12" fmla="*/ 115618 h 135089"/>
                        <a:gd name="connsiteX13" fmla="*/ 87901 w 89827"/>
                        <a:gd name="connsiteY13" fmla="*/ 65361 h 135089"/>
                        <a:gd name="connsiteX14" fmla="*/ 73279 w 89827"/>
                        <a:gd name="connsiteY14" fmla="*/ 16220 h 135089"/>
                        <a:gd name="connsiteX15" fmla="*/ 34016 w 89827"/>
                        <a:gd name="connsiteY15" fmla="*/ -2142 h 135089"/>
                        <a:gd name="connsiteX16" fmla="*/ 20566 w 89827"/>
                        <a:gd name="connsiteY16" fmla="*/ -830 h 135089"/>
                        <a:gd name="connsiteX17" fmla="*/ 6446 w 89827"/>
                        <a:gd name="connsiteY17" fmla="*/ 3104 h 135089"/>
                        <a:gd name="connsiteX18" fmla="*/ 41495 w 89827"/>
                        <a:gd name="connsiteY18" fmla="*/ 58301 h 135089"/>
                        <a:gd name="connsiteX19" fmla="*/ 60275 w 89827"/>
                        <a:gd name="connsiteY19" fmla="*/ 66393 h 135089"/>
                        <a:gd name="connsiteX20" fmla="*/ 67223 w 89827"/>
                        <a:gd name="connsiteY20" fmla="*/ 88662 h 135089"/>
                        <a:gd name="connsiteX21" fmla="*/ 60275 w 89827"/>
                        <a:gd name="connsiteY21" fmla="*/ 110847 h 135089"/>
                        <a:gd name="connsiteX22" fmla="*/ 41495 w 89827"/>
                        <a:gd name="connsiteY22" fmla="*/ 118995 h 135089"/>
                        <a:gd name="connsiteX23" fmla="*/ 22714 w 89827"/>
                        <a:gd name="connsiteY23" fmla="*/ 110847 h 135089"/>
                        <a:gd name="connsiteX24" fmla="*/ 15794 w 89827"/>
                        <a:gd name="connsiteY24" fmla="*/ 88662 h 135089"/>
                        <a:gd name="connsiteX25" fmla="*/ 22714 w 89827"/>
                        <a:gd name="connsiteY25" fmla="*/ 66393 h 135089"/>
                        <a:gd name="connsiteX26" fmla="*/ 41495 w 89827"/>
                        <a:gd name="connsiteY26" fmla="*/ 58301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827" h="135089">
                          <a:moveTo>
                            <a:pt x="6446" y="3104"/>
                          </a:moveTo>
                          <a:lnTo>
                            <a:pt x="6446" y="19150"/>
                          </a:lnTo>
                          <a:cubicBezTo>
                            <a:pt x="10873" y="17048"/>
                            <a:pt x="15347" y="15448"/>
                            <a:pt x="19868" y="14350"/>
                          </a:cubicBezTo>
                          <a:cubicBezTo>
                            <a:pt x="24407" y="13253"/>
                            <a:pt x="28863" y="12704"/>
                            <a:pt x="33235" y="12704"/>
                          </a:cubicBezTo>
                          <a:cubicBezTo>
                            <a:pt x="44862" y="12704"/>
                            <a:pt x="53736" y="16610"/>
                            <a:pt x="59856" y="24424"/>
                          </a:cubicBezTo>
                          <a:cubicBezTo>
                            <a:pt x="65996" y="32237"/>
                            <a:pt x="69502" y="44116"/>
                            <a:pt x="70377" y="60059"/>
                          </a:cubicBezTo>
                          <a:cubicBezTo>
                            <a:pt x="67009" y="55055"/>
                            <a:pt x="62731" y="51213"/>
                            <a:pt x="57540" y="48534"/>
                          </a:cubicBezTo>
                          <a:cubicBezTo>
                            <a:pt x="52368" y="45855"/>
                            <a:pt x="46648" y="44516"/>
                            <a:pt x="40379" y="44516"/>
                          </a:cubicBezTo>
                          <a:cubicBezTo>
                            <a:pt x="27356" y="44516"/>
                            <a:pt x="17050" y="48450"/>
                            <a:pt x="9459" y="56320"/>
                          </a:cubicBezTo>
                          <a:cubicBezTo>
                            <a:pt x="1869" y="64208"/>
                            <a:pt x="-1926" y="74988"/>
                            <a:pt x="-1926" y="88662"/>
                          </a:cubicBezTo>
                          <a:cubicBezTo>
                            <a:pt x="-1926" y="102019"/>
                            <a:pt x="2027" y="112735"/>
                            <a:pt x="9934" y="120809"/>
                          </a:cubicBezTo>
                          <a:cubicBezTo>
                            <a:pt x="17840" y="128901"/>
                            <a:pt x="28361" y="132948"/>
                            <a:pt x="41495" y="132948"/>
                          </a:cubicBezTo>
                          <a:cubicBezTo>
                            <a:pt x="56564" y="132948"/>
                            <a:pt x="68061" y="127171"/>
                            <a:pt x="75986" y="115618"/>
                          </a:cubicBezTo>
                          <a:cubicBezTo>
                            <a:pt x="83929" y="104084"/>
                            <a:pt x="87901" y="87332"/>
                            <a:pt x="87901" y="65361"/>
                          </a:cubicBezTo>
                          <a:cubicBezTo>
                            <a:pt x="87901" y="44841"/>
                            <a:pt x="83027" y="28461"/>
                            <a:pt x="73279" y="16220"/>
                          </a:cubicBezTo>
                          <a:cubicBezTo>
                            <a:pt x="63549" y="3979"/>
                            <a:pt x="50462" y="-2142"/>
                            <a:pt x="34016" y="-2142"/>
                          </a:cubicBezTo>
                          <a:cubicBezTo>
                            <a:pt x="29588" y="-2142"/>
                            <a:pt x="25105" y="-1705"/>
                            <a:pt x="20566" y="-830"/>
                          </a:cubicBezTo>
                          <a:cubicBezTo>
                            <a:pt x="16045" y="44"/>
                            <a:pt x="11338" y="1356"/>
                            <a:pt x="6446" y="3104"/>
                          </a:cubicBezTo>
                          <a:close/>
                          <a:moveTo>
                            <a:pt x="41495" y="58301"/>
                          </a:moveTo>
                          <a:cubicBezTo>
                            <a:pt x="49401" y="58301"/>
                            <a:pt x="55661" y="60998"/>
                            <a:pt x="60275" y="66393"/>
                          </a:cubicBezTo>
                          <a:cubicBezTo>
                            <a:pt x="64907" y="71807"/>
                            <a:pt x="67223" y="79230"/>
                            <a:pt x="67223" y="88662"/>
                          </a:cubicBezTo>
                          <a:cubicBezTo>
                            <a:pt x="67223" y="98019"/>
                            <a:pt x="64907" y="105414"/>
                            <a:pt x="60275" y="110847"/>
                          </a:cubicBezTo>
                          <a:cubicBezTo>
                            <a:pt x="55661" y="116279"/>
                            <a:pt x="49401" y="118995"/>
                            <a:pt x="41495" y="118995"/>
                          </a:cubicBezTo>
                          <a:cubicBezTo>
                            <a:pt x="33588" y="118995"/>
                            <a:pt x="27328" y="116279"/>
                            <a:pt x="22714" y="110847"/>
                          </a:cubicBezTo>
                          <a:cubicBezTo>
                            <a:pt x="18101" y="105414"/>
                            <a:pt x="15794" y="98019"/>
                            <a:pt x="15794" y="88662"/>
                          </a:cubicBezTo>
                          <a:cubicBezTo>
                            <a:pt x="15794" y="79230"/>
                            <a:pt x="18101" y="71807"/>
                            <a:pt x="22714" y="66393"/>
                          </a:cubicBezTo>
                          <a:cubicBezTo>
                            <a:pt x="27328" y="60998"/>
                            <a:pt x="33588" y="58301"/>
                            <a:pt x="41495" y="5830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5" name="任意多边形: 形状 694">
                      <a:extLst>
                        <a:ext uri="{FF2B5EF4-FFF2-40B4-BE49-F238E27FC236}">
                          <a16:creationId xmlns:a16="http://schemas.microsoft.com/office/drawing/2014/main" id="{68DB835D-4C95-8356-F377-192737370D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3871" y="2166437"/>
                      <a:ext cx="89910" cy="135089"/>
                    </a:xfrm>
                    <a:custGeom>
                      <a:avLst/>
                      <a:gdLst>
                        <a:gd name="connsiteX0" fmla="*/ 44528 w 89910"/>
                        <a:gd name="connsiteY0" fmla="*/ 72505 h 135089"/>
                        <a:gd name="connsiteX1" fmla="*/ 25720 w 89910"/>
                        <a:gd name="connsiteY1" fmla="*/ 64384 h 135089"/>
                        <a:gd name="connsiteX2" fmla="*/ 18800 w 89910"/>
                        <a:gd name="connsiteY2" fmla="*/ 42172 h 135089"/>
                        <a:gd name="connsiteX3" fmla="*/ 25720 w 89910"/>
                        <a:gd name="connsiteY3" fmla="*/ 19959 h 135089"/>
                        <a:gd name="connsiteX4" fmla="*/ 44528 w 89910"/>
                        <a:gd name="connsiteY4" fmla="*/ 11811 h 135089"/>
                        <a:gd name="connsiteX5" fmla="*/ 63309 w 89910"/>
                        <a:gd name="connsiteY5" fmla="*/ 19959 h 135089"/>
                        <a:gd name="connsiteX6" fmla="*/ 70229 w 89910"/>
                        <a:gd name="connsiteY6" fmla="*/ 42172 h 135089"/>
                        <a:gd name="connsiteX7" fmla="*/ 63309 w 89910"/>
                        <a:gd name="connsiteY7" fmla="*/ 64384 h 135089"/>
                        <a:gd name="connsiteX8" fmla="*/ 44528 w 89910"/>
                        <a:gd name="connsiteY8" fmla="*/ 72505 h 135089"/>
                        <a:gd name="connsiteX9" fmla="*/ 79494 w 89910"/>
                        <a:gd name="connsiteY9" fmla="*/ 127729 h 135089"/>
                        <a:gd name="connsiteX10" fmla="*/ 79494 w 89910"/>
                        <a:gd name="connsiteY10" fmla="*/ 111684 h 135089"/>
                        <a:gd name="connsiteX11" fmla="*/ 66099 w 89910"/>
                        <a:gd name="connsiteY11" fmla="*/ 116456 h 135089"/>
                        <a:gd name="connsiteX12" fmla="*/ 52705 w 89910"/>
                        <a:gd name="connsiteY12" fmla="*/ 118130 h 135089"/>
                        <a:gd name="connsiteX13" fmla="*/ 26055 w 89910"/>
                        <a:gd name="connsiteY13" fmla="*/ 106354 h 135089"/>
                        <a:gd name="connsiteX14" fmla="*/ 15563 w 89910"/>
                        <a:gd name="connsiteY14" fmla="*/ 70775 h 135089"/>
                        <a:gd name="connsiteX15" fmla="*/ 28455 w 89910"/>
                        <a:gd name="connsiteY15" fmla="*/ 82411 h 135089"/>
                        <a:gd name="connsiteX16" fmla="*/ 45561 w 89910"/>
                        <a:gd name="connsiteY16" fmla="*/ 86457 h 135089"/>
                        <a:gd name="connsiteX17" fmla="*/ 76564 w 89910"/>
                        <a:gd name="connsiteY17" fmla="*/ 74542 h 135089"/>
                        <a:gd name="connsiteX18" fmla="*/ 87949 w 89910"/>
                        <a:gd name="connsiteY18" fmla="*/ 42172 h 135089"/>
                        <a:gd name="connsiteX19" fmla="*/ 76089 w 89910"/>
                        <a:gd name="connsiteY19" fmla="*/ 9969 h 135089"/>
                        <a:gd name="connsiteX20" fmla="*/ 44528 w 89910"/>
                        <a:gd name="connsiteY20" fmla="*/ -2142 h 135089"/>
                        <a:gd name="connsiteX21" fmla="*/ 9982 w 89910"/>
                        <a:gd name="connsiteY21" fmla="*/ 15159 h 135089"/>
                        <a:gd name="connsiteX22" fmla="*/ -1962 w 89910"/>
                        <a:gd name="connsiteY22" fmla="*/ 65361 h 135089"/>
                        <a:gd name="connsiteX23" fmla="*/ 12689 w 89910"/>
                        <a:gd name="connsiteY23" fmla="*/ 114586 h 135089"/>
                        <a:gd name="connsiteX24" fmla="*/ 52007 w 89910"/>
                        <a:gd name="connsiteY24" fmla="*/ 132948 h 135089"/>
                        <a:gd name="connsiteX25" fmla="*/ 65402 w 89910"/>
                        <a:gd name="connsiteY25" fmla="*/ 131636 h 135089"/>
                        <a:gd name="connsiteX26" fmla="*/ 79494 w 89910"/>
                        <a:gd name="connsiteY26" fmla="*/ 127729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910" h="135089">
                          <a:moveTo>
                            <a:pt x="44528" y="72505"/>
                          </a:moveTo>
                          <a:cubicBezTo>
                            <a:pt x="36622" y="72505"/>
                            <a:pt x="30353" y="69798"/>
                            <a:pt x="25720" y="64384"/>
                          </a:cubicBezTo>
                          <a:cubicBezTo>
                            <a:pt x="21107" y="58989"/>
                            <a:pt x="18800" y="51585"/>
                            <a:pt x="18800" y="42172"/>
                          </a:cubicBezTo>
                          <a:cubicBezTo>
                            <a:pt x="18800" y="32814"/>
                            <a:pt x="21107" y="25410"/>
                            <a:pt x="25720" y="19959"/>
                          </a:cubicBezTo>
                          <a:cubicBezTo>
                            <a:pt x="30353" y="14527"/>
                            <a:pt x="36622" y="11811"/>
                            <a:pt x="44528" y="11811"/>
                          </a:cubicBezTo>
                          <a:cubicBezTo>
                            <a:pt x="52435" y="11811"/>
                            <a:pt x="58695" y="14527"/>
                            <a:pt x="63309" y="19959"/>
                          </a:cubicBezTo>
                          <a:cubicBezTo>
                            <a:pt x="67922" y="25410"/>
                            <a:pt x="70229" y="32814"/>
                            <a:pt x="70229" y="42172"/>
                          </a:cubicBezTo>
                          <a:cubicBezTo>
                            <a:pt x="70229" y="51585"/>
                            <a:pt x="67922" y="58989"/>
                            <a:pt x="63309" y="64384"/>
                          </a:cubicBezTo>
                          <a:cubicBezTo>
                            <a:pt x="58695" y="69798"/>
                            <a:pt x="52435" y="72505"/>
                            <a:pt x="44528" y="72505"/>
                          </a:cubicBezTo>
                          <a:close/>
                          <a:moveTo>
                            <a:pt x="79494" y="127729"/>
                          </a:moveTo>
                          <a:lnTo>
                            <a:pt x="79494" y="111684"/>
                          </a:lnTo>
                          <a:cubicBezTo>
                            <a:pt x="75066" y="113767"/>
                            <a:pt x="70601" y="115358"/>
                            <a:pt x="66099" y="116456"/>
                          </a:cubicBezTo>
                          <a:cubicBezTo>
                            <a:pt x="61597" y="117572"/>
                            <a:pt x="57132" y="118130"/>
                            <a:pt x="52705" y="118130"/>
                          </a:cubicBezTo>
                          <a:cubicBezTo>
                            <a:pt x="41078" y="118130"/>
                            <a:pt x="32194" y="114205"/>
                            <a:pt x="26055" y="106354"/>
                          </a:cubicBezTo>
                          <a:cubicBezTo>
                            <a:pt x="19935" y="98503"/>
                            <a:pt x="16437" y="86643"/>
                            <a:pt x="15563" y="70775"/>
                          </a:cubicBezTo>
                          <a:cubicBezTo>
                            <a:pt x="18986" y="75835"/>
                            <a:pt x="23283" y="79714"/>
                            <a:pt x="28455" y="82411"/>
                          </a:cubicBezTo>
                          <a:cubicBezTo>
                            <a:pt x="33645" y="85109"/>
                            <a:pt x="39347" y="86457"/>
                            <a:pt x="45561" y="86457"/>
                          </a:cubicBezTo>
                          <a:cubicBezTo>
                            <a:pt x="58639" y="86457"/>
                            <a:pt x="68973" y="82486"/>
                            <a:pt x="76564" y="74542"/>
                          </a:cubicBezTo>
                          <a:cubicBezTo>
                            <a:pt x="84154" y="66617"/>
                            <a:pt x="87949" y="55827"/>
                            <a:pt x="87949" y="42172"/>
                          </a:cubicBezTo>
                          <a:cubicBezTo>
                            <a:pt x="87949" y="28796"/>
                            <a:pt x="83996" y="18062"/>
                            <a:pt x="76089" y="9969"/>
                          </a:cubicBezTo>
                          <a:cubicBezTo>
                            <a:pt x="68183" y="1895"/>
                            <a:pt x="57663" y="-2142"/>
                            <a:pt x="44528" y="-2142"/>
                          </a:cubicBezTo>
                          <a:cubicBezTo>
                            <a:pt x="29460" y="-2142"/>
                            <a:pt x="17944" y="3625"/>
                            <a:pt x="9982" y="15159"/>
                          </a:cubicBezTo>
                          <a:cubicBezTo>
                            <a:pt x="2019" y="26712"/>
                            <a:pt x="-1962" y="43446"/>
                            <a:pt x="-1962" y="65361"/>
                          </a:cubicBezTo>
                          <a:cubicBezTo>
                            <a:pt x="-1962" y="85936"/>
                            <a:pt x="2922" y="102345"/>
                            <a:pt x="12689" y="114586"/>
                          </a:cubicBezTo>
                          <a:cubicBezTo>
                            <a:pt x="22455" y="126827"/>
                            <a:pt x="35562" y="132948"/>
                            <a:pt x="52007" y="132948"/>
                          </a:cubicBezTo>
                          <a:cubicBezTo>
                            <a:pt x="56435" y="132948"/>
                            <a:pt x="60900" y="132510"/>
                            <a:pt x="65402" y="131636"/>
                          </a:cubicBezTo>
                          <a:cubicBezTo>
                            <a:pt x="69904" y="130762"/>
                            <a:pt x="74601" y="129459"/>
                            <a:pt x="79494" y="12772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6" name="图形 602">
                  <a:extLst>
                    <a:ext uri="{FF2B5EF4-FFF2-40B4-BE49-F238E27FC236}">
                      <a16:creationId xmlns:a16="http://schemas.microsoft.com/office/drawing/2014/main" id="{7CA5A54C-EA12-CE6F-B4A1-AB9D56535E72}"/>
                    </a:ext>
                  </a:extLst>
                </p:cNvPr>
                <p:cNvGrpSpPr/>
                <p:nvPr/>
              </p:nvGrpSpPr>
              <p:grpSpPr>
                <a:xfrm>
                  <a:off x="1939016" y="1462349"/>
                  <a:ext cx="299358" cy="135089"/>
                  <a:chOff x="1939016" y="1462349"/>
                  <a:chExt cx="299358" cy="135089"/>
                </a:xfrm>
                <a:solidFill>
                  <a:srgbClr val="000000"/>
                </a:solidFill>
              </p:grpSpPr>
              <p:sp>
                <p:nvSpPr>
                  <p:cNvPr id="697" name="任意多边形: 形状 696">
                    <a:extLst>
                      <a:ext uri="{FF2B5EF4-FFF2-40B4-BE49-F238E27FC236}">
                        <a16:creationId xmlns:a16="http://schemas.microsoft.com/office/drawing/2014/main" id="{AA94DFAB-C473-6619-A907-2FEF663EDE12}"/>
                      </a:ext>
                    </a:extLst>
                  </p:cNvPr>
                  <p:cNvSpPr/>
                  <p:nvPr/>
                </p:nvSpPr>
                <p:spPr>
                  <a:xfrm>
                    <a:off x="2196703" y="1527048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128 h 11906"/>
                      <a:gd name="connsiteX1" fmla="*/ 108 w 41671"/>
                      <a:gd name="connsiteY1" fmla="*/ 128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128"/>
                        </a:moveTo>
                        <a:lnTo>
                          <a:pt x="108" y="128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98" name="图形 602">
                    <a:extLst>
                      <a:ext uri="{FF2B5EF4-FFF2-40B4-BE49-F238E27FC236}">
                        <a16:creationId xmlns:a16="http://schemas.microsoft.com/office/drawing/2014/main" id="{CD6139FE-7D0B-5597-1601-04F80D53B0B3}"/>
                      </a:ext>
                    </a:extLst>
                  </p:cNvPr>
                  <p:cNvGrpSpPr/>
                  <p:nvPr/>
                </p:nvGrpSpPr>
                <p:grpSpPr>
                  <a:xfrm>
                    <a:off x="1939016" y="1462349"/>
                    <a:ext cx="203788" cy="135089"/>
                    <a:chOff x="1939016" y="1462349"/>
                    <a:chExt cx="203788" cy="135089"/>
                  </a:xfrm>
                  <a:solidFill>
                    <a:srgbClr val="000000"/>
                  </a:solidFill>
                </p:grpSpPr>
                <p:sp>
                  <p:nvSpPr>
                    <p:cNvPr id="699" name="任意多边形: 形状 698">
                      <a:extLst>
                        <a:ext uri="{FF2B5EF4-FFF2-40B4-BE49-F238E27FC236}">
                          <a16:creationId xmlns:a16="http://schemas.microsoft.com/office/drawing/2014/main" id="{0B5D6E17-E3D2-A94A-6784-EB9B6D8904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016" y="1462349"/>
                      <a:ext cx="89827" cy="135089"/>
                    </a:xfrm>
                    <a:custGeom>
                      <a:avLst/>
                      <a:gdLst>
                        <a:gd name="connsiteX0" fmla="*/ 6446 w 89827"/>
                        <a:gd name="connsiteY0" fmla="*/ 3045 h 135089"/>
                        <a:gd name="connsiteX1" fmla="*/ 6446 w 89827"/>
                        <a:gd name="connsiteY1" fmla="*/ 19091 h 135089"/>
                        <a:gd name="connsiteX2" fmla="*/ 19868 w 89827"/>
                        <a:gd name="connsiteY2" fmla="*/ 14291 h 135089"/>
                        <a:gd name="connsiteX3" fmla="*/ 33235 w 89827"/>
                        <a:gd name="connsiteY3" fmla="*/ 12645 h 135089"/>
                        <a:gd name="connsiteX4" fmla="*/ 59856 w 89827"/>
                        <a:gd name="connsiteY4" fmla="*/ 24365 h 135089"/>
                        <a:gd name="connsiteX5" fmla="*/ 70377 w 89827"/>
                        <a:gd name="connsiteY5" fmla="*/ 60000 h 135089"/>
                        <a:gd name="connsiteX6" fmla="*/ 57540 w 89827"/>
                        <a:gd name="connsiteY6" fmla="*/ 48475 h 135089"/>
                        <a:gd name="connsiteX7" fmla="*/ 40379 w 89827"/>
                        <a:gd name="connsiteY7" fmla="*/ 44457 h 135089"/>
                        <a:gd name="connsiteX8" fmla="*/ 9459 w 89827"/>
                        <a:gd name="connsiteY8" fmla="*/ 56261 h 135089"/>
                        <a:gd name="connsiteX9" fmla="*/ -1926 w 89827"/>
                        <a:gd name="connsiteY9" fmla="*/ 88603 h 135089"/>
                        <a:gd name="connsiteX10" fmla="*/ 9934 w 89827"/>
                        <a:gd name="connsiteY10" fmla="*/ 120750 h 135089"/>
                        <a:gd name="connsiteX11" fmla="*/ 41495 w 89827"/>
                        <a:gd name="connsiteY11" fmla="*/ 132888 h 135089"/>
                        <a:gd name="connsiteX12" fmla="*/ 75986 w 89827"/>
                        <a:gd name="connsiteY12" fmla="*/ 115559 h 135089"/>
                        <a:gd name="connsiteX13" fmla="*/ 87901 w 89827"/>
                        <a:gd name="connsiteY13" fmla="*/ 65302 h 135089"/>
                        <a:gd name="connsiteX14" fmla="*/ 73279 w 89827"/>
                        <a:gd name="connsiteY14" fmla="*/ 16161 h 135089"/>
                        <a:gd name="connsiteX15" fmla="*/ 34016 w 89827"/>
                        <a:gd name="connsiteY15" fmla="*/ -2201 h 135089"/>
                        <a:gd name="connsiteX16" fmla="*/ 20566 w 89827"/>
                        <a:gd name="connsiteY16" fmla="*/ -889 h 135089"/>
                        <a:gd name="connsiteX17" fmla="*/ 6446 w 89827"/>
                        <a:gd name="connsiteY17" fmla="*/ 3045 h 135089"/>
                        <a:gd name="connsiteX18" fmla="*/ 41495 w 89827"/>
                        <a:gd name="connsiteY18" fmla="*/ 58242 h 135089"/>
                        <a:gd name="connsiteX19" fmla="*/ 60275 w 89827"/>
                        <a:gd name="connsiteY19" fmla="*/ 66334 h 135089"/>
                        <a:gd name="connsiteX20" fmla="*/ 67223 w 89827"/>
                        <a:gd name="connsiteY20" fmla="*/ 88603 h 135089"/>
                        <a:gd name="connsiteX21" fmla="*/ 60275 w 89827"/>
                        <a:gd name="connsiteY21" fmla="*/ 110787 h 135089"/>
                        <a:gd name="connsiteX22" fmla="*/ 41495 w 89827"/>
                        <a:gd name="connsiteY22" fmla="*/ 118936 h 135089"/>
                        <a:gd name="connsiteX23" fmla="*/ 22714 w 89827"/>
                        <a:gd name="connsiteY23" fmla="*/ 110787 h 135089"/>
                        <a:gd name="connsiteX24" fmla="*/ 15794 w 89827"/>
                        <a:gd name="connsiteY24" fmla="*/ 88603 h 135089"/>
                        <a:gd name="connsiteX25" fmla="*/ 22714 w 89827"/>
                        <a:gd name="connsiteY25" fmla="*/ 66334 h 135089"/>
                        <a:gd name="connsiteX26" fmla="*/ 41495 w 89827"/>
                        <a:gd name="connsiteY26" fmla="*/ 58242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9827" h="135089">
                          <a:moveTo>
                            <a:pt x="6446" y="3045"/>
                          </a:moveTo>
                          <a:lnTo>
                            <a:pt x="6446" y="19091"/>
                          </a:lnTo>
                          <a:cubicBezTo>
                            <a:pt x="10873" y="16989"/>
                            <a:pt x="15347" y="15389"/>
                            <a:pt x="19868" y="14291"/>
                          </a:cubicBezTo>
                          <a:cubicBezTo>
                            <a:pt x="24407" y="13193"/>
                            <a:pt x="28863" y="12645"/>
                            <a:pt x="33235" y="12645"/>
                          </a:cubicBezTo>
                          <a:cubicBezTo>
                            <a:pt x="44862" y="12645"/>
                            <a:pt x="53736" y="16551"/>
                            <a:pt x="59856" y="24365"/>
                          </a:cubicBezTo>
                          <a:cubicBezTo>
                            <a:pt x="65996" y="32178"/>
                            <a:pt x="69502" y="44057"/>
                            <a:pt x="70377" y="60000"/>
                          </a:cubicBezTo>
                          <a:cubicBezTo>
                            <a:pt x="67009" y="54996"/>
                            <a:pt x="62731" y="51154"/>
                            <a:pt x="57540" y="48475"/>
                          </a:cubicBezTo>
                          <a:cubicBezTo>
                            <a:pt x="52368" y="45796"/>
                            <a:pt x="46648" y="44457"/>
                            <a:pt x="40379" y="44457"/>
                          </a:cubicBezTo>
                          <a:cubicBezTo>
                            <a:pt x="27356" y="44457"/>
                            <a:pt x="17050" y="48391"/>
                            <a:pt x="9459" y="56261"/>
                          </a:cubicBezTo>
                          <a:cubicBezTo>
                            <a:pt x="1869" y="64148"/>
                            <a:pt x="-1926" y="74929"/>
                            <a:pt x="-1926" y="88603"/>
                          </a:cubicBezTo>
                          <a:cubicBezTo>
                            <a:pt x="-1926" y="101960"/>
                            <a:pt x="2027" y="112676"/>
                            <a:pt x="9934" y="120750"/>
                          </a:cubicBezTo>
                          <a:cubicBezTo>
                            <a:pt x="17840" y="128842"/>
                            <a:pt x="28361" y="132888"/>
                            <a:pt x="41495" y="132888"/>
                          </a:cubicBezTo>
                          <a:cubicBezTo>
                            <a:pt x="56564" y="132888"/>
                            <a:pt x="68061" y="127112"/>
                            <a:pt x="75986" y="115559"/>
                          </a:cubicBezTo>
                          <a:cubicBezTo>
                            <a:pt x="83929" y="104025"/>
                            <a:pt x="87901" y="87273"/>
                            <a:pt x="87901" y="65302"/>
                          </a:cubicBezTo>
                          <a:cubicBezTo>
                            <a:pt x="87901" y="44782"/>
                            <a:pt x="83027" y="28402"/>
                            <a:pt x="73279" y="16161"/>
                          </a:cubicBezTo>
                          <a:cubicBezTo>
                            <a:pt x="63549" y="3920"/>
                            <a:pt x="50462" y="-2201"/>
                            <a:pt x="34016" y="-2201"/>
                          </a:cubicBezTo>
                          <a:cubicBezTo>
                            <a:pt x="29588" y="-2201"/>
                            <a:pt x="25105" y="-1764"/>
                            <a:pt x="20566" y="-889"/>
                          </a:cubicBezTo>
                          <a:cubicBezTo>
                            <a:pt x="16045" y="-15"/>
                            <a:pt x="11338" y="1296"/>
                            <a:pt x="6446" y="3045"/>
                          </a:cubicBezTo>
                          <a:close/>
                          <a:moveTo>
                            <a:pt x="41495" y="58242"/>
                          </a:moveTo>
                          <a:cubicBezTo>
                            <a:pt x="49401" y="58242"/>
                            <a:pt x="55661" y="60939"/>
                            <a:pt x="60275" y="66334"/>
                          </a:cubicBezTo>
                          <a:cubicBezTo>
                            <a:pt x="64907" y="71748"/>
                            <a:pt x="67223" y="79171"/>
                            <a:pt x="67223" y="88603"/>
                          </a:cubicBezTo>
                          <a:cubicBezTo>
                            <a:pt x="67223" y="97960"/>
                            <a:pt x="64907" y="105355"/>
                            <a:pt x="60275" y="110787"/>
                          </a:cubicBezTo>
                          <a:cubicBezTo>
                            <a:pt x="55661" y="116220"/>
                            <a:pt x="49401" y="118936"/>
                            <a:pt x="41495" y="118936"/>
                          </a:cubicBezTo>
                          <a:cubicBezTo>
                            <a:pt x="33588" y="118936"/>
                            <a:pt x="27328" y="116220"/>
                            <a:pt x="22714" y="110787"/>
                          </a:cubicBezTo>
                          <a:cubicBezTo>
                            <a:pt x="18101" y="105355"/>
                            <a:pt x="15794" y="97960"/>
                            <a:pt x="15794" y="88603"/>
                          </a:cubicBezTo>
                          <a:cubicBezTo>
                            <a:pt x="15794" y="79171"/>
                            <a:pt x="18101" y="71748"/>
                            <a:pt x="22714" y="66334"/>
                          </a:cubicBezTo>
                          <a:cubicBezTo>
                            <a:pt x="27328" y="60939"/>
                            <a:pt x="33588" y="58242"/>
                            <a:pt x="41495" y="582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0" name="任意多边形: 形状 699">
                      <a:extLst>
                        <a:ext uri="{FF2B5EF4-FFF2-40B4-BE49-F238E27FC236}">
                          <a16:creationId xmlns:a16="http://schemas.microsoft.com/office/drawing/2014/main" id="{665F92C7-623D-95FA-C826-F28845402EF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3508" y="1462349"/>
                      <a:ext cx="89296" cy="135089"/>
                    </a:xfrm>
                    <a:custGeom>
                      <a:avLst/>
                      <a:gdLst>
                        <a:gd name="connsiteX0" fmla="*/ 42711 w 89296"/>
                        <a:gd name="connsiteY0" fmla="*/ 62176 h 135089"/>
                        <a:gd name="connsiteX1" fmla="*/ 22954 w 89296"/>
                        <a:gd name="connsiteY1" fmla="*/ 55451 h 135089"/>
                        <a:gd name="connsiteX2" fmla="*/ 15782 w 89296"/>
                        <a:gd name="connsiteY2" fmla="*/ 36978 h 135089"/>
                        <a:gd name="connsiteX3" fmla="*/ 22954 w 89296"/>
                        <a:gd name="connsiteY3" fmla="*/ 18477 h 135089"/>
                        <a:gd name="connsiteX4" fmla="*/ 42711 w 89296"/>
                        <a:gd name="connsiteY4" fmla="*/ 11752 h 135089"/>
                        <a:gd name="connsiteX5" fmla="*/ 62496 w 89296"/>
                        <a:gd name="connsiteY5" fmla="*/ 18505 h 135089"/>
                        <a:gd name="connsiteX6" fmla="*/ 69751 w 89296"/>
                        <a:gd name="connsiteY6" fmla="*/ 36978 h 135089"/>
                        <a:gd name="connsiteX7" fmla="*/ 62551 w 89296"/>
                        <a:gd name="connsiteY7" fmla="*/ 55451 h 135089"/>
                        <a:gd name="connsiteX8" fmla="*/ 42711 w 89296"/>
                        <a:gd name="connsiteY8" fmla="*/ 62176 h 135089"/>
                        <a:gd name="connsiteX9" fmla="*/ 25102 w 89296"/>
                        <a:gd name="connsiteY9" fmla="*/ 69655 h 135089"/>
                        <a:gd name="connsiteX10" fmla="*/ 7438 w 89296"/>
                        <a:gd name="connsiteY10" fmla="*/ 80203 h 135089"/>
                        <a:gd name="connsiteX11" fmla="*/ 1132 w 89296"/>
                        <a:gd name="connsiteY11" fmla="*/ 99151 h 135089"/>
                        <a:gd name="connsiteX12" fmla="*/ 12238 w 89296"/>
                        <a:gd name="connsiteY12" fmla="*/ 123819 h 135089"/>
                        <a:gd name="connsiteX13" fmla="*/ 42711 w 89296"/>
                        <a:gd name="connsiteY13" fmla="*/ 132888 h 135089"/>
                        <a:gd name="connsiteX14" fmla="*/ 73239 w 89296"/>
                        <a:gd name="connsiteY14" fmla="*/ 123819 h 135089"/>
                        <a:gd name="connsiteX15" fmla="*/ 84317 w 89296"/>
                        <a:gd name="connsiteY15" fmla="*/ 99151 h 135089"/>
                        <a:gd name="connsiteX16" fmla="*/ 77983 w 89296"/>
                        <a:gd name="connsiteY16" fmla="*/ 80203 h 135089"/>
                        <a:gd name="connsiteX17" fmla="*/ 60431 w 89296"/>
                        <a:gd name="connsiteY17" fmla="*/ 69655 h 135089"/>
                        <a:gd name="connsiteX18" fmla="*/ 80243 w 89296"/>
                        <a:gd name="connsiteY18" fmla="*/ 58046 h 135089"/>
                        <a:gd name="connsiteX19" fmla="*/ 87359 w 89296"/>
                        <a:gd name="connsiteY19" fmla="*/ 36978 h 135089"/>
                        <a:gd name="connsiteX20" fmla="*/ 75806 w 89296"/>
                        <a:gd name="connsiteY20" fmla="*/ 7901 h 135089"/>
                        <a:gd name="connsiteX21" fmla="*/ 42711 w 89296"/>
                        <a:gd name="connsiteY21" fmla="*/ -2201 h 135089"/>
                        <a:gd name="connsiteX22" fmla="*/ 9615 w 89296"/>
                        <a:gd name="connsiteY22" fmla="*/ 7901 h 135089"/>
                        <a:gd name="connsiteX23" fmla="*/ -1938 w 89296"/>
                        <a:gd name="connsiteY23" fmla="*/ 36978 h 135089"/>
                        <a:gd name="connsiteX24" fmla="*/ 5206 w 89296"/>
                        <a:gd name="connsiteY24" fmla="*/ 58046 h 135089"/>
                        <a:gd name="connsiteX25" fmla="*/ 25102 w 89296"/>
                        <a:gd name="connsiteY25" fmla="*/ 69655 h 135089"/>
                        <a:gd name="connsiteX26" fmla="*/ 18656 w 89296"/>
                        <a:gd name="connsiteY26" fmla="*/ 97477 h 135089"/>
                        <a:gd name="connsiteX27" fmla="*/ 24963 w 89296"/>
                        <a:gd name="connsiteY27" fmla="*/ 81710 h 135089"/>
                        <a:gd name="connsiteX28" fmla="*/ 42711 w 89296"/>
                        <a:gd name="connsiteY28" fmla="*/ 76045 h 135089"/>
                        <a:gd name="connsiteX29" fmla="*/ 60458 w 89296"/>
                        <a:gd name="connsiteY29" fmla="*/ 81710 h 135089"/>
                        <a:gd name="connsiteX30" fmla="*/ 66877 w 89296"/>
                        <a:gd name="connsiteY30" fmla="*/ 97477 h 135089"/>
                        <a:gd name="connsiteX31" fmla="*/ 60458 w 89296"/>
                        <a:gd name="connsiteY31" fmla="*/ 113271 h 135089"/>
                        <a:gd name="connsiteX32" fmla="*/ 42711 w 89296"/>
                        <a:gd name="connsiteY32" fmla="*/ 118936 h 135089"/>
                        <a:gd name="connsiteX33" fmla="*/ 24963 w 89296"/>
                        <a:gd name="connsiteY33" fmla="*/ 113271 h 135089"/>
                        <a:gd name="connsiteX34" fmla="*/ 18656 w 89296"/>
                        <a:gd name="connsiteY34" fmla="*/ 97477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89296" h="135089">
                          <a:moveTo>
                            <a:pt x="42711" y="62176"/>
                          </a:moveTo>
                          <a:cubicBezTo>
                            <a:pt x="34339" y="62176"/>
                            <a:pt x="27753" y="59935"/>
                            <a:pt x="22954" y="55451"/>
                          </a:cubicBezTo>
                          <a:cubicBezTo>
                            <a:pt x="18173" y="50968"/>
                            <a:pt x="15782" y="44810"/>
                            <a:pt x="15782" y="36978"/>
                          </a:cubicBezTo>
                          <a:cubicBezTo>
                            <a:pt x="15782" y="29127"/>
                            <a:pt x="18173" y="22960"/>
                            <a:pt x="22954" y="18477"/>
                          </a:cubicBezTo>
                          <a:cubicBezTo>
                            <a:pt x="27753" y="13993"/>
                            <a:pt x="34339" y="11752"/>
                            <a:pt x="42711" y="11752"/>
                          </a:cubicBezTo>
                          <a:cubicBezTo>
                            <a:pt x="51082" y="11752"/>
                            <a:pt x="57677" y="14003"/>
                            <a:pt x="62496" y="18505"/>
                          </a:cubicBezTo>
                          <a:cubicBezTo>
                            <a:pt x="67332" y="23025"/>
                            <a:pt x="69751" y="29183"/>
                            <a:pt x="69751" y="36978"/>
                          </a:cubicBezTo>
                          <a:cubicBezTo>
                            <a:pt x="69751" y="44810"/>
                            <a:pt x="67351" y="50968"/>
                            <a:pt x="62551" y="55451"/>
                          </a:cubicBezTo>
                          <a:cubicBezTo>
                            <a:pt x="57770" y="59935"/>
                            <a:pt x="51157" y="62176"/>
                            <a:pt x="42711" y="62176"/>
                          </a:cubicBezTo>
                          <a:close/>
                          <a:moveTo>
                            <a:pt x="25102" y="69655"/>
                          </a:moveTo>
                          <a:cubicBezTo>
                            <a:pt x="17549" y="71515"/>
                            <a:pt x="11661" y="75031"/>
                            <a:pt x="7438" y="80203"/>
                          </a:cubicBezTo>
                          <a:cubicBezTo>
                            <a:pt x="3234" y="85394"/>
                            <a:pt x="1132" y="91710"/>
                            <a:pt x="1132" y="99151"/>
                          </a:cubicBezTo>
                          <a:cubicBezTo>
                            <a:pt x="1132" y="109550"/>
                            <a:pt x="4834" y="117773"/>
                            <a:pt x="12238" y="123819"/>
                          </a:cubicBezTo>
                          <a:cubicBezTo>
                            <a:pt x="19661" y="129865"/>
                            <a:pt x="29818" y="132888"/>
                            <a:pt x="42711" y="132888"/>
                          </a:cubicBezTo>
                          <a:cubicBezTo>
                            <a:pt x="55677" y="132888"/>
                            <a:pt x="65853" y="129865"/>
                            <a:pt x="73239" y="123819"/>
                          </a:cubicBezTo>
                          <a:cubicBezTo>
                            <a:pt x="80625" y="117773"/>
                            <a:pt x="84317" y="109550"/>
                            <a:pt x="84317" y="99151"/>
                          </a:cubicBezTo>
                          <a:cubicBezTo>
                            <a:pt x="84317" y="91710"/>
                            <a:pt x="82206" y="85394"/>
                            <a:pt x="77983" y="80203"/>
                          </a:cubicBezTo>
                          <a:cubicBezTo>
                            <a:pt x="73779" y="75031"/>
                            <a:pt x="67928" y="71515"/>
                            <a:pt x="60431" y="69655"/>
                          </a:cubicBezTo>
                          <a:cubicBezTo>
                            <a:pt x="68914" y="67683"/>
                            <a:pt x="75518" y="63814"/>
                            <a:pt x="80243" y="58046"/>
                          </a:cubicBezTo>
                          <a:cubicBezTo>
                            <a:pt x="84987" y="52298"/>
                            <a:pt x="87359" y="45275"/>
                            <a:pt x="87359" y="36978"/>
                          </a:cubicBezTo>
                          <a:cubicBezTo>
                            <a:pt x="87359" y="24346"/>
                            <a:pt x="83508" y="14654"/>
                            <a:pt x="75806" y="7901"/>
                          </a:cubicBezTo>
                          <a:cubicBezTo>
                            <a:pt x="68104" y="1166"/>
                            <a:pt x="57073" y="-2201"/>
                            <a:pt x="42711" y="-2201"/>
                          </a:cubicBezTo>
                          <a:cubicBezTo>
                            <a:pt x="28367" y="-2201"/>
                            <a:pt x="17335" y="1166"/>
                            <a:pt x="9615" y="7901"/>
                          </a:cubicBezTo>
                          <a:cubicBezTo>
                            <a:pt x="1913" y="14654"/>
                            <a:pt x="-1938" y="24346"/>
                            <a:pt x="-1938" y="36978"/>
                          </a:cubicBezTo>
                          <a:cubicBezTo>
                            <a:pt x="-1938" y="45275"/>
                            <a:pt x="443" y="52298"/>
                            <a:pt x="5206" y="58046"/>
                          </a:cubicBezTo>
                          <a:cubicBezTo>
                            <a:pt x="9987" y="63814"/>
                            <a:pt x="16619" y="67683"/>
                            <a:pt x="25102" y="69655"/>
                          </a:cubicBezTo>
                          <a:close/>
                          <a:moveTo>
                            <a:pt x="18656" y="97477"/>
                          </a:moveTo>
                          <a:cubicBezTo>
                            <a:pt x="18656" y="90742"/>
                            <a:pt x="20759" y="85487"/>
                            <a:pt x="24963" y="81710"/>
                          </a:cubicBezTo>
                          <a:cubicBezTo>
                            <a:pt x="29186" y="77934"/>
                            <a:pt x="35102" y="76045"/>
                            <a:pt x="42711" y="76045"/>
                          </a:cubicBezTo>
                          <a:cubicBezTo>
                            <a:pt x="50282" y="76045"/>
                            <a:pt x="56198" y="77934"/>
                            <a:pt x="60458" y="81710"/>
                          </a:cubicBezTo>
                          <a:cubicBezTo>
                            <a:pt x="64737" y="85487"/>
                            <a:pt x="66877" y="90742"/>
                            <a:pt x="66877" y="97477"/>
                          </a:cubicBezTo>
                          <a:cubicBezTo>
                            <a:pt x="66877" y="104230"/>
                            <a:pt x="64737" y="109495"/>
                            <a:pt x="60458" y="113271"/>
                          </a:cubicBezTo>
                          <a:cubicBezTo>
                            <a:pt x="56198" y="117048"/>
                            <a:pt x="50282" y="118936"/>
                            <a:pt x="42711" y="118936"/>
                          </a:cubicBezTo>
                          <a:cubicBezTo>
                            <a:pt x="35102" y="118936"/>
                            <a:pt x="29186" y="117048"/>
                            <a:pt x="24963" y="113271"/>
                          </a:cubicBezTo>
                          <a:cubicBezTo>
                            <a:pt x="20759" y="109495"/>
                            <a:pt x="18656" y="104230"/>
                            <a:pt x="18656" y="97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01" name="图形 602">
                  <a:extLst>
                    <a:ext uri="{FF2B5EF4-FFF2-40B4-BE49-F238E27FC236}">
                      <a16:creationId xmlns:a16="http://schemas.microsoft.com/office/drawing/2014/main" id="{DA22729A-2B9A-16C8-0911-66AEC282E898}"/>
                    </a:ext>
                  </a:extLst>
                </p:cNvPr>
                <p:cNvGrpSpPr/>
                <p:nvPr/>
              </p:nvGrpSpPr>
              <p:grpSpPr>
                <a:xfrm>
                  <a:off x="1833757" y="758261"/>
                  <a:ext cx="404617" cy="135089"/>
                  <a:chOff x="1833757" y="758261"/>
                  <a:chExt cx="404617" cy="135089"/>
                </a:xfrm>
                <a:solidFill>
                  <a:srgbClr val="000000"/>
                </a:solidFill>
              </p:grpSpPr>
              <p:sp>
                <p:nvSpPr>
                  <p:cNvPr id="702" name="任意多边形: 形状 701">
                    <a:extLst>
                      <a:ext uri="{FF2B5EF4-FFF2-40B4-BE49-F238E27FC236}">
                        <a16:creationId xmlns:a16="http://schemas.microsoft.com/office/drawing/2014/main" id="{047AFFD4-A90E-D0F0-74B8-FCCA720CBCB3}"/>
                      </a:ext>
                    </a:extLst>
                  </p:cNvPr>
                  <p:cNvSpPr/>
                  <p:nvPr/>
                </p:nvSpPr>
                <p:spPr>
                  <a:xfrm>
                    <a:off x="2196703" y="822960"/>
                    <a:ext cx="41671" cy="11906"/>
                  </a:xfrm>
                  <a:custGeom>
                    <a:avLst/>
                    <a:gdLst>
                      <a:gd name="connsiteX0" fmla="*/ 41780 w 41671"/>
                      <a:gd name="connsiteY0" fmla="*/ 69 h 11906"/>
                      <a:gd name="connsiteX1" fmla="*/ 108 w 41671"/>
                      <a:gd name="connsiteY1" fmla="*/ 69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71" h="11906">
                        <a:moveTo>
                          <a:pt x="41780" y="69"/>
                        </a:moveTo>
                        <a:lnTo>
                          <a:pt x="108" y="69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03" name="图形 602">
                    <a:extLst>
                      <a:ext uri="{FF2B5EF4-FFF2-40B4-BE49-F238E27FC236}">
                        <a16:creationId xmlns:a16="http://schemas.microsoft.com/office/drawing/2014/main" id="{50B3720E-5BFB-EDB6-4BB4-6398B9C9A420}"/>
                      </a:ext>
                    </a:extLst>
                  </p:cNvPr>
                  <p:cNvGrpSpPr/>
                  <p:nvPr/>
                </p:nvGrpSpPr>
                <p:grpSpPr>
                  <a:xfrm>
                    <a:off x="1833757" y="758261"/>
                    <a:ext cx="309406" cy="135089"/>
                    <a:chOff x="1833757" y="758261"/>
                    <a:chExt cx="309406" cy="135089"/>
                  </a:xfrm>
                  <a:solidFill>
                    <a:srgbClr val="000000"/>
                  </a:solidFill>
                </p:grpSpPr>
                <p:sp>
                  <p:nvSpPr>
                    <p:cNvPr id="704" name="任意多边形: 形状 703">
                      <a:extLst>
                        <a:ext uri="{FF2B5EF4-FFF2-40B4-BE49-F238E27FC236}">
                          <a16:creationId xmlns:a16="http://schemas.microsoft.com/office/drawing/2014/main" id="{089FD685-C644-55A1-A542-F8D0B2BA253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33757" y="760605"/>
                      <a:ext cx="77520" cy="130206"/>
                    </a:xfrm>
                    <a:custGeom>
                      <a:avLst/>
                      <a:gdLst>
                        <a:gd name="connsiteX0" fmla="*/ 525 w 77520"/>
                        <a:gd name="connsiteY0" fmla="*/ 12554 h 130206"/>
                        <a:gd name="connsiteX1" fmla="*/ 29295 w 77520"/>
                        <a:gd name="connsiteY1" fmla="*/ 12554 h 130206"/>
                        <a:gd name="connsiteX2" fmla="*/ 29295 w 77520"/>
                        <a:gd name="connsiteY2" fmla="*/ 111897 h 130206"/>
                        <a:gd name="connsiteX3" fmla="*/ -2015 w 77520"/>
                        <a:gd name="connsiteY3" fmla="*/ 105618 h 130206"/>
                        <a:gd name="connsiteX4" fmla="*/ -2015 w 77520"/>
                        <a:gd name="connsiteY4" fmla="*/ 121664 h 130206"/>
                        <a:gd name="connsiteX5" fmla="*/ 29128 w 77520"/>
                        <a:gd name="connsiteY5" fmla="*/ 127942 h 130206"/>
                        <a:gd name="connsiteX6" fmla="*/ 46736 w 77520"/>
                        <a:gd name="connsiteY6" fmla="*/ 127942 h 130206"/>
                        <a:gd name="connsiteX7" fmla="*/ 46736 w 77520"/>
                        <a:gd name="connsiteY7" fmla="*/ 12554 h 130206"/>
                        <a:gd name="connsiteX8" fmla="*/ 75506 w 77520"/>
                        <a:gd name="connsiteY8" fmla="*/ 12554 h 130206"/>
                        <a:gd name="connsiteX9" fmla="*/ 75506 w 77520"/>
                        <a:gd name="connsiteY9" fmla="*/ -2264 h 130206"/>
                        <a:gd name="connsiteX10" fmla="*/ 525 w 77520"/>
                        <a:gd name="connsiteY10" fmla="*/ -2264 h 130206"/>
                        <a:gd name="connsiteX11" fmla="*/ 525 w 77520"/>
                        <a:gd name="connsiteY11" fmla="*/ 12554 h 130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7520" h="130206">
                          <a:moveTo>
                            <a:pt x="525" y="12554"/>
                          </a:moveTo>
                          <a:lnTo>
                            <a:pt x="29295" y="12554"/>
                          </a:lnTo>
                          <a:lnTo>
                            <a:pt x="29295" y="111897"/>
                          </a:lnTo>
                          <a:lnTo>
                            <a:pt x="-2015" y="105618"/>
                          </a:lnTo>
                          <a:lnTo>
                            <a:pt x="-2015" y="121664"/>
                          </a:lnTo>
                          <a:lnTo>
                            <a:pt x="29128" y="127942"/>
                          </a:lnTo>
                          <a:lnTo>
                            <a:pt x="46736" y="127942"/>
                          </a:lnTo>
                          <a:lnTo>
                            <a:pt x="46736" y="12554"/>
                          </a:lnTo>
                          <a:lnTo>
                            <a:pt x="75506" y="12554"/>
                          </a:lnTo>
                          <a:lnTo>
                            <a:pt x="75506" y="-2264"/>
                          </a:lnTo>
                          <a:lnTo>
                            <a:pt x="525" y="-2264"/>
                          </a:lnTo>
                          <a:lnTo>
                            <a:pt x="525" y="125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5" name="任意多边形: 形状 704">
                      <a:extLst>
                        <a:ext uri="{FF2B5EF4-FFF2-40B4-BE49-F238E27FC236}">
                          <a16:creationId xmlns:a16="http://schemas.microsoft.com/office/drawing/2014/main" id="{CE3FAE93-D6DA-B1ED-B70D-0A48454A5D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39543" y="758261"/>
                      <a:ext cx="89994" cy="135089"/>
                    </a:xfrm>
                    <a:custGeom>
                      <a:avLst/>
                      <a:gdLst>
                        <a:gd name="connsiteX0" fmla="*/ 43035 w 89994"/>
                        <a:gd name="connsiteY0" fmla="*/ 118877 h 135089"/>
                        <a:gd name="connsiteX1" fmla="*/ 22581 w 89994"/>
                        <a:gd name="connsiteY1" fmla="*/ 105482 h 135089"/>
                        <a:gd name="connsiteX2" fmla="*/ 15744 w 89994"/>
                        <a:gd name="connsiteY2" fmla="*/ 65243 h 135089"/>
                        <a:gd name="connsiteX3" fmla="*/ 22581 w 89994"/>
                        <a:gd name="connsiteY3" fmla="*/ 25087 h 135089"/>
                        <a:gd name="connsiteX4" fmla="*/ 43035 w 89994"/>
                        <a:gd name="connsiteY4" fmla="*/ 11692 h 135089"/>
                        <a:gd name="connsiteX5" fmla="*/ 63574 w 89994"/>
                        <a:gd name="connsiteY5" fmla="*/ 25087 h 135089"/>
                        <a:gd name="connsiteX6" fmla="*/ 70438 w 89994"/>
                        <a:gd name="connsiteY6" fmla="*/ 65243 h 135089"/>
                        <a:gd name="connsiteX7" fmla="*/ 63574 w 89994"/>
                        <a:gd name="connsiteY7" fmla="*/ 105482 h 135089"/>
                        <a:gd name="connsiteX8" fmla="*/ 43035 w 89994"/>
                        <a:gd name="connsiteY8" fmla="*/ 118877 h 135089"/>
                        <a:gd name="connsiteX9" fmla="*/ 43035 w 89994"/>
                        <a:gd name="connsiteY9" fmla="*/ 132829 h 135089"/>
                        <a:gd name="connsiteX10" fmla="*/ 76494 w 89994"/>
                        <a:gd name="connsiteY10" fmla="*/ 115500 h 135089"/>
                        <a:gd name="connsiteX11" fmla="*/ 88047 w 89994"/>
                        <a:gd name="connsiteY11" fmla="*/ 65243 h 135089"/>
                        <a:gd name="connsiteX12" fmla="*/ 76494 w 89994"/>
                        <a:gd name="connsiteY12" fmla="*/ 15041 h 135089"/>
                        <a:gd name="connsiteX13" fmla="*/ 43035 w 89994"/>
                        <a:gd name="connsiteY13" fmla="*/ -2260 h 135089"/>
                        <a:gd name="connsiteX14" fmla="*/ 9605 w 89994"/>
                        <a:gd name="connsiteY14" fmla="*/ 15041 h 135089"/>
                        <a:gd name="connsiteX15" fmla="*/ -1948 w 89994"/>
                        <a:gd name="connsiteY15" fmla="*/ 65243 h 135089"/>
                        <a:gd name="connsiteX16" fmla="*/ 9605 w 89994"/>
                        <a:gd name="connsiteY16" fmla="*/ 115500 h 135089"/>
                        <a:gd name="connsiteX17" fmla="*/ 43035 w 89994"/>
                        <a:gd name="connsiteY17" fmla="*/ 132829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35" y="118877"/>
                          </a:moveTo>
                          <a:cubicBezTo>
                            <a:pt x="33976" y="118877"/>
                            <a:pt x="27157" y="114412"/>
                            <a:pt x="22581" y="105482"/>
                          </a:cubicBezTo>
                          <a:cubicBezTo>
                            <a:pt x="18023" y="96571"/>
                            <a:pt x="15744" y="83158"/>
                            <a:pt x="15744" y="65243"/>
                          </a:cubicBezTo>
                          <a:cubicBezTo>
                            <a:pt x="15744" y="47402"/>
                            <a:pt x="18023" y="34017"/>
                            <a:pt x="22581" y="25087"/>
                          </a:cubicBezTo>
                          <a:cubicBezTo>
                            <a:pt x="27157" y="16157"/>
                            <a:pt x="33976" y="11692"/>
                            <a:pt x="43035" y="11692"/>
                          </a:cubicBezTo>
                          <a:cubicBezTo>
                            <a:pt x="52170" y="11692"/>
                            <a:pt x="59016" y="16157"/>
                            <a:pt x="63574" y="25087"/>
                          </a:cubicBezTo>
                          <a:cubicBezTo>
                            <a:pt x="68150" y="34017"/>
                            <a:pt x="70438" y="47402"/>
                            <a:pt x="70438" y="65243"/>
                          </a:cubicBezTo>
                          <a:cubicBezTo>
                            <a:pt x="70438" y="83158"/>
                            <a:pt x="68150" y="96571"/>
                            <a:pt x="63574" y="105482"/>
                          </a:cubicBezTo>
                          <a:cubicBezTo>
                            <a:pt x="59016" y="114412"/>
                            <a:pt x="52170" y="118877"/>
                            <a:pt x="43035" y="118877"/>
                          </a:cubicBezTo>
                          <a:close/>
                          <a:moveTo>
                            <a:pt x="43035" y="132829"/>
                          </a:moveTo>
                          <a:cubicBezTo>
                            <a:pt x="57639" y="132829"/>
                            <a:pt x="68792" y="127053"/>
                            <a:pt x="76494" y="115500"/>
                          </a:cubicBezTo>
                          <a:cubicBezTo>
                            <a:pt x="84196" y="103966"/>
                            <a:pt x="88047" y="87213"/>
                            <a:pt x="88047" y="65243"/>
                          </a:cubicBezTo>
                          <a:cubicBezTo>
                            <a:pt x="88047" y="43328"/>
                            <a:pt x="84196" y="26594"/>
                            <a:pt x="76494" y="15041"/>
                          </a:cubicBezTo>
                          <a:cubicBezTo>
                            <a:pt x="68792" y="3507"/>
                            <a:pt x="57639" y="-2260"/>
                            <a:pt x="43035" y="-2260"/>
                          </a:cubicBezTo>
                          <a:cubicBezTo>
                            <a:pt x="28450" y="-2260"/>
                            <a:pt x="17307" y="3507"/>
                            <a:pt x="9605" y="15041"/>
                          </a:cubicBezTo>
                          <a:cubicBezTo>
                            <a:pt x="1903" y="26594"/>
                            <a:pt x="-1948" y="43328"/>
                            <a:pt x="-1948" y="65243"/>
                          </a:cubicBezTo>
                          <a:cubicBezTo>
                            <a:pt x="-1948" y="87213"/>
                            <a:pt x="1903" y="103966"/>
                            <a:pt x="9605" y="115500"/>
                          </a:cubicBezTo>
                          <a:cubicBezTo>
                            <a:pt x="17307" y="127053"/>
                            <a:pt x="28450" y="132829"/>
                            <a:pt x="43035" y="13282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" name="任意多边形: 形状 705">
                      <a:extLst>
                        <a:ext uri="{FF2B5EF4-FFF2-40B4-BE49-F238E27FC236}">
                          <a16:creationId xmlns:a16="http://schemas.microsoft.com/office/drawing/2014/main" id="{50DCF8C7-F18B-403B-9CC5-0AFD5FB2BA3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3170" y="758261"/>
                      <a:ext cx="89994" cy="135089"/>
                    </a:xfrm>
                    <a:custGeom>
                      <a:avLst/>
                      <a:gdLst>
                        <a:gd name="connsiteX0" fmla="*/ 43045 w 89994"/>
                        <a:gd name="connsiteY0" fmla="*/ 118877 h 135089"/>
                        <a:gd name="connsiteX1" fmla="*/ 22590 w 89994"/>
                        <a:gd name="connsiteY1" fmla="*/ 105482 h 135089"/>
                        <a:gd name="connsiteX2" fmla="*/ 15754 w 89994"/>
                        <a:gd name="connsiteY2" fmla="*/ 65243 h 135089"/>
                        <a:gd name="connsiteX3" fmla="*/ 22590 w 89994"/>
                        <a:gd name="connsiteY3" fmla="*/ 25087 h 135089"/>
                        <a:gd name="connsiteX4" fmla="*/ 43045 w 89994"/>
                        <a:gd name="connsiteY4" fmla="*/ 11692 h 135089"/>
                        <a:gd name="connsiteX5" fmla="*/ 63583 w 89994"/>
                        <a:gd name="connsiteY5" fmla="*/ 25087 h 135089"/>
                        <a:gd name="connsiteX6" fmla="*/ 70448 w 89994"/>
                        <a:gd name="connsiteY6" fmla="*/ 65243 h 135089"/>
                        <a:gd name="connsiteX7" fmla="*/ 63583 w 89994"/>
                        <a:gd name="connsiteY7" fmla="*/ 105482 h 135089"/>
                        <a:gd name="connsiteX8" fmla="*/ 43045 w 89994"/>
                        <a:gd name="connsiteY8" fmla="*/ 118877 h 135089"/>
                        <a:gd name="connsiteX9" fmla="*/ 43045 w 89994"/>
                        <a:gd name="connsiteY9" fmla="*/ 132829 h 135089"/>
                        <a:gd name="connsiteX10" fmla="*/ 76503 w 89994"/>
                        <a:gd name="connsiteY10" fmla="*/ 115500 h 135089"/>
                        <a:gd name="connsiteX11" fmla="*/ 88056 w 89994"/>
                        <a:gd name="connsiteY11" fmla="*/ 65243 h 135089"/>
                        <a:gd name="connsiteX12" fmla="*/ 76503 w 89994"/>
                        <a:gd name="connsiteY12" fmla="*/ 15041 h 135089"/>
                        <a:gd name="connsiteX13" fmla="*/ 43045 w 89994"/>
                        <a:gd name="connsiteY13" fmla="*/ -2260 h 135089"/>
                        <a:gd name="connsiteX14" fmla="*/ 9615 w 89994"/>
                        <a:gd name="connsiteY14" fmla="*/ 15041 h 135089"/>
                        <a:gd name="connsiteX15" fmla="*/ -1938 w 89994"/>
                        <a:gd name="connsiteY15" fmla="*/ 65243 h 135089"/>
                        <a:gd name="connsiteX16" fmla="*/ 9615 w 89994"/>
                        <a:gd name="connsiteY16" fmla="*/ 115500 h 135089"/>
                        <a:gd name="connsiteX17" fmla="*/ 43045 w 89994"/>
                        <a:gd name="connsiteY17" fmla="*/ 132829 h 135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9994" h="135089">
                          <a:moveTo>
                            <a:pt x="43045" y="118877"/>
                          </a:moveTo>
                          <a:cubicBezTo>
                            <a:pt x="33985" y="118877"/>
                            <a:pt x="27167" y="114412"/>
                            <a:pt x="22590" y="105482"/>
                          </a:cubicBezTo>
                          <a:cubicBezTo>
                            <a:pt x="18033" y="96571"/>
                            <a:pt x="15754" y="83158"/>
                            <a:pt x="15754" y="65243"/>
                          </a:cubicBezTo>
                          <a:cubicBezTo>
                            <a:pt x="15754" y="47402"/>
                            <a:pt x="18033" y="34017"/>
                            <a:pt x="22590" y="25087"/>
                          </a:cubicBezTo>
                          <a:cubicBezTo>
                            <a:pt x="27167" y="16157"/>
                            <a:pt x="33985" y="11692"/>
                            <a:pt x="43045" y="11692"/>
                          </a:cubicBezTo>
                          <a:cubicBezTo>
                            <a:pt x="52179" y="11692"/>
                            <a:pt x="59025" y="16157"/>
                            <a:pt x="63583" y="25087"/>
                          </a:cubicBezTo>
                          <a:cubicBezTo>
                            <a:pt x="68160" y="34017"/>
                            <a:pt x="70448" y="47402"/>
                            <a:pt x="70448" y="65243"/>
                          </a:cubicBezTo>
                          <a:cubicBezTo>
                            <a:pt x="70448" y="83158"/>
                            <a:pt x="68160" y="96571"/>
                            <a:pt x="63583" y="105482"/>
                          </a:cubicBezTo>
                          <a:cubicBezTo>
                            <a:pt x="59025" y="114412"/>
                            <a:pt x="52179" y="118877"/>
                            <a:pt x="43045" y="118877"/>
                          </a:cubicBezTo>
                          <a:close/>
                          <a:moveTo>
                            <a:pt x="43045" y="132829"/>
                          </a:moveTo>
                          <a:cubicBezTo>
                            <a:pt x="57649" y="132829"/>
                            <a:pt x="68802" y="127053"/>
                            <a:pt x="76503" y="115500"/>
                          </a:cubicBezTo>
                          <a:cubicBezTo>
                            <a:pt x="84205" y="103966"/>
                            <a:pt x="88056" y="87213"/>
                            <a:pt x="88056" y="65243"/>
                          </a:cubicBezTo>
                          <a:cubicBezTo>
                            <a:pt x="88056" y="43328"/>
                            <a:pt x="84205" y="26594"/>
                            <a:pt x="76503" y="15041"/>
                          </a:cubicBezTo>
                          <a:cubicBezTo>
                            <a:pt x="68802" y="3507"/>
                            <a:pt x="57649" y="-2260"/>
                            <a:pt x="43045" y="-2260"/>
                          </a:cubicBezTo>
                          <a:cubicBezTo>
                            <a:pt x="28460" y="-2260"/>
                            <a:pt x="17316" y="3507"/>
                            <a:pt x="9615" y="15041"/>
                          </a:cubicBezTo>
                          <a:cubicBezTo>
                            <a:pt x="1913" y="26594"/>
                            <a:pt x="-1938" y="43328"/>
                            <a:pt x="-1938" y="65243"/>
                          </a:cubicBezTo>
                          <a:cubicBezTo>
                            <a:pt x="-1938" y="87213"/>
                            <a:pt x="1913" y="103966"/>
                            <a:pt x="9615" y="115500"/>
                          </a:cubicBezTo>
                          <a:cubicBezTo>
                            <a:pt x="17316" y="127053"/>
                            <a:pt x="28460" y="132829"/>
                            <a:pt x="43045" y="13282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07" name="图形 602">
                  <a:extLst>
                    <a:ext uri="{FF2B5EF4-FFF2-40B4-BE49-F238E27FC236}">
                      <a16:creationId xmlns:a16="http://schemas.microsoft.com/office/drawing/2014/main" id="{187224FF-0BF1-1EB8-6A71-8F5CE9B350C1}"/>
                    </a:ext>
                  </a:extLst>
                </p:cNvPr>
                <p:cNvGrpSpPr/>
                <p:nvPr/>
              </p:nvGrpSpPr>
              <p:grpSpPr>
                <a:xfrm>
                  <a:off x="1596823" y="3151842"/>
                  <a:ext cx="135089" cy="631185"/>
                  <a:chOff x="1596823" y="3151842"/>
                  <a:chExt cx="135089" cy="631185"/>
                </a:xfrm>
                <a:solidFill>
                  <a:srgbClr val="000000"/>
                </a:solidFill>
              </p:grpSpPr>
              <p:sp>
                <p:nvSpPr>
                  <p:cNvPr id="708" name="任意多边形: 形状 707">
                    <a:extLst>
                      <a:ext uri="{FF2B5EF4-FFF2-40B4-BE49-F238E27FC236}">
                        <a16:creationId xmlns:a16="http://schemas.microsoft.com/office/drawing/2014/main" id="{CBD7EC29-F1E5-6994-EC32-A2A5215FC161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604622" y="3658278"/>
                    <a:ext cx="119295" cy="130206"/>
                  </a:xfrm>
                  <a:custGeom>
                    <a:avLst/>
                    <a:gdLst>
                      <a:gd name="connsiteX0" fmla="*/ 57534 w 119295"/>
                      <a:gd name="connsiteY0" fmla="*/ 110829 h 130206"/>
                      <a:gd name="connsiteX1" fmla="*/ 33619 w 119295"/>
                      <a:gd name="connsiteY1" fmla="*/ 46033 h 130206"/>
                      <a:gd name="connsiteX2" fmla="*/ 81504 w 119295"/>
                      <a:gd name="connsiteY2" fmla="*/ 46033 h 130206"/>
                      <a:gd name="connsiteX3" fmla="*/ 57534 w 119295"/>
                      <a:gd name="connsiteY3" fmla="*/ 110829 h 130206"/>
                      <a:gd name="connsiteX4" fmla="*/ 47572 w 119295"/>
                      <a:gd name="connsiteY4" fmla="*/ 128186 h 130206"/>
                      <a:gd name="connsiteX5" fmla="*/ 67552 w 119295"/>
                      <a:gd name="connsiteY5" fmla="*/ 128186 h 130206"/>
                      <a:gd name="connsiteX6" fmla="*/ 117167 w 119295"/>
                      <a:gd name="connsiteY6" fmla="*/ -2020 h 130206"/>
                      <a:gd name="connsiteX7" fmla="*/ 98861 w 119295"/>
                      <a:gd name="connsiteY7" fmla="*/ -2020 h 130206"/>
                      <a:gd name="connsiteX8" fmla="*/ 87002 w 119295"/>
                      <a:gd name="connsiteY8" fmla="*/ 31382 h 130206"/>
                      <a:gd name="connsiteX9" fmla="*/ 28317 w 119295"/>
                      <a:gd name="connsiteY9" fmla="*/ 31382 h 130206"/>
                      <a:gd name="connsiteX10" fmla="*/ 16457 w 119295"/>
                      <a:gd name="connsiteY10" fmla="*/ -2020 h 130206"/>
                      <a:gd name="connsiteX11" fmla="*/ -2128 w 119295"/>
                      <a:gd name="connsiteY11" fmla="*/ -2020 h 130206"/>
                      <a:gd name="connsiteX12" fmla="*/ 47572 w 119295"/>
                      <a:gd name="connsiteY12" fmla="*/ 128186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534" y="110829"/>
                        </a:moveTo>
                        <a:lnTo>
                          <a:pt x="33619" y="46033"/>
                        </a:lnTo>
                        <a:lnTo>
                          <a:pt x="81504" y="46033"/>
                        </a:lnTo>
                        <a:lnTo>
                          <a:pt x="57534" y="110829"/>
                        </a:lnTo>
                        <a:close/>
                        <a:moveTo>
                          <a:pt x="47572" y="128186"/>
                        </a:moveTo>
                        <a:lnTo>
                          <a:pt x="67552" y="128186"/>
                        </a:lnTo>
                        <a:lnTo>
                          <a:pt x="117167" y="-2020"/>
                        </a:lnTo>
                        <a:lnTo>
                          <a:pt x="98861" y="-2020"/>
                        </a:lnTo>
                        <a:lnTo>
                          <a:pt x="87002" y="31382"/>
                        </a:lnTo>
                        <a:lnTo>
                          <a:pt x="28317" y="31382"/>
                        </a:lnTo>
                        <a:lnTo>
                          <a:pt x="16457" y="-2020"/>
                        </a:lnTo>
                        <a:lnTo>
                          <a:pt x="-2128" y="-2020"/>
                        </a:lnTo>
                        <a:lnTo>
                          <a:pt x="47572" y="12818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任意多边形: 形状 708">
                    <a:extLst>
                      <a:ext uri="{FF2B5EF4-FFF2-40B4-BE49-F238E27FC236}">
                        <a16:creationId xmlns:a16="http://schemas.microsoft.com/office/drawing/2014/main" id="{87C76A13-3B6A-D9D0-5DC2-73FA6C45C32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615701" y="3530524"/>
                    <a:ext cx="99677" cy="132745"/>
                  </a:xfrm>
                  <a:custGeom>
                    <a:avLst/>
                    <a:gdLst>
                      <a:gd name="connsiteX0" fmla="*/ -2282 w 99677"/>
                      <a:gd name="connsiteY0" fmla="*/ 130760 h 132745"/>
                      <a:gd name="connsiteX1" fmla="*/ 15438 w 99677"/>
                      <a:gd name="connsiteY1" fmla="*/ 130760 h 132745"/>
                      <a:gd name="connsiteX2" fmla="*/ 15438 w 99677"/>
                      <a:gd name="connsiteY2" fmla="*/ 51649 h 132745"/>
                      <a:gd name="connsiteX3" fmla="*/ 23000 w 99677"/>
                      <a:gd name="connsiteY3" fmla="*/ 21511 h 132745"/>
                      <a:gd name="connsiteX4" fmla="*/ 47613 w 99677"/>
                      <a:gd name="connsiteY4" fmla="*/ 12330 h 132745"/>
                      <a:gd name="connsiteX5" fmla="*/ 72113 w 99677"/>
                      <a:gd name="connsiteY5" fmla="*/ 21511 h 132745"/>
                      <a:gd name="connsiteX6" fmla="*/ 79704 w 99677"/>
                      <a:gd name="connsiteY6" fmla="*/ 51649 h 132745"/>
                      <a:gd name="connsiteX7" fmla="*/ 79704 w 99677"/>
                      <a:gd name="connsiteY7" fmla="*/ 130760 h 132745"/>
                      <a:gd name="connsiteX8" fmla="*/ 97396 w 99677"/>
                      <a:gd name="connsiteY8" fmla="*/ 130760 h 132745"/>
                      <a:gd name="connsiteX9" fmla="*/ 97396 w 99677"/>
                      <a:gd name="connsiteY9" fmla="*/ 49472 h 132745"/>
                      <a:gd name="connsiteX10" fmla="*/ 84782 w 99677"/>
                      <a:gd name="connsiteY10" fmla="*/ 11018 h 132745"/>
                      <a:gd name="connsiteX11" fmla="*/ 47613 w 99677"/>
                      <a:gd name="connsiteY11" fmla="*/ -1985 h 132745"/>
                      <a:gd name="connsiteX12" fmla="*/ 10303 w 99677"/>
                      <a:gd name="connsiteY12" fmla="*/ 11018 h 132745"/>
                      <a:gd name="connsiteX13" fmla="*/ -2282 w 99677"/>
                      <a:gd name="connsiteY13" fmla="*/ 49472 h 132745"/>
                      <a:gd name="connsiteX14" fmla="*/ -2282 w 99677"/>
                      <a:gd name="connsiteY14" fmla="*/ 130760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9677" h="132745">
                        <a:moveTo>
                          <a:pt x="-2282" y="130760"/>
                        </a:moveTo>
                        <a:lnTo>
                          <a:pt x="15438" y="130760"/>
                        </a:lnTo>
                        <a:lnTo>
                          <a:pt x="15438" y="51649"/>
                        </a:lnTo>
                        <a:cubicBezTo>
                          <a:pt x="15438" y="37696"/>
                          <a:pt x="17959" y="27650"/>
                          <a:pt x="23000" y="21511"/>
                        </a:cubicBezTo>
                        <a:cubicBezTo>
                          <a:pt x="28060" y="15390"/>
                          <a:pt x="36264" y="12330"/>
                          <a:pt x="47613" y="12330"/>
                        </a:cubicBezTo>
                        <a:cubicBezTo>
                          <a:pt x="58886" y="12330"/>
                          <a:pt x="67053" y="15390"/>
                          <a:pt x="72113" y="21511"/>
                        </a:cubicBezTo>
                        <a:cubicBezTo>
                          <a:pt x="77174" y="27650"/>
                          <a:pt x="79704" y="37696"/>
                          <a:pt x="79704" y="51649"/>
                        </a:cubicBezTo>
                        <a:lnTo>
                          <a:pt x="79704" y="130760"/>
                        </a:lnTo>
                        <a:lnTo>
                          <a:pt x="97396" y="130760"/>
                        </a:lnTo>
                        <a:lnTo>
                          <a:pt x="97396" y="49472"/>
                        </a:lnTo>
                        <a:cubicBezTo>
                          <a:pt x="97396" y="32506"/>
                          <a:pt x="93191" y="19688"/>
                          <a:pt x="84782" y="11018"/>
                        </a:cubicBezTo>
                        <a:cubicBezTo>
                          <a:pt x="76392" y="2349"/>
                          <a:pt x="64002" y="-1985"/>
                          <a:pt x="47613" y="-1985"/>
                        </a:cubicBezTo>
                        <a:cubicBezTo>
                          <a:pt x="31148" y="-1985"/>
                          <a:pt x="18712" y="2349"/>
                          <a:pt x="10303" y="11018"/>
                        </a:cubicBezTo>
                        <a:cubicBezTo>
                          <a:pt x="1913" y="19688"/>
                          <a:pt x="-2282" y="32506"/>
                          <a:pt x="-2282" y="49472"/>
                        </a:cubicBezTo>
                        <a:lnTo>
                          <a:pt x="-2282" y="13076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任意多边形: 形状 709">
                    <a:extLst>
                      <a:ext uri="{FF2B5EF4-FFF2-40B4-BE49-F238E27FC236}">
                        <a16:creationId xmlns:a16="http://schemas.microsoft.com/office/drawing/2014/main" id="{C6D6A498-3296-BE02-E075-2FD272A5827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613552" y="3398186"/>
                    <a:ext cx="101435" cy="130206"/>
                  </a:xfrm>
                  <a:custGeom>
                    <a:avLst/>
                    <a:gdLst>
                      <a:gd name="connsiteX0" fmla="*/ 59369 w 101435"/>
                      <a:gd name="connsiteY0" fmla="*/ 59015 h 130206"/>
                      <a:gd name="connsiteX1" fmla="*/ 70391 w 101435"/>
                      <a:gd name="connsiteY1" fmla="*/ 50810 h 130206"/>
                      <a:gd name="connsiteX2" fmla="*/ 81163 w 101435"/>
                      <a:gd name="connsiteY2" fmla="*/ 33537 h 130206"/>
                      <a:gd name="connsiteX3" fmla="*/ 99050 w 101435"/>
                      <a:gd name="connsiteY3" fmla="*/ -2042 h 130206"/>
                      <a:gd name="connsiteX4" fmla="*/ 80102 w 101435"/>
                      <a:gd name="connsiteY4" fmla="*/ -2042 h 130206"/>
                      <a:gd name="connsiteX5" fmla="*/ 63471 w 101435"/>
                      <a:gd name="connsiteY5" fmla="*/ 31360 h 130206"/>
                      <a:gd name="connsiteX6" fmla="*/ 50941 w 101435"/>
                      <a:gd name="connsiteY6" fmla="*/ 48718 h 130206"/>
                      <a:gd name="connsiteX7" fmla="*/ 34421 w 101435"/>
                      <a:gd name="connsiteY7" fmla="*/ 52987 h 130206"/>
                      <a:gd name="connsiteX8" fmla="*/ 15223 w 101435"/>
                      <a:gd name="connsiteY8" fmla="*/ 52987 h 130206"/>
                      <a:gd name="connsiteX9" fmla="*/ 15223 w 101435"/>
                      <a:gd name="connsiteY9" fmla="*/ -2042 h 130206"/>
                      <a:gd name="connsiteX10" fmla="*/ -2386 w 101435"/>
                      <a:gd name="connsiteY10" fmla="*/ -2042 h 130206"/>
                      <a:gd name="connsiteX11" fmla="*/ -2386 w 101435"/>
                      <a:gd name="connsiteY11" fmla="*/ 128164 h 130206"/>
                      <a:gd name="connsiteX12" fmla="*/ 37379 w 101435"/>
                      <a:gd name="connsiteY12" fmla="*/ 128164 h 130206"/>
                      <a:gd name="connsiteX13" fmla="*/ 70698 w 101435"/>
                      <a:gd name="connsiteY13" fmla="*/ 118816 h 130206"/>
                      <a:gd name="connsiteX14" fmla="*/ 81693 w 101435"/>
                      <a:gd name="connsiteY14" fmla="*/ 90659 h 130206"/>
                      <a:gd name="connsiteX15" fmla="*/ 75972 w 101435"/>
                      <a:gd name="connsiteY15" fmla="*/ 70233 h 130206"/>
                      <a:gd name="connsiteX16" fmla="*/ 59369 w 101435"/>
                      <a:gd name="connsiteY16" fmla="*/ 59015 h 130206"/>
                      <a:gd name="connsiteX17" fmla="*/ 15223 w 101435"/>
                      <a:gd name="connsiteY17" fmla="*/ 113681 h 130206"/>
                      <a:gd name="connsiteX18" fmla="*/ 15223 w 101435"/>
                      <a:gd name="connsiteY18" fmla="*/ 67470 h 130206"/>
                      <a:gd name="connsiteX19" fmla="*/ 37379 w 101435"/>
                      <a:gd name="connsiteY19" fmla="*/ 67470 h 130206"/>
                      <a:gd name="connsiteX20" fmla="*/ 56606 w 101435"/>
                      <a:gd name="connsiteY20" fmla="*/ 73358 h 130206"/>
                      <a:gd name="connsiteX21" fmla="*/ 63108 w 101435"/>
                      <a:gd name="connsiteY21" fmla="*/ 90659 h 130206"/>
                      <a:gd name="connsiteX22" fmla="*/ 56606 w 101435"/>
                      <a:gd name="connsiteY22" fmla="*/ 107877 h 130206"/>
                      <a:gd name="connsiteX23" fmla="*/ 37379 w 101435"/>
                      <a:gd name="connsiteY23" fmla="*/ 113681 h 130206"/>
                      <a:gd name="connsiteX24" fmla="*/ 15223 w 101435"/>
                      <a:gd name="connsiteY24" fmla="*/ 113681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369" y="59015"/>
                        </a:moveTo>
                        <a:cubicBezTo>
                          <a:pt x="63145" y="57731"/>
                          <a:pt x="66819" y="54996"/>
                          <a:pt x="70391" y="50810"/>
                        </a:cubicBezTo>
                        <a:cubicBezTo>
                          <a:pt x="73963" y="46625"/>
                          <a:pt x="77554" y="40867"/>
                          <a:pt x="81163" y="33537"/>
                        </a:cubicBezTo>
                        <a:lnTo>
                          <a:pt x="99050" y="-2042"/>
                        </a:lnTo>
                        <a:lnTo>
                          <a:pt x="80102" y="-2042"/>
                        </a:lnTo>
                        <a:lnTo>
                          <a:pt x="63471" y="31360"/>
                        </a:lnTo>
                        <a:cubicBezTo>
                          <a:pt x="59155" y="40086"/>
                          <a:pt x="54978" y="45871"/>
                          <a:pt x="50941" y="48718"/>
                        </a:cubicBezTo>
                        <a:cubicBezTo>
                          <a:pt x="46904" y="51564"/>
                          <a:pt x="41398" y="52987"/>
                          <a:pt x="34421" y="52987"/>
                        </a:cubicBezTo>
                        <a:lnTo>
                          <a:pt x="15223" y="52987"/>
                        </a:lnTo>
                        <a:lnTo>
                          <a:pt x="15223" y="-2042"/>
                        </a:lnTo>
                        <a:lnTo>
                          <a:pt x="-2386" y="-2042"/>
                        </a:lnTo>
                        <a:lnTo>
                          <a:pt x="-2386" y="128164"/>
                        </a:lnTo>
                        <a:lnTo>
                          <a:pt x="37379" y="128164"/>
                        </a:lnTo>
                        <a:cubicBezTo>
                          <a:pt x="52262" y="128164"/>
                          <a:pt x="63368" y="125048"/>
                          <a:pt x="70698" y="118816"/>
                        </a:cubicBezTo>
                        <a:cubicBezTo>
                          <a:pt x="78028" y="112602"/>
                          <a:pt x="81693" y="103217"/>
                          <a:pt x="81693" y="90659"/>
                        </a:cubicBezTo>
                        <a:cubicBezTo>
                          <a:pt x="81693" y="82455"/>
                          <a:pt x="79786" y="75646"/>
                          <a:pt x="75972" y="70233"/>
                        </a:cubicBezTo>
                        <a:cubicBezTo>
                          <a:pt x="72159" y="64838"/>
                          <a:pt x="66624" y="61098"/>
                          <a:pt x="59369" y="59015"/>
                        </a:cubicBezTo>
                        <a:close/>
                        <a:moveTo>
                          <a:pt x="15223" y="113681"/>
                        </a:moveTo>
                        <a:lnTo>
                          <a:pt x="15223" y="67470"/>
                        </a:lnTo>
                        <a:lnTo>
                          <a:pt x="37379" y="67470"/>
                        </a:lnTo>
                        <a:cubicBezTo>
                          <a:pt x="45863" y="67470"/>
                          <a:pt x="52271" y="69433"/>
                          <a:pt x="56606" y="73358"/>
                        </a:cubicBezTo>
                        <a:cubicBezTo>
                          <a:pt x="60941" y="77283"/>
                          <a:pt x="63108" y="83050"/>
                          <a:pt x="63108" y="90659"/>
                        </a:cubicBezTo>
                        <a:cubicBezTo>
                          <a:pt x="63108" y="98268"/>
                          <a:pt x="60941" y="104007"/>
                          <a:pt x="56606" y="107877"/>
                        </a:cubicBezTo>
                        <a:cubicBezTo>
                          <a:pt x="52271" y="111746"/>
                          <a:pt x="45863" y="113681"/>
                          <a:pt x="37379" y="113681"/>
                        </a:cubicBezTo>
                        <a:lnTo>
                          <a:pt x="15223" y="1136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任意多边形: 形状 710">
                    <a:extLst>
                      <a:ext uri="{FF2B5EF4-FFF2-40B4-BE49-F238E27FC236}">
                        <a16:creationId xmlns:a16="http://schemas.microsoft.com/office/drawing/2014/main" id="{5FA3A98A-0CA4-6467-C02B-724BA015F48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604106" y="3269616"/>
                    <a:ext cx="120522" cy="135089"/>
                  </a:xfrm>
                  <a:custGeom>
                    <a:avLst/>
                    <a:gdLst>
                      <a:gd name="connsiteX0" fmla="*/ 57900 w 120522"/>
                      <a:gd name="connsiteY0" fmla="*/ 118753 h 135089"/>
                      <a:gd name="connsiteX1" fmla="*/ 27400 w 120522"/>
                      <a:gd name="connsiteY1" fmla="*/ 104437 h 135089"/>
                      <a:gd name="connsiteX2" fmla="*/ 16126 w 120522"/>
                      <a:gd name="connsiteY2" fmla="*/ 65454 h 135089"/>
                      <a:gd name="connsiteX3" fmla="*/ 27400 w 120522"/>
                      <a:gd name="connsiteY3" fmla="*/ 26554 h 135089"/>
                      <a:gd name="connsiteX4" fmla="*/ 57900 w 120522"/>
                      <a:gd name="connsiteY4" fmla="*/ 12266 h 135089"/>
                      <a:gd name="connsiteX5" fmla="*/ 88289 w 120522"/>
                      <a:gd name="connsiteY5" fmla="*/ 26554 h 135089"/>
                      <a:gd name="connsiteX6" fmla="*/ 99507 w 120522"/>
                      <a:gd name="connsiteY6" fmla="*/ 65454 h 135089"/>
                      <a:gd name="connsiteX7" fmla="*/ 88289 w 120522"/>
                      <a:gd name="connsiteY7" fmla="*/ 104437 h 135089"/>
                      <a:gd name="connsiteX8" fmla="*/ 57900 w 120522"/>
                      <a:gd name="connsiteY8" fmla="*/ 118753 h 135089"/>
                      <a:gd name="connsiteX9" fmla="*/ 57900 w 120522"/>
                      <a:gd name="connsiteY9" fmla="*/ 133040 h 135089"/>
                      <a:gd name="connsiteX10" fmla="*/ 101656 w 120522"/>
                      <a:gd name="connsiteY10" fmla="*/ 114679 h 135089"/>
                      <a:gd name="connsiteX11" fmla="*/ 118064 w 120522"/>
                      <a:gd name="connsiteY11" fmla="*/ 65454 h 135089"/>
                      <a:gd name="connsiteX12" fmla="*/ 101656 w 120522"/>
                      <a:gd name="connsiteY12" fmla="*/ 16312 h 135089"/>
                      <a:gd name="connsiteX13" fmla="*/ 57900 w 120522"/>
                      <a:gd name="connsiteY13" fmla="*/ -2049 h 135089"/>
                      <a:gd name="connsiteX14" fmla="*/ 13977 w 120522"/>
                      <a:gd name="connsiteY14" fmla="*/ 16257 h 135089"/>
                      <a:gd name="connsiteX15" fmla="*/ -2459 w 120522"/>
                      <a:gd name="connsiteY15" fmla="*/ 65454 h 135089"/>
                      <a:gd name="connsiteX16" fmla="*/ 13977 w 120522"/>
                      <a:gd name="connsiteY16" fmla="*/ 114679 h 135089"/>
                      <a:gd name="connsiteX17" fmla="*/ 57900 w 120522"/>
                      <a:gd name="connsiteY17" fmla="*/ 133040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0522" h="135089">
                        <a:moveTo>
                          <a:pt x="57900" y="118753"/>
                        </a:moveTo>
                        <a:cubicBezTo>
                          <a:pt x="45101" y="118753"/>
                          <a:pt x="34934" y="113981"/>
                          <a:pt x="27400" y="104437"/>
                        </a:cubicBezTo>
                        <a:cubicBezTo>
                          <a:pt x="19884" y="94912"/>
                          <a:pt x="16126" y="81918"/>
                          <a:pt x="16126" y="65454"/>
                        </a:cubicBezTo>
                        <a:cubicBezTo>
                          <a:pt x="16126" y="49064"/>
                          <a:pt x="19884" y="36097"/>
                          <a:pt x="27400" y="26554"/>
                        </a:cubicBezTo>
                        <a:cubicBezTo>
                          <a:pt x="34934" y="17029"/>
                          <a:pt x="45101" y="12266"/>
                          <a:pt x="57900" y="12266"/>
                        </a:cubicBezTo>
                        <a:cubicBezTo>
                          <a:pt x="70681" y="12266"/>
                          <a:pt x="80811" y="17029"/>
                          <a:pt x="88289" y="26554"/>
                        </a:cubicBezTo>
                        <a:cubicBezTo>
                          <a:pt x="95768" y="36097"/>
                          <a:pt x="99507" y="49064"/>
                          <a:pt x="99507" y="65454"/>
                        </a:cubicBezTo>
                        <a:cubicBezTo>
                          <a:pt x="99507" y="81918"/>
                          <a:pt x="95768" y="94912"/>
                          <a:pt x="88289" y="104437"/>
                        </a:cubicBezTo>
                        <a:cubicBezTo>
                          <a:pt x="80811" y="113981"/>
                          <a:pt x="70681" y="118753"/>
                          <a:pt x="57900" y="118753"/>
                        </a:cubicBezTo>
                        <a:close/>
                        <a:moveTo>
                          <a:pt x="57900" y="133040"/>
                        </a:moveTo>
                        <a:cubicBezTo>
                          <a:pt x="76150" y="133040"/>
                          <a:pt x="90736" y="126920"/>
                          <a:pt x="101656" y="114679"/>
                        </a:cubicBezTo>
                        <a:cubicBezTo>
                          <a:pt x="112595" y="102437"/>
                          <a:pt x="118064" y="86029"/>
                          <a:pt x="118064" y="65454"/>
                        </a:cubicBezTo>
                        <a:cubicBezTo>
                          <a:pt x="118064" y="44934"/>
                          <a:pt x="112595" y="28554"/>
                          <a:pt x="101656" y="16312"/>
                        </a:cubicBezTo>
                        <a:cubicBezTo>
                          <a:pt x="90736" y="4071"/>
                          <a:pt x="76150" y="-2049"/>
                          <a:pt x="57900" y="-2049"/>
                        </a:cubicBezTo>
                        <a:cubicBezTo>
                          <a:pt x="39595" y="-2049"/>
                          <a:pt x="24954" y="4053"/>
                          <a:pt x="13977" y="16257"/>
                        </a:cubicBezTo>
                        <a:cubicBezTo>
                          <a:pt x="3020" y="28479"/>
                          <a:pt x="-2459" y="44878"/>
                          <a:pt x="-2459" y="65454"/>
                        </a:cubicBezTo>
                        <a:cubicBezTo>
                          <a:pt x="-2459" y="86029"/>
                          <a:pt x="3020" y="102437"/>
                          <a:pt x="13977" y="114679"/>
                        </a:cubicBezTo>
                        <a:cubicBezTo>
                          <a:pt x="24954" y="126920"/>
                          <a:pt x="39595" y="133040"/>
                          <a:pt x="57900" y="13304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任意多边形: 形状 711">
                    <a:extLst>
                      <a:ext uri="{FF2B5EF4-FFF2-40B4-BE49-F238E27FC236}">
                        <a16:creationId xmlns:a16="http://schemas.microsoft.com/office/drawing/2014/main" id="{804C5B97-0508-897E-7FB0-FEDAAFEAF13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611864" y="3136801"/>
                    <a:ext cx="105007" cy="135089"/>
                  </a:xfrm>
                  <a:custGeom>
                    <a:avLst/>
                    <a:gdLst>
                      <a:gd name="connsiteX0" fmla="*/ 102827 w 105007"/>
                      <a:gd name="connsiteY0" fmla="*/ 120639 h 135089"/>
                      <a:gd name="connsiteX1" fmla="*/ 102827 w 105007"/>
                      <a:gd name="connsiteY1" fmla="*/ 102082 h 135089"/>
                      <a:gd name="connsiteX2" fmla="*/ 83851 w 105007"/>
                      <a:gd name="connsiteY2" fmla="*/ 114444 h 135089"/>
                      <a:gd name="connsiteX3" fmla="*/ 62448 w 105007"/>
                      <a:gd name="connsiteY3" fmla="*/ 118546 h 135089"/>
                      <a:gd name="connsiteX4" fmla="*/ 28264 w 105007"/>
                      <a:gd name="connsiteY4" fmla="*/ 104901 h 135089"/>
                      <a:gd name="connsiteX5" fmla="*/ 16404 w 105007"/>
                      <a:gd name="connsiteY5" fmla="*/ 65442 h 135089"/>
                      <a:gd name="connsiteX6" fmla="*/ 28264 w 105007"/>
                      <a:gd name="connsiteY6" fmla="*/ 26068 h 135089"/>
                      <a:gd name="connsiteX7" fmla="*/ 62448 w 105007"/>
                      <a:gd name="connsiteY7" fmla="*/ 12422 h 135089"/>
                      <a:gd name="connsiteX8" fmla="*/ 83851 w 105007"/>
                      <a:gd name="connsiteY8" fmla="*/ 16525 h 135089"/>
                      <a:gd name="connsiteX9" fmla="*/ 102827 w 105007"/>
                      <a:gd name="connsiteY9" fmla="*/ 28914 h 135089"/>
                      <a:gd name="connsiteX10" fmla="*/ 102827 w 105007"/>
                      <a:gd name="connsiteY10" fmla="*/ 10497 h 135089"/>
                      <a:gd name="connsiteX11" fmla="*/ 83237 w 105007"/>
                      <a:gd name="connsiteY11" fmla="*/ 1065 h 135089"/>
                      <a:gd name="connsiteX12" fmla="*/ 61415 w 105007"/>
                      <a:gd name="connsiteY12" fmla="*/ -2060 h 135089"/>
                      <a:gd name="connsiteX13" fmla="*/ 14814 w 105007"/>
                      <a:gd name="connsiteY13" fmla="*/ 16022 h 135089"/>
                      <a:gd name="connsiteX14" fmla="*/ -2181 w 105007"/>
                      <a:gd name="connsiteY14" fmla="*/ 65442 h 135089"/>
                      <a:gd name="connsiteX15" fmla="*/ 14814 w 105007"/>
                      <a:gd name="connsiteY15" fmla="*/ 114919 h 135089"/>
                      <a:gd name="connsiteX16" fmla="*/ 61415 w 105007"/>
                      <a:gd name="connsiteY16" fmla="*/ 133029 h 135089"/>
                      <a:gd name="connsiteX17" fmla="*/ 83405 w 105007"/>
                      <a:gd name="connsiteY17" fmla="*/ 129932 h 135089"/>
                      <a:gd name="connsiteX18" fmla="*/ 102827 w 105007"/>
                      <a:gd name="connsiteY18" fmla="*/ 120639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827" y="120639"/>
                        </a:moveTo>
                        <a:lnTo>
                          <a:pt x="102827" y="102082"/>
                        </a:lnTo>
                        <a:cubicBezTo>
                          <a:pt x="96892" y="107607"/>
                          <a:pt x="90567" y="111728"/>
                          <a:pt x="83851" y="114444"/>
                        </a:cubicBezTo>
                        <a:cubicBezTo>
                          <a:pt x="77135" y="117179"/>
                          <a:pt x="70001" y="118546"/>
                          <a:pt x="62448" y="118546"/>
                        </a:cubicBezTo>
                        <a:cubicBezTo>
                          <a:pt x="47565" y="118546"/>
                          <a:pt x="36170" y="113998"/>
                          <a:pt x="28264" y="104901"/>
                        </a:cubicBezTo>
                        <a:cubicBezTo>
                          <a:pt x="20357" y="95803"/>
                          <a:pt x="16404" y="82651"/>
                          <a:pt x="16404" y="65442"/>
                        </a:cubicBezTo>
                        <a:cubicBezTo>
                          <a:pt x="16404" y="48290"/>
                          <a:pt x="20357" y="35165"/>
                          <a:pt x="28264" y="26068"/>
                        </a:cubicBezTo>
                        <a:cubicBezTo>
                          <a:pt x="36170" y="16971"/>
                          <a:pt x="47565" y="12422"/>
                          <a:pt x="62448" y="12422"/>
                        </a:cubicBezTo>
                        <a:cubicBezTo>
                          <a:pt x="70001" y="12422"/>
                          <a:pt x="77135" y="13790"/>
                          <a:pt x="83851" y="16525"/>
                        </a:cubicBezTo>
                        <a:cubicBezTo>
                          <a:pt x="90567" y="19259"/>
                          <a:pt x="96892" y="23389"/>
                          <a:pt x="102827" y="28914"/>
                        </a:cubicBezTo>
                        <a:lnTo>
                          <a:pt x="102827" y="10497"/>
                        </a:lnTo>
                        <a:cubicBezTo>
                          <a:pt x="96669" y="6311"/>
                          <a:pt x="90139" y="3167"/>
                          <a:pt x="83237" y="1065"/>
                        </a:cubicBezTo>
                        <a:cubicBezTo>
                          <a:pt x="76354" y="-1019"/>
                          <a:pt x="69080" y="-2060"/>
                          <a:pt x="61415" y="-2060"/>
                        </a:cubicBezTo>
                        <a:cubicBezTo>
                          <a:pt x="41696" y="-2060"/>
                          <a:pt x="26162" y="3967"/>
                          <a:pt x="14814" y="16022"/>
                        </a:cubicBezTo>
                        <a:cubicBezTo>
                          <a:pt x="3484" y="28096"/>
                          <a:pt x="-2181" y="44569"/>
                          <a:pt x="-2181" y="65442"/>
                        </a:cubicBezTo>
                        <a:cubicBezTo>
                          <a:pt x="-2181" y="86371"/>
                          <a:pt x="3484" y="102863"/>
                          <a:pt x="14814" y="114919"/>
                        </a:cubicBezTo>
                        <a:cubicBezTo>
                          <a:pt x="26162" y="126992"/>
                          <a:pt x="41696" y="133029"/>
                          <a:pt x="61415" y="133029"/>
                        </a:cubicBezTo>
                        <a:cubicBezTo>
                          <a:pt x="69192" y="133029"/>
                          <a:pt x="76521" y="131997"/>
                          <a:pt x="83405" y="129932"/>
                        </a:cubicBezTo>
                        <a:cubicBezTo>
                          <a:pt x="90307" y="127867"/>
                          <a:pt x="96781" y="124769"/>
                          <a:pt x="102827" y="1206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3" name="图形 602">
                <a:extLst>
                  <a:ext uri="{FF2B5EF4-FFF2-40B4-BE49-F238E27FC236}">
                    <a16:creationId xmlns:a16="http://schemas.microsoft.com/office/drawing/2014/main" id="{7A37825B-C270-02FE-97C0-F5B3DA979F82}"/>
                  </a:ext>
                </a:extLst>
              </p:cNvPr>
              <p:cNvGrpSpPr/>
              <p:nvPr/>
            </p:nvGrpSpPr>
            <p:grpSpPr>
              <a:xfrm>
                <a:off x="2565039" y="1699035"/>
                <a:ext cx="7319096" cy="972670"/>
                <a:chOff x="2565039" y="1699035"/>
                <a:chExt cx="7319096" cy="972670"/>
              </a:xfrm>
            </p:grpSpPr>
            <p:sp>
              <p:nvSpPr>
                <p:cNvPr id="714" name="任意多边形: 形状 713">
                  <a:extLst>
                    <a:ext uri="{FF2B5EF4-FFF2-40B4-BE49-F238E27FC236}">
                      <a16:creationId xmlns:a16="http://schemas.microsoft.com/office/drawing/2014/main" id="{33F13541-5120-6371-F211-8AD45468A959}"/>
                    </a:ext>
                  </a:extLst>
                </p:cNvPr>
                <p:cNvSpPr/>
                <p:nvPr/>
              </p:nvSpPr>
              <p:spPr>
                <a:xfrm>
                  <a:off x="2600758" y="1734754"/>
                  <a:ext cx="7247658" cy="901232"/>
                </a:xfrm>
                <a:custGeom>
                  <a:avLst/>
                  <a:gdLst>
                    <a:gd name="connsiteX0" fmla="*/ 0 w 7247658"/>
                    <a:gd name="connsiteY0" fmla="*/ 0 h 901232"/>
                    <a:gd name="connsiteX1" fmla="*/ 805295 w 7247658"/>
                    <a:gd name="connsiteY1" fmla="*/ 228829 h 901232"/>
                    <a:gd name="connsiteX2" fmla="*/ 1610591 w 7247658"/>
                    <a:gd name="connsiteY2" fmla="*/ 531586 h 901232"/>
                    <a:gd name="connsiteX3" fmla="*/ 2415886 w 7247658"/>
                    <a:gd name="connsiteY3" fmla="*/ 770976 h 901232"/>
                    <a:gd name="connsiteX4" fmla="*/ 3221182 w 7247658"/>
                    <a:gd name="connsiteY4" fmla="*/ 834344 h 901232"/>
                    <a:gd name="connsiteX5" fmla="*/ 4026477 w 7247658"/>
                    <a:gd name="connsiteY5" fmla="*/ 873069 h 901232"/>
                    <a:gd name="connsiteX6" fmla="*/ 4831773 w 7247658"/>
                    <a:gd name="connsiteY6" fmla="*/ 887151 h 901232"/>
                    <a:gd name="connsiteX7" fmla="*/ 5637069 w 7247658"/>
                    <a:gd name="connsiteY7" fmla="*/ 901233 h 901232"/>
                    <a:gd name="connsiteX8" fmla="*/ 6442364 w 7247658"/>
                    <a:gd name="connsiteY8" fmla="*/ 894192 h 901232"/>
                    <a:gd name="connsiteX9" fmla="*/ 7247659 w 7247658"/>
                    <a:gd name="connsiteY9" fmla="*/ 887151 h 90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47658" h="901232">
                      <a:moveTo>
                        <a:pt x="0" y="0"/>
                      </a:moveTo>
                      <a:lnTo>
                        <a:pt x="805295" y="228829"/>
                      </a:lnTo>
                      <a:lnTo>
                        <a:pt x="1610591" y="531586"/>
                      </a:lnTo>
                      <a:lnTo>
                        <a:pt x="2415886" y="770976"/>
                      </a:lnTo>
                      <a:lnTo>
                        <a:pt x="3221182" y="834344"/>
                      </a:lnTo>
                      <a:lnTo>
                        <a:pt x="4026477" y="873069"/>
                      </a:lnTo>
                      <a:lnTo>
                        <a:pt x="4831773" y="887151"/>
                      </a:lnTo>
                      <a:lnTo>
                        <a:pt x="5637069" y="901233"/>
                      </a:lnTo>
                      <a:lnTo>
                        <a:pt x="6442364" y="894192"/>
                      </a:lnTo>
                      <a:lnTo>
                        <a:pt x="7247659" y="887151"/>
                      </a:lnTo>
                    </a:path>
                  </a:pathLst>
                </a:custGeom>
                <a:noFill/>
                <a:ln w="17859" cap="sq">
                  <a:solidFill>
                    <a:srgbClr val="20B2A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15" name="图形 602">
                  <a:extLst>
                    <a:ext uri="{FF2B5EF4-FFF2-40B4-BE49-F238E27FC236}">
                      <a16:creationId xmlns:a16="http://schemas.microsoft.com/office/drawing/2014/main" id="{DC7F6497-7EE4-5CB0-AEC0-AA9F074CF77E}"/>
                    </a:ext>
                  </a:extLst>
                </p:cNvPr>
                <p:cNvGrpSpPr/>
                <p:nvPr/>
              </p:nvGrpSpPr>
              <p:grpSpPr>
                <a:xfrm>
                  <a:off x="2565039" y="1699035"/>
                  <a:ext cx="7319096" cy="972670"/>
                  <a:chOff x="2565039" y="1699035"/>
                  <a:chExt cx="7319096" cy="972670"/>
                </a:xfrm>
              </p:grpSpPr>
              <p:sp>
                <p:nvSpPr>
                  <p:cNvPr id="716" name="任意多边形: 形状 715">
                    <a:extLst>
                      <a:ext uri="{FF2B5EF4-FFF2-40B4-BE49-F238E27FC236}">
                        <a16:creationId xmlns:a16="http://schemas.microsoft.com/office/drawing/2014/main" id="{8E24086E-03FD-DA6C-78F4-7EED10DDB085}"/>
                      </a:ext>
                    </a:extLst>
                  </p:cNvPr>
                  <p:cNvSpPr/>
                  <p:nvPr/>
                </p:nvSpPr>
                <p:spPr>
                  <a:xfrm>
                    <a:off x="2565039" y="1699035"/>
                    <a:ext cx="71437" cy="71437"/>
                  </a:xfrm>
                  <a:custGeom>
                    <a:avLst/>
                    <a:gdLst>
                      <a:gd name="connsiteX0" fmla="*/ 35857 w 71437"/>
                      <a:gd name="connsiteY0" fmla="*/ 71583 h 71437"/>
                      <a:gd name="connsiteX1" fmla="*/ 61114 w 71437"/>
                      <a:gd name="connsiteY1" fmla="*/ 61121 h 71437"/>
                      <a:gd name="connsiteX2" fmla="*/ 71576 w 71437"/>
                      <a:gd name="connsiteY2" fmla="*/ 35864 h 71437"/>
                      <a:gd name="connsiteX3" fmla="*/ 61114 w 71437"/>
                      <a:gd name="connsiteY3" fmla="*/ 10607 h 71437"/>
                      <a:gd name="connsiteX4" fmla="*/ 35857 w 71437"/>
                      <a:gd name="connsiteY4" fmla="*/ 146 h 71437"/>
                      <a:gd name="connsiteX5" fmla="*/ 10600 w 71437"/>
                      <a:gd name="connsiteY5" fmla="*/ 10607 h 71437"/>
                      <a:gd name="connsiteX6" fmla="*/ 138 w 71437"/>
                      <a:gd name="connsiteY6" fmla="*/ 35864 h 71437"/>
                      <a:gd name="connsiteX7" fmla="*/ 10600 w 71437"/>
                      <a:gd name="connsiteY7" fmla="*/ 61121 h 71437"/>
                      <a:gd name="connsiteX8" fmla="*/ 35857 w 71437"/>
                      <a:gd name="connsiteY8" fmla="*/ 71583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857" y="71583"/>
                        </a:moveTo>
                        <a:cubicBezTo>
                          <a:pt x="45330" y="71583"/>
                          <a:pt x="54416" y="67820"/>
                          <a:pt x="61114" y="61121"/>
                        </a:cubicBezTo>
                        <a:cubicBezTo>
                          <a:pt x="67812" y="54423"/>
                          <a:pt x="71576" y="45337"/>
                          <a:pt x="71576" y="35864"/>
                        </a:cubicBezTo>
                        <a:cubicBezTo>
                          <a:pt x="71576" y="26392"/>
                          <a:pt x="67812" y="17306"/>
                          <a:pt x="61114" y="10607"/>
                        </a:cubicBezTo>
                        <a:cubicBezTo>
                          <a:pt x="54416" y="3909"/>
                          <a:pt x="45330" y="146"/>
                          <a:pt x="35857" y="146"/>
                        </a:cubicBezTo>
                        <a:cubicBezTo>
                          <a:pt x="26384" y="146"/>
                          <a:pt x="17298" y="3909"/>
                          <a:pt x="10600" y="10607"/>
                        </a:cubicBezTo>
                        <a:cubicBezTo>
                          <a:pt x="3902" y="17306"/>
                          <a:pt x="138" y="26392"/>
                          <a:pt x="138" y="35864"/>
                        </a:cubicBezTo>
                        <a:cubicBezTo>
                          <a:pt x="138" y="45337"/>
                          <a:pt x="3902" y="54423"/>
                          <a:pt x="10600" y="61121"/>
                        </a:cubicBezTo>
                        <a:cubicBezTo>
                          <a:pt x="17298" y="67820"/>
                          <a:pt x="26384" y="71583"/>
                          <a:pt x="35857" y="71583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任意多边形: 形状 716">
                    <a:extLst>
                      <a:ext uri="{FF2B5EF4-FFF2-40B4-BE49-F238E27FC236}">
                        <a16:creationId xmlns:a16="http://schemas.microsoft.com/office/drawing/2014/main" id="{B60A42B0-1CAF-35B5-C383-91AAD783966A}"/>
                      </a:ext>
                    </a:extLst>
                  </p:cNvPr>
                  <p:cNvSpPr/>
                  <p:nvPr/>
                </p:nvSpPr>
                <p:spPr>
                  <a:xfrm>
                    <a:off x="3370334" y="1927863"/>
                    <a:ext cx="71437" cy="71437"/>
                  </a:xfrm>
                  <a:custGeom>
                    <a:avLst/>
                    <a:gdLst>
                      <a:gd name="connsiteX0" fmla="*/ 35925 w 71437"/>
                      <a:gd name="connsiteY0" fmla="*/ 71602 h 71437"/>
                      <a:gd name="connsiteX1" fmla="*/ 61182 w 71437"/>
                      <a:gd name="connsiteY1" fmla="*/ 61141 h 71437"/>
                      <a:gd name="connsiteX2" fmla="*/ 71644 w 71437"/>
                      <a:gd name="connsiteY2" fmla="*/ 35884 h 71437"/>
                      <a:gd name="connsiteX3" fmla="*/ 61182 w 71437"/>
                      <a:gd name="connsiteY3" fmla="*/ 10627 h 71437"/>
                      <a:gd name="connsiteX4" fmla="*/ 35925 w 71437"/>
                      <a:gd name="connsiteY4" fmla="*/ 165 h 71437"/>
                      <a:gd name="connsiteX5" fmla="*/ 10668 w 71437"/>
                      <a:gd name="connsiteY5" fmla="*/ 10627 h 71437"/>
                      <a:gd name="connsiteX6" fmla="*/ 206 w 71437"/>
                      <a:gd name="connsiteY6" fmla="*/ 35884 h 71437"/>
                      <a:gd name="connsiteX7" fmla="*/ 10668 w 71437"/>
                      <a:gd name="connsiteY7" fmla="*/ 61141 h 71437"/>
                      <a:gd name="connsiteX8" fmla="*/ 35925 w 71437"/>
                      <a:gd name="connsiteY8" fmla="*/ 71602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925" y="71602"/>
                        </a:moveTo>
                        <a:cubicBezTo>
                          <a:pt x="45398" y="71602"/>
                          <a:pt x="54484" y="67839"/>
                          <a:pt x="61182" y="61141"/>
                        </a:cubicBezTo>
                        <a:cubicBezTo>
                          <a:pt x="67880" y="54442"/>
                          <a:pt x="71644" y="45356"/>
                          <a:pt x="71644" y="35884"/>
                        </a:cubicBezTo>
                        <a:cubicBezTo>
                          <a:pt x="71644" y="26411"/>
                          <a:pt x="67880" y="17325"/>
                          <a:pt x="61182" y="10627"/>
                        </a:cubicBezTo>
                        <a:cubicBezTo>
                          <a:pt x="54484" y="3928"/>
                          <a:pt x="45398" y="165"/>
                          <a:pt x="35925" y="165"/>
                        </a:cubicBezTo>
                        <a:cubicBezTo>
                          <a:pt x="26452" y="165"/>
                          <a:pt x="17366" y="3928"/>
                          <a:pt x="10668" y="10627"/>
                        </a:cubicBezTo>
                        <a:cubicBezTo>
                          <a:pt x="3970" y="17325"/>
                          <a:pt x="206" y="26411"/>
                          <a:pt x="206" y="35884"/>
                        </a:cubicBezTo>
                        <a:cubicBezTo>
                          <a:pt x="206" y="45356"/>
                          <a:pt x="3970" y="54442"/>
                          <a:pt x="10668" y="61141"/>
                        </a:cubicBezTo>
                        <a:cubicBezTo>
                          <a:pt x="17366" y="67839"/>
                          <a:pt x="26452" y="71602"/>
                          <a:pt x="35925" y="71602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任意多边形: 形状 717">
                    <a:extLst>
                      <a:ext uri="{FF2B5EF4-FFF2-40B4-BE49-F238E27FC236}">
                        <a16:creationId xmlns:a16="http://schemas.microsoft.com/office/drawing/2014/main" id="{6A3ECF28-E130-D482-552A-CDC14735957C}"/>
                      </a:ext>
                    </a:extLst>
                  </p:cNvPr>
                  <p:cNvSpPr/>
                  <p:nvPr/>
                </p:nvSpPr>
                <p:spPr>
                  <a:xfrm>
                    <a:off x="4175630" y="2230621"/>
                    <a:ext cx="71437" cy="71437"/>
                  </a:xfrm>
                  <a:custGeom>
                    <a:avLst/>
                    <a:gdLst>
                      <a:gd name="connsiteX0" fmla="*/ 35992 w 71437"/>
                      <a:gd name="connsiteY0" fmla="*/ 71628 h 71437"/>
                      <a:gd name="connsiteX1" fmla="*/ 61249 w 71437"/>
                      <a:gd name="connsiteY1" fmla="*/ 61166 h 71437"/>
                      <a:gd name="connsiteX2" fmla="*/ 71711 w 71437"/>
                      <a:gd name="connsiteY2" fmla="*/ 35909 h 71437"/>
                      <a:gd name="connsiteX3" fmla="*/ 61249 w 71437"/>
                      <a:gd name="connsiteY3" fmla="*/ 10652 h 71437"/>
                      <a:gd name="connsiteX4" fmla="*/ 35992 w 71437"/>
                      <a:gd name="connsiteY4" fmla="*/ 190 h 71437"/>
                      <a:gd name="connsiteX5" fmla="*/ 10735 w 71437"/>
                      <a:gd name="connsiteY5" fmla="*/ 10652 h 71437"/>
                      <a:gd name="connsiteX6" fmla="*/ 274 w 71437"/>
                      <a:gd name="connsiteY6" fmla="*/ 35909 h 71437"/>
                      <a:gd name="connsiteX7" fmla="*/ 10735 w 71437"/>
                      <a:gd name="connsiteY7" fmla="*/ 61166 h 71437"/>
                      <a:gd name="connsiteX8" fmla="*/ 35992 w 71437"/>
                      <a:gd name="connsiteY8" fmla="*/ 71628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992" y="71628"/>
                        </a:moveTo>
                        <a:cubicBezTo>
                          <a:pt x="45465" y="71628"/>
                          <a:pt x="54551" y="67864"/>
                          <a:pt x="61249" y="61166"/>
                        </a:cubicBezTo>
                        <a:cubicBezTo>
                          <a:pt x="67948" y="54468"/>
                          <a:pt x="71711" y="45382"/>
                          <a:pt x="71711" y="35909"/>
                        </a:cubicBezTo>
                        <a:cubicBezTo>
                          <a:pt x="71711" y="26436"/>
                          <a:pt x="67948" y="17350"/>
                          <a:pt x="61249" y="10652"/>
                        </a:cubicBezTo>
                        <a:cubicBezTo>
                          <a:pt x="54551" y="3954"/>
                          <a:pt x="45465" y="190"/>
                          <a:pt x="35992" y="190"/>
                        </a:cubicBezTo>
                        <a:cubicBezTo>
                          <a:pt x="26520" y="190"/>
                          <a:pt x="17434" y="3954"/>
                          <a:pt x="10735" y="10652"/>
                        </a:cubicBezTo>
                        <a:cubicBezTo>
                          <a:pt x="4037" y="17350"/>
                          <a:pt x="274" y="26436"/>
                          <a:pt x="274" y="35909"/>
                        </a:cubicBezTo>
                        <a:cubicBezTo>
                          <a:pt x="274" y="45382"/>
                          <a:pt x="4037" y="54468"/>
                          <a:pt x="10735" y="61166"/>
                        </a:cubicBezTo>
                        <a:cubicBezTo>
                          <a:pt x="17434" y="67864"/>
                          <a:pt x="26520" y="71628"/>
                          <a:pt x="35992" y="71628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任意多边形: 形状 718">
                    <a:extLst>
                      <a:ext uri="{FF2B5EF4-FFF2-40B4-BE49-F238E27FC236}">
                        <a16:creationId xmlns:a16="http://schemas.microsoft.com/office/drawing/2014/main" id="{E57A6F7E-6520-745A-904F-B52F81B62863}"/>
                      </a:ext>
                    </a:extLst>
                  </p:cNvPr>
                  <p:cNvSpPr/>
                  <p:nvPr/>
                </p:nvSpPr>
                <p:spPr>
                  <a:xfrm>
                    <a:off x="4980925" y="2470011"/>
                    <a:ext cx="71437" cy="71437"/>
                  </a:xfrm>
                  <a:custGeom>
                    <a:avLst/>
                    <a:gdLst>
                      <a:gd name="connsiteX0" fmla="*/ 36060 w 71437"/>
                      <a:gd name="connsiteY0" fmla="*/ 71648 h 71437"/>
                      <a:gd name="connsiteX1" fmla="*/ 61317 w 71437"/>
                      <a:gd name="connsiteY1" fmla="*/ 61186 h 71437"/>
                      <a:gd name="connsiteX2" fmla="*/ 71779 w 71437"/>
                      <a:gd name="connsiteY2" fmla="*/ 35929 h 71437"/>
                      <a:gd name="connsiteX3" fmla="*/ 61317 w 71437"/>
                      <a:gd name="connsiteY3" fmla="*/ 10672 h 71437"/>
                      <a:gd name="connsiteX4" fmla="*/ 36060 w 71437"/>
                      <a:gd name="connsiteY4" fmla="*/ 210 h 71437"/>
                      <a:gd name="connsiteX5" fmla="*/ 10803 w 71437"/>
                      <a:gd name="connsiteY5" fmla="*/ 10672 h 71437"/>
                      <a:gd name="connsiteX6" fmla="*/ 341 w 71437"/>
                      <a:gd name="connsiteY6" fmla="*/ 35929 h 71437"/>
                      <a:gd name="connsiteX7" fmla="*/ 10803 w 71437"/>
                      <a:gd name="connsiteY7" fmla="*/ 61186 h 71437"/>
                      <a:gd name="connsiteX8" fmla="*/ 36060 w 71437"/>
                      <a:gd name="connsiteY8" fmla="*/ 71648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060" y="71648"/>
                        </a:moveTo>
                        <a:cubicBezTo>
                          <a:pt x="45533" y="71648"/>
                          <a:pt x="54619" y="67884"/>
                          <a:pt x="61317" y="61186"/>
                        </a:cubicBezTo>
                        <a:cubicBezTo>
                          <a:pt x="68015" y="54488"/>
                          <a:pt x="71779" y="45402"/>
                          <a:pt x="71779" y="35929"/>
                        </a:cubicBezTo>
                        <a:cubicBezTo>
                          <a:pt x="71779" y="26456"/>
                          <a:pt x="68015" y="17370"/>
                          <a:pt x="61317" y="10672"/>
                        </a:cubicBezTo>
                        <a:cubicBezTo>
                          <a:pt x="54619" y="3974"/>
                          <a:pt x="45533" y="210"/>
                          <a:pt x="36060" y="210"/>
                        </a:cubicBezTo>
                        <a:cubicBezTo>
                          <a:pt x="26587" y="210"/>
                          <a:pt x="17501" y="3974"/>
                          <a:pt x="10803" y="10672"/>
                        </a:cubicBezTo>
                        <a:cubicBezTo>
                          <a:pt x="4105" y="17370"/>
                          <a:pt x="341" y="26456"/>
                          <a:pt x="341" y="35929"/>
                        </a:cubicBezTo>
                        <a:cubicBezTo>
                          <a:pt x="341" y="45402"/>
                          <a:pt x="4105" y="54488"/>
                          <a:pt x="10803" y="61186"/>
                        </a:cubicBezTo>
                        <a:cubicBezTo>
                          <a:pt x="17501" y="67884"/>
                          <a:pt x="26587" y="71648"/>
                          <a:pt x="36060" y="71648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任意多边形: 形状 719">
                    <a:extLst>
                      <a:ext uri="{FF2B5EF4-FFF2-40B4-BE49-F238E27FC236}">
                        <a16:creationId xmlns:a16="http://schemas.microsoft.com/office/drawing/2014/main" id="{BCB9A0A5-2E65-367F-EFDA-D9671600C562}"/>
                      </a:ext>
                    </a:extLst>
                  </p:cNvPr>
                  <p:cNvSpPr/>
                  <p:nvPr/>
                </p:nvSpPr>
                <p:spPr>
                  <a:xfrm>
                    <a:off x="5786221" y="2533379"/>
                    <a:ext cx="71437" cy="71437"/>
                  </a:xfrm>
                  <a:custGeom>
                    <a:avLst/>
                    <a:gdLst>
                      <a:gd name="connsiteX0" fmla="*/ 36128 w 71437"/>
                      <a:gd name="connsiteY0" fmla="*/ 71653 h 71437"/>
                      <a:gd name="connsiteX1" fmla="*/ 61385 w 71437"/>
                      <a:gd name="connsiteY1" fmla="*/ 61191 h 71437"/>
                      <a:gd name="connsiteX2" fmla="*/ 71846 w 71437"/>
                      <a:gd name="connsiteY2" fmla="*/ 35935 h 71437"/>
                      <a:gd name="connsiteX3" fmla="*/ 61385 w 71437"/>
                      <a:gd name="connsiteY3" fmla="*/ 10678 h 71437"/>
                      <a:gd name="connsiteX4" fmla="*/ 36128 w 71437"/>
                      <a:gd name="connsiteY4" fmla="*/ 216 h 71437"/>
                      <a:gd name="connsiteX5" fmla="*/ 10871 w 71437"/>
                      <a:gd name="connsiteY5" fmla="*/ 10678 h 71437"/>
                      <a:gd name="connsiteX6" fmla="*/ 409 w 71437"/>
                      <a:gd name="connsiteY6" fmla="*/ 35935 h 71437"/>
                      <a:gd name="connsiteX7" fmla="*/ 10871 w 71437"/>
                      <a:gd name="connsiteY7" fmla="*/ 61191 h 71437"/>
                      <a:gd name="connsiteX8" fmla="*/ 36128 w 71437"/>
                      <a:gd name="connsiteY8" fmla="*/ 71653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128" y="71653"/>
                        </a:moveTo>
                        <a:cubicBezTo>
                          <a:pt x="45600" y="71653"/>
                          <a:pt x="54686" y="67890"/>
                          <a:pt x="61385" y="61191"/>
                        </a:cubicBezTo>
                        <a:cubicBezTo>
                          <a:pt x="68083" y="54493"/>
                          <a:pt x="71846" y="45407"/>
                          <a:pt x="71846" y="35935"/>
                        </a:cubicBezTo>
                        <a:cubicBezTo>
                          <a:pt x="71846" y="26462"/>
                          <a:pt x="68083" y="17376"/>
                          <a:pt x="61385" y="10678"/>
                        </a:cubicBezTo>
                        <a:cubicBezTo>
                          <a:pt x="54686" y="3979"/>
                          <a:pt x="45600" y="216"/>
                          <a:pt x="36128" y="216"/>
                        </a:cubicBezTo>
                        <a:cubicBezTo>
                          <a:pt x="26655" y="216"/>
                          <a:pt x="17569" y="3979"/>
                          <a:pt x="10871" y="10678"/>
                        </a:cubicBezTo>
                        <a:cubicBezTo>
                          <a:pt x="4173" y="17376"/>
                          <a:pt x="409" y="26462"/>
                          <a:pt x="409" y="35935"/>
                        </a:cubicBezTo>
                        <a:cubicBezTo>
                          <a:pt x="409" y="45407"/>
                          <a:pt x="4173" y="54493"/>
                          <a:pt x="10871" y="61191"/>
                        </a:cubicBezTo>
                        <a:cubicBezTo>
                          <a:pt x="17569" y="67890"/>
                          <a:pt x="26655" y="71653"/>
                          <a:pt x="36128" y="71653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任意多边形: 形状 720">
                    <a:extLst>
                      <a:ext uri="{FF2B5EF4-FFF2-40B4-BE49-F238E27FC236}">
                        <a16:creationId xmlns:a16="http://schemas.microsoft.com/office/drawing/2014/main" id="{A8844E40-7519-FA0A-BFF5-56410DA1244A}"/>
                      </a:ext>
                    </a:extLst>
                  </p:cNvPr>
                  <p:cNvSpPr/>
                  <p:nvPr/>
                </p:nvSpPr>
                <p:spPr>
                  <a:xfrm>
                    <a:off x="6591516" y="2572104"/>
                    <a:ext cx="71437" cy="71437"/>
                  </a:xfrm>
                  <a:custGeom>
                    <a:avLst/>
                    <a:gdLst>
                      <a:gd name="connsiteX0" fmla="*/ 36195 w 71437"/>
                      <a:gd name="connsiteY0" fmla="*/ 71657 h 71437"/>
                      <a:gd name="connsiteX1" fmla="*/ 61452 w 71437"/>
                      <a:gd name="connsiteY1" fmla="*/ 61195 h 71437"/>
                      <a:gd name="connsiteX2" fmla="*/ 71914 w 71437"/>
                      <a:gd name="connsiteY2" fmla="*/ 35938 h 71437"/>
                      <a:gd name="connsiteX3" fmla="*/ 61452 w 71437"/>
                      <a:gd name="connsiteY3" fmla="*/ 10681 h 71437"/>
                      <a:gd name="connsiteX4" fmla="*/ 36195 w 71437"/>
                      <a:gd name="connsiteY4" fmla="*/ 219 h 71437"/>
                      <a:gd name="connsiteX5" fmla="*/ 10938 w 71437"/>
                      <a:gd name="connsiteY5" fmla="*/ 10681 h 71437"/>
                      <a:gd name="connsiteX6" fmla="*/ 477 w 71437"/>
                      <a:gd name="connsiteY6" fmla="*/ 35938 h 71437"/>
                      <a:gd name="connsiteX7" fmla="*/ 10938 w 71437"/>
                      <a:gd name="connsiteY7" fmla="*/ 61195 h 71437"/>
                      <a:gd name="connsiteX8" fmla="*/ 36195 w 71437"/>
                      <a:gd name="connsiteY8" fmla="*/ 7165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195" y="71657"/>
                        </a:moveTo>
                        <a:cubicBezTo>
                          <a:pt x="45668" y="71657"/>
                          <a:pt x="54754" y="67893"/>
                          <a:pt x="61452" y="61195"/>
                        </a:cubicBezTo>
                        <a:cubicBezTo>
                          <a:pt x="68151" y="54497"/>
                          <a:pt x="71914" y="45411"/>
                          <a:pt x="71914" y="35938"/>
                        </a:cubicBezTo>
                        <a:cubicBezTo>
                          <a:pt x="71914" y="26465"/>
                          <a:pt x="68151" y="17379"/>
                          <a:pt x="61452" y="10681"/>
                        </a:cubicBezTo>
                        <a:cubicBezTo>
                          <a:pt x="54754" y="3983"/>
                          <a:pt x="45668" y="219"/>
                          <a:pt x="36195" y="219"/>
                        </a:cubicBezTo>
                        <a:cubicBezTo>
                          <a:pt x="26723" y="219"/>
                          <a:pt x="17637" y="3983"/>
                          <a:pt x="10938" y="10681"/>
                        </a:cubicBezTo>
                        <a:cubicBezTo>
                          <a:pt x="4240" y="17379"/>
                          <a:pt x="477" y="26465"/>
                          <a:pt x="477" y="35938"/>
                        </a:cubicBezTo>
                        <a:cubicBezTo>
                          <a:pt x="477" y="45411"/>
                          <a:pt x="4240" y="54497"/>
                          <a:pt x="10938" y="61195"/>
                        </a:cubicBezTo>
                        <a:cubicBezTo>
                          <a:pt x="17637" y="67893"/>
                          <a:pt x="26723" y="71657"/>
                          <a:pt x="36195" y="71657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任意多边形: 形状 721">
                    <a:extLst>
                      <a:ext uri="{FF2B5EF4-FFF2-40B4-BE49-F238E27FC236}">
                        <a16:creationId xmlns:a16="http://schemas.microsoft.com/office/drawing/2014/main" id="{CBFEEBD9-D410-2DFF-17EC-B336310D1A1C}"/>
                      </a:ext>
                    </a:extLst>
                  </p:cNvPr>
                  <p:cNvSpPr/>
                  <p:nvPr/>
                </p:nvSpPr>
                <p:spPr>
                  <a:xfrm>
                    <a:off x="7396811" y="2586186"/>
                    <a:ext cx="71437" cy="71437"/>
                  </a:xfrm>
                  <a:custGeom>
                    <a:avLst/>
                    <a:gdLst>
                      <a:gd name="connsiteX0" fmla="*/ 36263 w 71437"/>
                      <a:gd name="connsiteY0" fmla="*/ 71658 h 71437"/>
                      <a:gd name="connsiteX1" fmla="*/ 61520 w 71437"/>
                      <a:gd name="connsiteY1" fmla="*/ 61196 h 71437"/>
                      <a:gd name="connsiteX2" fmla="*/ 71982 w 71437"/>
                      <a:gd name="connsiteY2" fmla="*/ 35939 h 71437"/>
                      <a:gd name="connsiteX3" fmla="*/ 61520 w 71437"/>
                      <a:gd name="connsiteY3" fmla="*/ 10682 h 71437"/>
                      <a:gd name="connsiteX4" fmla="*/ 36263 w 71437"/>
                      <a:gd name="connsiteY4" fmla="*/ 220 h 71437"/>
                      <a:gd name="connsiteX5" fmla="*/ 11006 w 71437"/>
                      <a:gd name="connsiteY5" fmla="*/ 10682 h 71437"/>
                      <a:gd name="connsiteX6" fmla="*/ 544 w 71437"/>
                      <a:gd name="connsiteY6" fmla="*/ 35939 h 71437"/>
                      <a:gd name="connsiteX7" fmla="*/ 11006 w 71437"/>
                      <a:gd name="connsiteY7" fmla="*/ 61196 h 71437"/>
                      <a:gd name="connsiteX8" fmla="*/ 36263 w 71437"/>
                      <a:gd name="connsiteY8" fmla="*/ 71658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263" y="71658"/>
                        </a:moveTo>
                        <a:cubicBezTo>
                          <a:pt x="45736" y="71658"/>
                          <a:pt x="54822" y="67894"/>
                          <a:pt x="61520" y="61196"/>
                        </a:cubicBezTo>
                        <a:cubicBezTo>
                          <a:pt x="68218" y="54498"/>
                          <a:pt x="71982" y="45412"/>
                          <a:pt x="71982" y="35939"/>
                        </a:cubicBezTo>
                        <a:cubicBezTo>
                          <a:pt x="71982" y="26466"/>
                          <a:pt x="68218" y="17380"/>
                          <a:pt x="61520" y="10682"/>
                        </a:cubicBezTo>
                        <a:cubicBezTo>
                          <a:pt x="54822" y="3984"/>
                          <a:pt x="45736" y="220"/>
                          <a:pt x="36263" y="220"/>
                        </a:cubicBezTo>
                        <a:cubicBezTo>
                          <a:pt x="26790" y="220"/>
                          <a:pt x="17704" y="3984"/>
                          <a:pt x="11006" y="10682"/>
                        </a:cubicBezTo>
                        <a:cubicBezTo>
                          <a:pt x="4308" y="17380"/>
                          <a:pt x="544" y="26466"/>
                          <a:pt x="544" y="35939"/>
                        </a:cubicBezTo>
                        <a:cubicBezTo>
                          <a:pt x="544" y="45412"/>
                          <a:pt x="4308" y="54498"/>
                          <a:pt x="11006" y="61196"/>
                        </a:cubicBezTo>
                        <a:cubicBezTo>
                          <a:pt x="17704" y="67894"/>
                          <a:pt x="26790" y="71658"/>
                          <a:pt x="36263" y="71658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任意多边形: 形状 722">
                    <a:extLst>
                      <a:ext uri="{FF2B5EF4-FFF2-40B4-BE49-F238E27FC236}">
                        <a16:creationId xmlns:a16="http://schemas.microsoft.com/office/drawing/2014/main" id="{F3471FC9-BEB7-EA32-FEC3-1AD24C80F259}"/>
                      </a:ext>
                    </a:extLst>
                  </p:cNvPr>
                  <p:cNvSpPr/>
                  <p:nvPr/>
                </p:nvSpPr>
                <p:spPr>
                  <a:xfrm>
                    <a:off x="8202107" y="2600267"/>
                    <a:ext cx="71437" cy="71437"/>
                  </a:xfrm>
                  <a:custGeom>
                    <a:avLst/>
                    <a:gdLst>
                      <a:gd name="connsiteX0" fmla="*/ 36331 w 71437"/>
                      <a:gd name="connsiteY0" fmla="*/ 71659 h 71437"/>
                      <a:gd name="connsiteX1" fmla="*/ 61588 w 71437"/>
                      <a:gd name="connsiteY1" fmla="*/ 61197 h 71437"/>
                      <a:gd name="connsiteX2" fmla="*/ 72049 w 71437"/>
                      <a:gd name="connsiteY2" fmla="*/ 35940 h 71437"/>
                      <a:gd name="connsiteX3" fmla="*/ 61588 w 71437"/>
                      <a:gd name="connsiteY3" fmla="*/ 10683 h 71437"/>
                      <a:gd name="connsiteX4" fmla="*/ 36331 w 71437"/>
                      <a:gd name="connsiteY4" fmla="*/ 221 h 71437"/>
                      <a:gd name="connsiteX5" fmla="*/ 11074 w 71437"/>
                      <a:gd name="connsiteY5" fmla="*/ 10683 h 71437"/>
                      <a:gd name="connsiteX6" fmla="*/ 612 w 71437"/>
                      <a:gd name="connsiteY6" fmla="*/ 35940 h 71437"/>
                      <a:gd name="connsiteX7" fmla="*/ 11074 w 71437"/>
                      <a:gd name="connsiteY7" fmla="*/ 61197 h 71437"/>
                      <a:gd name="connsiteX8" fmla="*/ 36331 w 71437"/>
                      <a:gd name="connsiteY8" fmla="*/ 71659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331" y="71659"/>
                        </a:moveTo>
                        <a:cubicBezTo>
                          <a:pt x="45803" y="71659"/>
                          <a:pt x="54889" y="67895"/>
                          <a:pt x="61588" y="61197"/>
                        </a:cubicBezTo>
                        <a:cubicBezTo>
                          <a:pt x="68286" y="54499"/>
                          <a:pt x="72049" y="45413"/>
                          <a:pt x="72049" y="35940"/>
                        </a:cubicBezTo>
                        <a:cubicBezTo>
                          <a:pt x="72049" y="26467"/>
                          <a:pt x="68286" y="17381"/>
                          <a:pt x="61588" y="10683"/>
                        </a:cubicBezTo>
                        <a:cubicBezTo>
                          <a:pt x="54889" y="3985"/>
                          <a:pt x="45803" y="221"/>
                          <a:pt x="36331" y="221"/>
                        </a:cubicBezTo>
                        <a:cubicBezTo>
                          <a:pt x="26858" y="221"/>
                          <a:pt x="17772" y="3985"/>
                          <a:pt x="11074" y="10683"/>
                        </a:cubicBezTo>
                        <a:cubicBezTo>
                          <a:pt x="4375" y="17381"/>
                          <a:pt x="612" y="26467"/>
                          <a:pt x="612" y="35940"/>
                        </a:cubicBezTo>
                        <a:cubicBezTo>
                          <a:pt x="612" y="45413"/>
                          <a:pt x="4375" y="54499"/>
                          <a:pt x="11074" y="61197"/>
                        </a:cubicBezTo>
                        <a:cubicBezTo>
                          <a:pt x="17772" y="67895"/>
                          <a:pt x="26858" y="71659"/>
                          <a:pt x="36331" y="71659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任意多边形: 形状 723">
                    <a:extLst>
                      <a:ext uri="{FF2B5EF4-FFF2-40B4-BE49-F238E27FC236}">
                        <a16:creationId xmlns:a16="http://schemas.microsoft.com/office/drawing/2014/main" id="{80AE15BB-53A3-1AAF-64EA-6BB855684CAD}"/>
                      </a:ext>
                    </a:extLst>
                  </p:cNvPr>
                  <p:cNvSpPr/>
                  <p:nvPr/>
                </p:nvSpPr>
                <p:spPr>
                  <a:xfrm>
                    <a:off x="9007402" y="2593226"/>
                    <a:ext cx="71437" cy="71437"/>
                  </a:xfrm>
                  <a:custGeom>
                    <a:avLst/>
                    <a:gdLst>
                      <a:gd name="connsiteX0" fmla="*/ 36398 w 71437"/>
                      <a:gd name="connsiteY0" fmla="*/ 71658 h 71437"/>
                      <a:gd name="connsiteX1" fmla="*/ 61655 w 71437"/>
                      <a:gd name="connsiteY1" fmla="*/ 61197 h 71437"/>
                      <a:gd name="connsiteX2" fmla="*/ 72117 w 71437"/>
                      <a:gd name="connsiteY2" fmla="*/ 35940 h 71437"/>
                      <a:gd name="connsiteX3" fmla="*/ 61655 w 71437"/>
                      <a:gd name="connsiteY3" fmla="*/ 10683 h 71437"/>
                      <a:gd name="connsiteX4" fmla="*/ 36398 w 71437"/>
                      <a:gd name="connsiteY4" fmla="*/ 221 h 71437"/>
                      <a:gd name="connsiteX5" fmla="*/ 11141 w 71437"/>
                      <a:gd name="connsiteY5" fmla="*/ 10683 h 71437"/>
                      <a:gd name="connsiteX6" fmla="*/ 680 w 71437"/>
                      <a:gd name="connsiteY6" fmla="*/ 35940 h 71437"/>
                      <a:gd name="connsiteX7" fmla="*/ 11141 w 71437"/>
                      <a:gd name="connsiteY7" fmla="*/ 61197 h 71437"/>
                      <a:gd name="connsiteX8" fmla="*/ 36398 w 71437"/>
                      <a:gd name="connsiteY8" fmla="*/ 71658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398" y="71658"/>
                        </a:moveTo>
                        <a:cubicBezTo>
                          <a:pt x="45871" y="71658"/>
                          <a:pt x="54957" y="67895"/>
                          <a:pt x="61655" y="61197"/>
                        </a:cubicBezTo>
                        <a:cubicBezTo>
                          <a:pt x="68353" y="54498"/>
                          <a:pt x="72117" y="45412"/>
                          <a:pt x="72117" y="35940"/>
                        </a:cubicBezTo>
                        <a:cubicBezTo>
                          <a:pt x="72117" y="26467"/>
                          <a:pt x="68353" y="17381"/>
                          <a:pt x="61655" y="10683"/>
                        </a:cubicBezTo>
                        <a:cubicBezTo>
                          <a:pt x="54957" y="3984"/>
                          <a:pt x="45871" y="221"/>
                          <a:pt x="36398" y="221"/>
                        </a:cubicBezTo>
                        <a:cubicBezTo>
                          <a:pt x="26926" y="221"/>
                          <a:pt x="17840" y="3984"/>
                          <a:pt x="11141" y="10683"/>
                        </a:cubicBezTo>
                        <a:cubicBezTo>
                          <a:pt x="4443" y="17381"/>
                          <a:pt x="680" y="26467"/>
                          <a:pt x="680" y="35940"/>
                        </a:cubicBezTo>
                        <a:cubicBezTo>
                          <a:pt x="680" y="45412"/>
                          <a:pt x="4443" y="54498"/>
                          <a:pt x="11141" y="61197"/>
                        </a:cubicBezTo>
                        <a:cubicBezTo>
                          <a:pt x="17840" y="67895"/>
                          <a:pt x="26926" y="71658"/>
                          <a:pt x="36398" y="71658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任意多边形: 形状 724">
                    <a:extLst>
                      <a:ext uri="{FF2B5EF4-FFF2-40B4-BE49-F238E27FC236}">
                        <a16:creationId xmlns:a16="http://schemas.microsoft.com/office/drawing/2014/main" id="{18EB69C0-F2BD-0811-EFDC-8C762CB198C5}"/>
                      </a:ext>
                    </a:extLst>
                  </p:cNvPr>
                  <p:cNvSpPr/>
                  <p:nvPr/>
                </p:nvSpPr>
                <p:spPr>
                  <a:xfrm>
                    <a:off x="9812698" y="2586186"/>
                    <a:ext cx="71437" cy="71437"/>
                  </a:xfrm>
                  <a:custGeom>
                    <a:avLst/>
                    <a:gdLst>
                      <a:gd name="connsiteX0" fmla="*/ 36466 w 71437"/>
                      <a:gd name="connsiteY0" fmla="*/ 71658 h 71437"/>
                      <a:gd name="connsiteX1" fmla="*/ 61723 w 71437"/>
                      <a:gd name="connsiteY1" fmla="*/ 61196 h 71437"/>
                      <a:gd name="connsiteX2" fmla="*/ 72185 w 71437"/>
                      <a:gd name="connsiteY2" fmla="*/ 35939 h 71437"/>
                      <a:gd name="connsiteX3" fmla="*/ 61723 w 71437"/>
                      <a:gd name="connsiteY3" fmla="*/ 10682 h 71437"/>
                      <a:gd name="connsiteX4" fmla="*/ 36466 w 71437"/>
                      <a:gd name="connsiteY4" fmla="*/ 220 h 71437"/>
                      <a:gd name="connsiteX5" fmla="*/ 11209 w 71437"/>
                      <a:gd name="connsiteY5" fmla="*/ 10682 h 71437"/>
                      <a:gd name="connsiteX6" fmla="*/ 747 w 71437"/>
                      <a:gd name="connsiteY6" fmla="*/ 35939 h 71437"/>
                      <a:gd name="connsiteX7" fmla="*/ 11209 w 71437"/>
                      <a:gd name="connsiteY7" fmla="*/ 61196 h 71437"/>
                      <a:gd name="connsiteX8" fmla="*/ 36466 w 71437"/>
                      <a:gd name="connsiteY8" fmla="*/ 71658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6466" y="71658"/>
                        </a:moveTo>
                        <a:cubicBezTo>
                          <a:pt x="45939" y="71658"/>
                          <a:pt x="55025" y="67894"/>
                          <a:pt x="61723" y="61196"/>
                        </a:cubicBezTo>
                        <a:cubicBezTo>
                          <a:pt x="68421" y="54498"/>
                          <a:pt x="72185" y="45412"/>
                          <a:pt x="72185" y="35939"/>
                        </a:cubicBezTo>
                        <a:cubicBezTo>
                          <a:pt x="72185" y="26466"/>
                          <a:pt x="68421" y="17380"/>
                          <a:pt x="61723" y="10682"/>
                        </a:cubicBezTo>
                        <a:cubicBezTo>
                          <a:pt x="55025" y="3984"/>
                          <a:pt x="45939" y="220"/>
                          <a:pt x="36466" y="220"/>
                        </a:cubicBezTo>
                        <a:cubicBezTo>
                          <a:pt x="26993" y="220"/>
                          <a:pt x="17907" y="3984"/>
                          <a:pt x="11209" y="10682"/>
                        </a:cubicBezTo>
                        <a:cubicBezTo>
                          <a:pt x="4511" y="17380"/>
                          <a:pt x="747" y="26466"/>
                          <a:pt x="747" y="35939"/>
                        </a:cubicBezTo>
                        <a:cubicBezTo>
                          <a:pt x="747" y="45412"/>
                          <a:pt x="4511" y="54498"/>
                          <a:pt x="11209" y="61196"/>
                        </a:cubicBezTo>
                        <a:cubicBezTo>
                          <a:pt x="17907" y="67894"/>
                          <a:pt x="26993" y="71658"/>
                          <a:pt x="36466" y="71658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6" name="图形 602">
                <a:extLst>
                  <a:ext uri="{FF2B5EF4-FFF2-40B4-BE49-F238E27FC236}">
                    <a16:creationId xmlns:a16="http://schemas.microsoft.com/office/drawing/2014/main" id="{691013EE-3416-D8AF-FAAD-AEA042A667DF}"/>
                  </a:ext>
                </a:extLst>
              </p:cNvPr>
              <p:cNvGrpSpPr/>
              <p:nvPr/>
            </p:nvGrpSpPr>
            <p:grpSpPr>
              <a:xfrm>
                <a:off x="2566787" y="3230426"/>
                <a:ext cx="7315600" cy="1247483"/>
                <a:chOff x="2566787" y="3230426"/>
                <a:chExt cx="7315600" cy="1247483"/>
              </a:xfrm>
            </p:grpSpPr>
            <p:sp>
              <p:nvSpPr>
                <p:cNvPr id="727" name="任意多边形: 形状 726">
                  <a:extLst>
                    <a:ext uri="{FF2B5EF4-FFF2-40B4-BE49-F238E27FC236}">
                      <a16:creationId xmlns:a16="http://schemas.microsoft.com/office/drawing/2014/main" id="{8CA28B3C-909E-2E6F-1A34-7EE897CEBBD7}"/>
                    </a:ext>
                  </a:extLst>
                </p:cNvPr>
                <p:cNvSpPr/>
                <p:nvPr/>
              </p:nvSpPr>
              <p:spPr>
                <a:xfrm>
                  <a:off x="2600758" y="3266145"/>
                  <a:ext cx="7247658" cy="1182867"/>
                </a:xfrm>
                <a:custGeom>
                  <a:avLst/>
                  <a:gdLst>
                    <a:gd name="connsiteX0" fmla="*/ 0 w 7247658"/>
                    <a:gd name="connsiteY0" fmla="*/ 858987 h 1182867"/>
                    <a:gd name="connsiteX1" fmla="*/ 805295 w 7247658"/>
                    <a:gd name="connsiteY1" fmla="*/ 45766 h 1182867"/>
                    <a:gd name="connsiteX2" fmla="*/ 1610591 w 7247658"/>
                    <a:gd name="connsiteY2" fmla="*/ 0 h 1182867"/>
                    <a:gd name="connsiteX3" fmla="*/ 2415886 w 7247658"/>
                    <a:gd name="connsiteY3" fmla="*/ 190104 h 1182867"/>
                    <a:gd name="connsiteX4" fmla="*/ 3221182 w 7247658"/>
                    <a:gd name="connsiteY4" fmla="*/ 778017 h 1182867"/>
                    <a:gd name="connsiteX5" fmla="*/ 4026477 w 7247658"/>
                    <a:gd name="connsiteY5" fmla="*/ 524545 h 1182867"/>
                    <a:gd name="connsiteX6" fmla="*/ 4831773 w 7247658"/>
                    <a:gd name="connsiteY6" fmla="*/ 739292 h 1182867"/>
                    <a:gd name="connsiteX7" fmla="*/ 5637069 w 7247658"/>
                    <a:gd name="connsiteY7" fmla="*/ 866028 h 1182867"/>
                    <a:gd name="connsiteX8" fmla="*/ 6442364 w 7247658"/>
                    <a:gd name="connsiteY8" fmla="*/ 756895 h 1182867"/>
                    <a:gd name="connsiteX9" fmla="*/ 7247659 w 7247658"/>
                    <a:gd name="connsiteY9" fmla="*/ 1182868 h 1182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47658" h="1182867">
                      <a:moveTo>
                        <a:pt x="0" y="858987"/>
                      </a:moveTo>
                      <a:lnTo>
                        <a:pt x="805295" y="45766"/>
                      </a:lnTo>
                      <a:lnTo>
                        <a:pt x="1610591" y="0"/>
                      </a:lnTo>
                      <a:lnTo>
                        <a:pt x="2415886" y="190104"/>
                      </a:lnTo>
                      <a:lnTo>
                        <a:pt x="3221182" y="778017"/>
                      </a:lnTo>
                      <a:lnTo>
                        <a:pt x="4026477" y="524545"/>
                      </a:lnTo>
                      <a:lnTo>
                        <a:pt x="4831773" y="739292"/>
                      </a:lnTo>
                      <a:lnTo>
                        <a:pt x="5637069" y="866028"/>
                      </a:lnTo>
                      <a:lnTo>
                        <a:pt x="6442364" y="756895"/>
                      </a:lnTo>
                      <a:lnTo>
                        <a:pt x="7247659" y="1182868"/>
                      </a:lnTo>
                    </a:path>
                  </a:pathLst>
                </a:custGeom>
                <a:noFill/>
                <a:ln w="17859" cap="sq">
                  <a:solidFill>
                    <a:srgbClr val="00FA9A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8" name="图形 602">
                  <a:extLst>
                    <a:ext uri="{FF2B5EF4-FFF2-40B4-BE49-F238E27FC236}">
                      <a16:creationId xmlns:a16="http://schemas.microsoft.com/office/drawing/2014/main" id="{0578EE42-473D-E90A-ED33-54DF0E413B9A}"/>
                    </a:ext>
                  </a:extLst>
                </p:cNvPr>
                <p:cNvGrpSpPr/>
                <p:nvPr/>
              </p:nvGrpSpPr>
              <p:grpSpPr>
                <a:xfrm>
                  <a:off x="2566787" y="3230426"/>
                  <a:ext cx="7315600" cy="1247483"/>
                  <a:chOff x="2566787" y="3230426"/>
                  <a:chExt cx="7315600" cy="1247483"/>
                </a:xfrm>
              </p:grpSpPr>
              <p:sp>
                <p:nvSpPr>
                  <p:cNvPr id="729" name="任意多边形: 形状 728">
                    <a:extLst>
                      <a:ext uri="{FF2B5EF4-FFF2-40B4-BE49-F238E27FC236}">
                        <a16:creationId xmlns:a16="http://schemas.microsoft.com/office/drawing/2014/main" id="{3B826D9B-7113-570E-9567-4BB3ED1DF304}"/>
                      </a:ext>
                    </a:extLst>
                  </p:cNvPr>
                  <p:cNvSpPr/>
                  <p:nvPr/>
                </p:nvSpPr>
                <p:spPr>
                  <a:xfrm>
                    <a:off x="2566787" y="4089413"/>
                    <a:ext cx="67941" cy="64615"/>
                  </a:xfrm>
                  <a:custGeom>
                    <a:avLst/>
                    <a:gdLst>
                      <a:gd name="connsiteX0" fmla="*/ 34109 w 67941"/>
                      <a:gd name="connsiteY0" fmla="*/ 346 h 64615"/>
                      <a:gd name="connsiteX1" fmla="*/ 26090 w 67941"/>
                      <a:gd name="connsiteY1" fmla="*/ 25028 h 64615"/>
                      <a:gd name="connsiteX2" fmla="*/ 138 w 67941"/>
                      <a:gd name="connsiteY2" fmla="*/ 25028 h 64615"/>
                      <a:gd name="connsiteX3" fmla="*/ 21133 w 67941"/>
                      <a:gd name="connsiteY3" fmla="*/ 40281 h 64615"/>
                      <a:gd name="connsiteX4" fmla="*/ 13114 w 67941"/>
                      <a:gd name="connsiteY4" fmla="*/ 64962 h 64615"/>
                      <a:gd name="connsiteX5" fmla="*/ 34109 w 67941"/>
                      <a:gd name="connsiteY5" fmla="*/ 49709 h 64615"/>
                      <a:gd name="connsiteX6" fmla="*/ 55104 w 67941"/>
                      <a:gd name="connsiteY6" fmla="*/ 64962 h 64615"/>
                      <a:gd name="connsiteX7" fmla="*/ 47085 w 67941"/>
                      <a:gd name="connsiteY7" fmla="*/ 40281 h 64615"/>
                      <a:gd name="connsiteX8" fmla="*/ 68080 w 67941"/>
                      <a:gd name="connsiteY8" fmla="*/ 25028 h 64615"/>
                      <a:gd name="connsiteX9" fmla="*/ 42128 w 67941"/>
                      <a:gd name="connsiteY9" fmla="*/ 25028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109" y="346"/>
                        </a:moveTo>
                        <a:lnTo>
                          <a:pt x="26090" y="25028"/>
                        </a:lnTo>
                        <a:lnTo>
                          <a:pt x="138" y="25028"/>
                        </a:lnTo>
                        <a:lnTo>
                          <a:pt x="21133" y="40281"/>
                        </a:lnTo>
                        <a:lnTo>
                          <a:pt x="13114" y="64962"/>
                        </a:lnTo>
                        <a:lnTo>
                          <a:pt x="34109" y="49709"/>
                        </a:lnTo>
                        <a:lnTo>
                          <a:pt x="55104" y="64962"/>
                        </a:lnTo>
                        <a:lnTo>
                          <a:pt x="47085" y="40281"/>
                        </a:lnTo>
                        <a:lnTo>
                          <a:pt x="68080" y="25028"/>
                        </a:lnTo>
                        <a:lnTo>
                          <a:pt x="42128" y="25028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任意多边形: 形状 729">
                    <a:extLst>
                      <a:ext uri="{FF2B5EF4-FFF2-40B4-BE49-F238E27FC236}">
                        <a16:creationId xmlns:a16="http://schemas.microsoft.com/office/drawing/2014/main" id="{44857572-09F5-C9FC-1C1B-45EB416C1FE7}"/>
                      </a:ext>
                    </a:extLst>
                  </p:cNvPr>
                  <p:cNvSpPr/>
                  <p:nvPr/>
                </p:nvSpPr>
                <p:spPr>
                  <a:xfrm>
                    <a:off x="3372082" y="3276192"/>
                    <a:ext cx="67941" cy="64615"/>
                  </a:xfrm>
                  <a:custGeom>
                    <a:avLst/>
                    <a:gdLst>
                      <a:gd name="connsiteX0" fmla="*/ 34177 w 67941"/>
                      <a:gd name="connsiteY0" fmla="*/ 278 h 64615"/>
                      <a:gd name="connsiteX1" fmla="*/ 26157 w 67941"/>
                      <a:gd name="connsiteY1" fmla="*/ 24959 h 64615"/>
                      <a:gd name="connsiteX2" fmla="*/ 206 w 67941"/>
                      <a:gd name="connsiteY2" fmla="*/ 24959 h 64615"/>
                      <a:gd name="connsiteX3" fmla="*/ 21201 w 67941"/>
                      <a:gd name="connsiteY3" fmla="*/ 40213 h 64615"/>
                      <a:gd name="connsiteX4" fmla="*/ 13182 w 67941"/>
                      <a:gd name="connsiteY4" fmla="*/ 64894 h 64615"/>
                      <a:gd name="connsiteX5" fmla="*/ 34177 w 67941"/>
                      <a:gd name="connsiteY5" fmla="*/ 49640 h 64615"/>
                      <a:gd name="connsiteX6" fmla="*/ 55172 w 67941"/>
                      <a:gd name="connsiteY6" fmla="*/ 64894 h 64615"/>
                      <a:gd name="connsiteX7" fmla="*/ 47152 w 67941"/>
                      <a:gd name="connsiteY7" fmla="*/ 40213 h 64615"/>
                      <a:gd name="connsiteX8" fmla="*/ 68147 w 67941"/>
                      <a:gd name="connsiteY8" fmla="*/ 24959 h 64615"/>
                      <a:gd name="connsiteX9" fmla="*/ 42196 w 67941"/>
                      <a:gd name="connsiteY9" fmla="*/ 24959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177" y="278"/>
                        </a:moveTo>
                        <a:lnTo>
                          <a:pt x="26157" y="24959"/>
                        </a:lnTo>
                        <a:lnTo>
                          <a:pt x="206" y="24959"/>
                        </a:lnTo>
                        <a:lnTo>
                          <a:pt x="21201" y="40213"/>
                        </a:lnTo>
                        <a:lnTo>
                          <a:pt x="13182" y="64894"/>
                        </a:lnTo>
                        <a:lnTo>
                          <a:pt x="34177" y="49640"/>
                        </a:lnTo>
                        <a:lnTo>
                          <a:pt x="55172" y="64894"/>
                        </a:lnTo>
                        <a:lnTo>
                          <a:pt x="47152" y="40213"/>
                        </a:lnTo>
                        <a:lnTo>
                          <a:pt x="68147" y="24959"/>
                        </a:lnTo>
                        <a:lnTo>
                          <a:pt x="42196" y="24959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任意多边形: 形状 730">
                    <a:extLst>
                      <a:ext uri="{FF2B5EF4-FFF2-40B4-BE49-F238E27FC236}">
                        <a16:creationId xmlns:a16="http://schemas.microsoft.com/office/drawing/2014/main" id="{39A55D92-F1F7-266C-38BB-4441DB792530}"/>
                      </a:ext>
                    </a:extLst>
                  </p:cNvPr>
                  <p:cNvSpPr/>
                  <p:nvPr/>
                </p:nvSpPr>
                <p:spPr>
                  <a:xfrm>
                    <a:off x="4177378" y="3230426"/>
                    <a:ext cx="67941" cy="64615"/>
                  </a:xfrm>
                  <a:custGeom>
                    <a:avLst/>
                    <a:gdLst>
                      <a:gd name="connsiteX0" fmla="*/ 34244 w 67941"/>
                      <a:gd name="connsiteY0" fmla="*/ 274 h 64615"/>
                      <a:gd name="connsiteX1" fmla="*/ 26225 w 67941"/>
                      <a:gd name="connsiteY1" fmla="*/ 24955 h 64615"/>
                      <a:gd name="connsiteX2" fmla="*/ 274 w 67941"/>
                      <a:gd name="connsiteY2" fmla="*/ 24955 h 64615"/>
                      <a:gd name="connsiteX3" fmla="*/ 21269 w 67941"/>
                      <a:gd name="connsiteY3" fmla="*/ 40209 h 64615"/>
                      <a:gd name="connsiteX4" fmla="*/ 13249 w 67941"/>
                      <a:gd name="connsiteY4" fmla="*/ 64890 h 64615"/>
                      <a:gd name="connsiteX5" fmla="*/ 34244 w 67941"/>
                      <a:gd name="connsiteY5" fmla="*/ 49636 h 64615"/>
                      <a:gd name="connsiteX6" fmla="*/ 55239 w 67941"/>
                      <a:gd name="connsiteY6" fmla="*/ 64890 h 64615"/>
                      <a:gd name="connsiteX7" fmla="*/ 47220 w 67941"/>
                      <a:gd name="connsiteY7" fmla="*/ 40209 h 64615"/>
                      <a:gd name="connsiteX8" fmla="*/ 68215 w 67941"/>
                      <a:gd name="connsiteY8" fmla="*/ 24955 h 64615"/>
                      <a:gd name="connsiteX9" fmla="*/ 42264 w 67941"/>
                      <a:gd name="connsiteY9" fmla="*/ 24955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244" y="274"/>
                        </a:moveTo>
                        <a:lnTo>
                          <a:pt x="26225" y="24955"/>
                        </a:lnTo>
                        <a:lnTo>
                          <a:pt x="274" y="24955"/>
                        </a:lnTo>
                        <a:lnTo>
                          <a:pt x="21269" y="40209"/>
                        </a:lnTo>
                        <a:lnTo>
                          <a:pt x="13249" y="64890"/>
                        </a:lnTo>
                        <a:lnTo>
                          <a:pt x="34244" y="49636"/>
                        </a:lnTo>
                        <a:lnTo>
                          <a:pt x="55239" y="64890"/>
                        </a:lnTo>
                        <a:lnTo>
                          <a:pt x="47220" y="40209"/>
                        </a:lnTo>
                        <a:lnTo>
                          <a:pt x="68215" y="24955"/>
                        </a:lnTo>
                        <a:lnTo>
                          <a:pt x="42264" y="24955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任意多边形: 形状 731">
                    <a:extLst>
                      <a:ext uri="{FF2B5EF4-FFF2-40B4-BE49-F238E27FC236}">
                        <a16:creationId xmlns:a16="http://schemas.microsoft.com/office/drawing/2014/main" id="{2B7FC171-DCE4-8F38-7C99-601D660CE121}"/>
                      </a:ext>
                    </a:extLst>
                  </p:cNvPr>
                  <p:cNvSpPr/>
                  <p:nvPr/>
                </p:nvSpPr>
                <p:spPr>
                  <a:xfrm>
                    <a:off x="4982673" y="3420530"/>
                    <a:ext cx="67941" cy="64615"/>
                  </a:xfrm>
                  <a:custGeom>
                    <a:avLst/>
                    <a:gdLst>
                      <a:gd name="connsiteX0" fmla="*/ 34312 w 67941"/>
                      <a:gd name="connsiteY0" fmla="*/ 290 h 64615"/>
                      <a:gd name="connsiteX1" fmla="*/ 26293 w 67941"/>
                      <a:gd name="connsiteY1" fmla="*/ 24971 h 64615"/>
                      <a:gd name="connsiteX2" fmla="*/ 341 w 67941"/>
                      <a:gd name="connsiteY2" fmla="*/ 24971 h 64615"/>
                      <a:gd name="connsiteX3" fmla="*/ 21336 w 67941"/>
                      <a:gd name="connsiteY3" fmla="*/ 40225 h 64615"/>
                      <a:gd name="connsiteX4" fmla="*/ 13317 w 67941"/>
                      <a:gd name="connsiteY4" fmla="*/ 64906 h 64615"/>
                      <a:gd name="connsiteX5" fmla="*/ 34312 w 67941"/>
                      <a:gd name="connsiteY5" fmla="*/ 49652 h 64615"/>
                      <a:gd name="connsiteX6" fmla="*/ 55307 w 67941"/>
                      <a:gd name="connsiteY6" fmla="*/ 64906 h 64615"/>
                      <a:gd name="connsiteX7" fmla="*/ 47287 w 67941"/>
                      <a:gd name="connsiteY7" fmla="*/ 40225 h 64615"/>
                      <a:gd name="connsiteX8" fmla="*/ 68282 w 67941"/>
                      <a:gd name="connsiteY8" fmla="*/ 24971 h 64615"/>
                      <a:gd name="connsiteX9" fmla="*/ 42331 w 67941"/>
                      <a:gd name="connsiteY9" fmla="*/ 24971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312" y="290"/>
                        </a:moveTo>
                        <a:lnTo>
                          <a:pt x="26293" y="24971"/>
                        </a:lnTo>
                        <a:lnTo>
                          <a:pt x="341" y="24971"/>
                        </a:lnTo>
                        <a:lnTo>
                          <a:pt x="21336" y="40225"/>
                        </a:lnTo>
                        <a:lnTo>
                          <a:pt x="13317" y="64906"/>
                        </a:lnTo>
                        <a:lnTo>
                          <a:pt x="34312" y="49652"/>
                        </a:lnTo>
                        <a:lnTo>
                          <a:pt x="55307" y="64906"/>
                        </a:lnTo>
                        <a:lnTo>
                          <a:pt x="47287" y="40225"/>
                        </a:lnTo>
                        <a:lnTo>
                          <a:pt x="68282" y="24971"/>
                        </a:lnTo>
                        <a:lnTo>
                          <a:pt x="42331" y="24971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任意多边形: 形状 732">
                    <a:extLst>
                      <a:ext uri="{FF2B5EF4-FFF2-40B4-BE49-F238E27FC236}">
                        <a16:creationId xmlns:a16="http://schemas.microsoft.com/office/drawing/2014/main" id="{ED5DF1EE-909A-A686-81D0-DC2955586359}"/>
                      </a:ext>
                    </a:extLst>
                  </p:cNvPr>
                  <p:cNvSpPr/>
                  <p:nvPr/>
                </p:nvSpPr>
                <p:spPr>
                  <a:xfrm>
                    <a:off x="5787969" y="4008443"/>
                    <a:ext cx="67941" cy="64615"/>
                  </a:xfrm>
                  <a:custGeom>
                    <a:avLst/>
                    <a:gdLst>
                      <a:gd name="connsiteX0" fmla="*/ 34380 w 67941"/>
                      <a:gd name="connsiteY0" fmla="*/ 340 h 64615"/>
                      <a:gd name="connsiteX1" fmla="*/ 26360 w 67941"/>
                      <a:gd name="connsiteY1" fmla="*/ 25021 h 64615"/>
                      <a:gd name="connsiteX2" fmla="*/ 409 w 67941"/>
                      <a:gd name="connsiteY2" fmla="*/ 25021 h 64615"/>
                      <a:gd name="connsiteX3" fmla="*/ 21404 w 67941"/>
                      <a:gd name="connsiteY3" fmla="*/ 40274 h 64615"/>
                      <a:gd name="connsiteX4" fmla="*/ 13385 w 67941"/>
                      <a:gd name="connsiteY4" fmla="*/ 64955 h 64615"/>
                      <a:gd name="connsiteX5" fmla="*/ 34380 w 67941"/>
                      <a:gd name="connsiteY5" fmla="*/ 49702 h 64615"/>
                      <a:gd name="connsiteX6" fmla="*/ 55374 w 67941"/>
                      <a:gd name="connsiteY6" fmla="*/ 64955 h 64615"/>
                      <a:gd name="connsiteX7" fmla="*/ 47355 w 67941"/>
                      <a:gd name="connsiteY7" fmla="*/ 40274 h 64615"/>
                      <a:gd name="connsiteX8" fmla="*/ 68350 w 67941"/>
                      <a:gd name="connsiteY8" fmla="*/ 25021 h 64615"/>
                      <a:gd name="connsiteX9" fmla="*/ 42399 w 67941"/>
                      <a:gd name="connsiteY9" fmla="*/ 25021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380" y="340"/>
                        </a:moveTo>
                        <a:lnTo>
                          <a:pt x="26360" y="25021"/>
                        </a:lnTo>
                        <a:lnTo>
                          <a:pt x="409" y="25021"/>
                        </a:lnTo>
                        <a:lnTo>
                          <a:pt x="21404" y="40274"/>
                        </a:lnTo>
                        <a:lnTo>
                          <a:pt x="13385" y="64955"/>
                        </a:lnTo>
                        <a:lnTo>
                          <a:pt x="34380" y="49702"/>
                        </a:lnTo>
                        <a:lnTo>
                          <a:pt x="55374" y="64955"/>
                        </a:lnTo>
                        <a:lnTo>
                          <a:pt x="47355" y="40274"/>
                        </a:lnTo>
                        <a:lnTo>
                          <a:pt x="68350" y="25021"/>
                        </a:lnTo>
                        <a:lnTo>
                          <a:pt x="42399" y="25021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任意多边形: 形状 733">
                    <a:extLst>
                      <a:ext uri="{FF2B5EF4-FFF2-40B4-BE49-F238E27FC236}">
                        <a16:creationId xmlns:a16="http://schemas.microsoft.com/office/drawing/2014/main" id="{660CA740-69CF-FD4C-5713-E129B710CD30}"/>
                      </a:ext>
                    </a:extLst>
                  </p:cNvPr>
                  <p:cNvSpPr/>
                  <p:nvPr/>
                </p:nvSpPr>
                <p:spPr>
                  <a:xfrm>
                    <a:off x="6593264" y="3754972"/>
                    <a:ext cx="67941" cy="64615"/>
                  </a:xfrm>
                  <a:custGeom>
                    <a:avLst/>
                    <a:gdLst>
                      <a:gd name="connsiteX0" fmla="*/ 34447 w 67941"/>
                      <a:gd name="connsiteY0" fmla="*/ 318 h 64615"/>
                      <a:gd name="connsiteX1" fmla="*/ 26428 w 67941"/>
                      <a:gd name="connsiteY1" fmla="*/ 24999 h 64615"/>
                      <a:gd name="connsiteX2" fmla="*/ 477 w 67941"/>
                      <a:gd name="connsiteY2" fmla="*/ 24999 h 64615"/>
                      <a:gd name="connsiteX3" fmla="*/ 21472 w 67941"/>
                      <a:gd name="connsiteY3" fmla="*/ 40253 h 64615"/>
                      <a:gd name="connsiteX4" fmla="*/ 13452 w 67941"/>
                      <a:gd name="connsiteY4" fmla="*/ 64934 h 64615"/>
                      <a:gd name="connsiteX5" fmla="*/ 34447 w 67941"/>
                      <a:gd name="connsiteY5" fmla="*/ 49680 h 64615"/>
                      <a:gd name="connsiteX6" fmla="*/ 55442 w 67941"/>
                      <a:gd name="connsiteY6" fmla="*/ 64934 h 64615"/>
                      <a:gd name="connsiteX7" fmla="*/ 47423 w 67941"/>
                      <a:gd name="connsiteY7" fmla="*/ 40253 h 64615"/>
                      <a:gd name="connsiteX8" fmla="*/ 68418 w 67941"/>
                      <a:gd name="connsiteY8" fmla="*/ 24999 h 64615"/>
                      <a:gd name="connsiteX9" fmla="*/ 42467 w 67941"/>
                      <a:gd name="connsiteY9" fmla="*/ 24999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447" y="318"/>
                        </a:moveTo>
                        <a:lnTo>
                          <a:pt x="26428" y="24999"/>
                        </a:lnTo>
                        <a:lnTo>
                          <a:pt x="477" y="24999"/>
                        </a:lnTo>
                        <a:lnTo>
                          <a:pt x="21472" y="40253"/>
                        </a:lnTo>
                        <a:lnTo>
                          <a:pt x="13452" y="64934"/>
                        </a:lnTo>
                        <a:lnTo>
                          <a:pt x="34447" y="49680"/>
                        </a:lnTo>
                        <a:lnTo>
                          <a:pt x="55442" y="64934"/>
                        </a:lnTo>
                        <a:lnTo>
                          <a:pt x="47423" y="40253"/>
                        </a:lnTo>
                        <a:lnTo>
                          <a:pt x="68418" y="24999"/>
                        </a:lnTo>
                        <a:lnTo>
                          <a:pt x="42467" y="24999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任意多边形: 形状 734">
                    <a:extLst>
                      <a:ext uri="{FF2B5EF4-FFF2-40B4-BE49-F238E27FC236}">
                        <a16:creationId xmlns:a16="http://schemas.microsoft.com/office/drawing/2014/main" id="{19D560AC-F221-73CB-F0D8-3F13C3998ABD}"/>
                      </a:ext>
                    </a:extLst>
                  </p:cNvPr>
                  <p:cNvSpPr/>
                  <p:nvPr/>
                </p:nvSpPr>
                <p:spPr>
                  <a:xfrm>
                    <a:off x="7398560" y="3969719"/>
                    <a:ext cx="67941" cy="64615"/>
                  </a:xfrm>
                  <a:custGeom>
                    <a:avLst/>
                    <a:gdLst>
                      <a:gd name="connsiteX0" fmla="*/ 34515 w 67941"/>
                      <a:gd name="connsiteY0" fmla="*/ 336 h 64615"/>
                      <a:gd name="connsiteX1" fmla="*/ 26495 w 67941"/>
                      <a:gd name="connsiteY1" fmla="*/ 25017 h 64615"/>
                      <a:gd name="connsiteX2" fmla="*/ 544 w 67941"/>
                      <a:gd name="connsiteY2" fmla="*/ 25017 h 64615"/>
                      <a:gd name="connsiteX3" fmla="*/ 21539 w 67941"/>
                      <a:gd name="connsiteY3" fmla="*/ 40271 h 64615"/>
                      <a:gd name="connsiteX4" fmla="*/ 13520 w 67941"/>
                      <a:gd name="connsiteY4" fmla="*/ 64952 h 64615"/>
                      <a:gd name="connsiteX5" fmla="*/ 34515 w 67941"/>
                      <a:gd name="connsiteY5" fmla="*/ 49699 h 64615"/>
                      <a:gd name="connsiteX6" fmla="*/ 55510 w 67941"/>
                      <a:gd name="connsiteY6" fmla="*/ 64952 h 64615"/>
                      <a:gd name="connsiteX7" fmla="*/ 47490 w 67941"/>
                      <a:gd name="connsiteY7" fmla="*/ 40271 h 64615"/>
                      <a:gd name="connsiteX8" fmla="*/ 68485 w 67941"/>
                      <a:gd name="connsiteY8" fmla="*/ 25017 h 64615"/>
                      <a:gd name="connsiteX9" fmla="*/ 42534 w 67941"/>
                      <a:gd name="connsiteY9" fmla="*/ 25017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515" y="336"/>
                        </a:moveTo>
                        <a:lnTo>
                          <a:pt x="26495" y="25017"/>
                        </a:lnTo>
                        <a:lnTo>
                          <a:pt x="544" y="25017"/>
                        </a:lnTo>
                        <a:lnTo>
                          <a:pt x="21539" y="40271"/>
                        </a:lnTo>
                        <a:lnTo>
                          <a:pt x="13520" y="64952"/>
                        </a:lnTo>
                        <a:lnTo>
                          <a:pt x="34515" y="49699"/>
                        </a:lnTo>
                        <a:lnTo>
                          <a:pt x="55510" y="64952"/>
                        </a:lnTo>
                        <a:lnTo>
                          <a:pt x="47490" y="40271"/>
                        </a:lnTo>
                        <a:lnTo>
                          <a:pt x="68485" y="25017"/>
                        </a:lnTo>
                        <a:lnTo>
                          <a:pt x="42534" y="25017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任意多边形: 形状 735">
                    <a:extLst>
                      <a:ext uri="{FF2B5EF4-FFF2-40B4-BE49-F238E27FC236}">
                        <a16:creationId xmlns:a16="http://schemas.microsoft.com/office/drawing/2014/main" id="{71692372-01CC-807F-DB95-03657B694269}"/>
                      </a:ext>
                    </a:extLst>
                  </p:cNvPr>
                  <p:cNvSpPr/>
                  <p:nvPr/>
                </p:nvSpPr>
                <p:spPr>
                  <a:xfrm>
                    <a:off x="8203855" y="4096454"/>
                    <a:ext cx="67941" cy="64615"/>
                  </a:xfrm>
                  <a:custGeom>
                    <a:avLst/>
                    <a:gdLst>
                      <a:gd name="connsiteX0" fmla="*/ 34582 w 67941"/>
                      <a:gd name="connsiteY0" fmla="*/ 347 h 64615"/>
                      <a:gd name="connsiteX1" fmla="*/ 26563 w 67941"/>
                      <a:gd name="connsiteY1" fmla="*/ 25028 h 64615"/>
                      <a:gd name="connsiteX2" fmla="*/ 612 w 67941"/>
                      <a:gd name="connsiteY2" fmla="*/ 25028 h 64615"/>
                      <a:gd name="connsiteX3" fmla="*/ 21607 w 67941"/>
                      <a:gd name="connsiteY3" fmla="*/ 40282 h 64615"/>
                      <a:gd name="connsiteX4" fmla="*/ 13587 w 67941"/>
                      <a:gd name="connsiteY4" fmla="*/ 64963 h 64615"/>
                      <a:gd name="connsiteX5" fmla="*/ 34582 w 67941"/>
                      <a:gd name="connsiteY5" fmla="*/ 49709 h 64615"/>
                      <a:gd name="connsiteX6" fmla="*/ 55577 w 67941"/>
                      <a:gd name="connsiteY6" fmla="*/ 64963 h 64615"/>
                      <a:gd name="connsiteX7" fmla="*/ 47558 w 67941"/>
                      <a:gd name="connsiteY7" fmla="*/ 40282 h 64615"/>
                      <a:gd name="connsiteX8" fmla="*/ 68553 w 67941"/>
                      <a:gd name="connsiteY8" fmla="*/ 25028 h 64615"/>
                      <a:gd name="connsiteX9" fmla="*/ 42602 w 67941"/>
                      <a:gd name="connsiteY9" fmla="*/ 25028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582" y="347"/>
                        </a:moveTo>
                        <a:lnTo>
                          <a:pt x="26563" y="25028"/>
                        </a:lnTo>
                        <a:lnTo>
                          <a:pt x="612" y="25028"/>
                        </a:lnTo>
                        <a:lnTo>
                          <a:pt x="21607" y="40282"/>
                        </a:lnTo>
                        <a:lnTo>
                          <a:pt x="13587" y="64963"/>
                        </a:lnTo>
                        <a:lnTo>
                          <a:pt x="34582" y="49709"/>
                        </a:lnTo>
                        <a:lnTo>
                          <a:pt x="55577" y="64963"/>
                        </a:lnTo>
                        <a:lnTo>
                          <a:pt x="47558" y="40282"/>
                        </a:lnTo>
                        <a:lnTo>
                          <a:pt x="68553" y="25028"/>
                        </a:lnTo>
                        <a:lnTo>
                          <a:pt x="42602" y="25028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任意多边形: 形状 736">
                    <a:extLst>
                      <a:ext uri="{FF2B5EF4-FFF2-40B4-BE49-F238E27FC236}">
                        <a16:creationId xmlns:a16="http://schemas.microsoft.com/office/drawing/2014/main" id="{1ACB3152-09C5-EBEB-4FD0-40F3E811C48E}"/>
                      </a:ext>
                    </a:extLst>
                  </p:cNvPr>
                  <p:cNvSpPr/>
                  <p:nvPr/>
                </p:nvSpPr>
                <p:spPr>
                  <a:xfrm>
                    <a:off x="9009151" y="3987321"/>
                    <a:ext cx="67941" cy="64615"/>
                  </a:xfrm>
                  <a:custGeom>
                    <a:avLst/>
                    <a:gdLst>
                      <a:gd name="connsiteX0" fmla="*/ 34650 w 67941"/>
                      <a:gd name="connsiteY0" fmla="*/ 338 h 64615"/>
                      <a:gd name="connsiteX1" fmla="*/ 26631 w 67941"/>
                      <a:gd name="connsiteY1" fmla="*/ 25019 h 64615"/>
                      <a:gd name="connsiteX2" fmla="*/ 680 w 67941"/>
                      <a:gd name="connsiteY2" fmla="*/ 25019 h 64615"/>
                      <a:gd name="connsiteX3" fmla="*/ 21674 w 67941"/>
                      <a:gd name="connsiteY3" fmla="*/ 40273 h 64615"/>
                      <a:gd name="connsiteX4" fmla="*/ 13655 w 67941"/>
                      <a:gd name="connsiteY4" fmla="*/ 64954 h 64615"/>
                      <a:gd name="connsiteX5" fmla="*/ 34650 w 67941"/>
                      <a:gd name="connsiteY5" fmla="*/ 49700 h 64615"/>
                      <a:gd name="connsiteX6" fmla="*/ 55645 w 67941"/>
                      <a:gd name="connsiteY6" fmla="*/ 64954 h 64615"/>
                      <a:gd name="connsiteX7" fmla="*/ 47626 w 67941"/>
                      <a:gd name="connsiteY7" fmla="*/ 40273 h 64615"/>
                      <a:gd name="connsiteX8" fmla="*/ 68621 w 67941"/>
                      <a:gd name="connsiteY8" fmla="*/ 25019 h 64615"/>
                      <a:gd name="connsiteX9" fmla="*/ 42669 w 67941"/>
                      <a:gd name="connsiteY9" fmla="*/ 25019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650" y="338"/>
                        </a:moveTo>
                        <a:lnTo>
                          <a:pt x="26631" y="25019"/>
                        </a:lnTo>
                        <a:lnTo>
                          <a:pt x="680" y="25019"/>
                        </a:lnTo>
                        <a:lnTo>
                          <a:pt x="21674" y="40273"/>
                        </a:lnTo>
                        <a:lnTo>
                          <a:pt x="13655" y="64954"/>
                        </a:lnTo>
                        <a:lnTo>
                          <a:pt x="34650" y="49700"/>
                        </a:lnTo>
                        <a:lnTo>
                          <a:pt x="55645" y="64954"/>
                        </a:lnTo>
                        <a:lnTo>
                          <a:pt x="47626" y="40273"/>
                        </a:lnTo>
                        <a:lnTo>
                          <a:pt x="68621" y="25019"/>
                        </a:lnTo>
                        <a:lnTo>
                          <a:pt x="42669" y="25019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任意多边形: 形状 737">
                    <a:extLst>
                      <a:ext uri="{FF2B5EF4-FFF2-40B4-BE49-F238E27FC236}">
                        <a16:creationId xmlns:a16="http://schemas.microsoft.com/office/drawing/2014/main" id="{343E89BF-BD16-364A-D431-6A473A608341}"/>
                      </a:ext>
                    </a:extLst>
                  </p:cNvPr>
                  <p:cNvSpPr/>
                  <p:nvPr/>
                </p:nvSpPr>
                <p:spPr>
                  <a:xfrm>
                    <a:off x="9814446" y="4413294"/>
                    <a:ext cx="67941" cy="64615"/>
                  </a:xfrm>
                  <a:custGeom>
                    <a:avLst/>
                    <a:gdLst>
                      <a:gd name="connsiteX0" fmla="*/ 34718 w 67941"/>
                      <a:gd name="connsiteY0" fmla="*/ 374 h 64615"/>
                      <a:gd name="connsiteX1" fmla="*/ 26698 w 67941"/>
                      <a:gd name="connsiteY1" fmla="*/ 25055 h 64615"/>
                      <a:gd name="connsiteX2" fmla="*/ 747 w 67941"/>
                      <a:gd name="connsiteY2" fmla="*/ 25055 h 64615"/>
                      <a:gd name="connsiteX3" fmla="*/ 21742 w 67941"/>
                      <a:gd name="connsiteY3" fmla="*/ 40308 h 64615"/>
                      <a:gd name="connsiteX4" fmla="*/ 13723 w 67941"/>
                      <a:gd name="connsiteY4" fmla="*/ 64989 h 64615"/>
                      <a:gd name="connsiteX5" fmla="*/ 34718 w 67941"/>
                      <a:gd name="connsiteY5" fmla="*/ 49736 h 64615"/>
                      <a:gd name="connsiteX6" fmla="*/ 55713 w 67941"/>
                      <a:gd name="connsiteY6" fmla="*/ 64989 h 64615"/>
                      <a:gd name="connsiteX7" fmla="*/ 47693 w 67941"/>
                      <a:gd name="connsiteY7" fmla="*/ 40308 h 64615"/>
                      <a:gd name="connsiteX8" fmla="*/ 68688 w 67941"/>
                      <a:gd name="connsiteY8" fmla="*/ 25055 h 64615"/>
                      <a:gd name="connsiteX9" fmla="*/ 42737 w 67941"/>
                      <a:gd name="connsiteY9" fmla="*/ 25055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718" y="374"/>
                        </a:moveTo>
                        <a:lnTo>
                          <a:pt x="26698" y="25055"/>
                        </a:lnTo>
                        <a:lnTo>
                          <a:pt x="747" y="25055"/>
                        </a:lnTo>
                        <a:lnTo>
                          <a:pt x="21742" y="40308"/>
                        </a:lnTo>
                        <a:lnTo>
                          <a:pt x="13723" y="64989"/>
                        </a:lnTo>
                        <a:lnTo>
                          <a:pt x="34718" y="49736"/>
                        </a:lnTo>
                        <a:lnTo>
                          <a:pt x="55713" y="64989"/>
                        </a:lnTo>
                        <a:lnTo>
                          <a:pt x="47693" y="40308"/>
                        </a:lnTo>
                        <a:lnTo>
                          <a:pt x="68688" y="25055"/>
                        </a:lnTo>
                        <a:lnTo>
                          <a:pt x="42737" y="25055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9" name="任意多边形: 形状 738">
                <a:extLst>
                  <a:ext uri="{FF2B5EF4-FFF2-40B4-BE49-F238E27FC236}">
                    <a16:creationId xmlns:a16="http://schemas.microsoft.com/office/drawing/2014/main" id="{DDE3CC7A-2EE6-4830-B924-1C84154C2D11}"/>
                  </a:ext>
                </a:extLst>
              </p:cNvPr>
              <p:cNvSpPr/>
              <p:nvPr/>
            </p:nvSpPr>
            <p:spPr>
              <a:xfrm>
                <a:off x="2238375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0" name="任意多边形: 形状 739">
                <a:extLst>
                  <a:ext uri="{FF2B5EF4-FFF2-40B4-BE49-F238E27FC236}">
                    <a16:creationId xmlns:a16="http://schemas.microsoft.com/office/drawing/2014/main" id="{58FAF2BD-F7EA-AE58-13BC-C068751F3B79}"/>
                  </a:ext>
                </a:extLst>
              </p:cNvPr>
              <p:cNvSpPr/>
              <p:nvPr/>
            </p:nvSpPr>
            <p:spPr>
              <a:xfrm>
                <a:off x="10210799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1" name="任意多边形: 形状 740">
                <a:extLst>
                  <a:ext uri="{FF2B5EF4-FFF2-40B4-BE49-F238E27FC236}">
                    <a16:creationId xmlns:a16="http://schemas.microsoft.com/office/drawing/2014/main" id="{8A429CBB-E348-8EE4-C086-24DCBD4AB340}"/>
                  </a:ext>
                </a:extLst>
              </p:cNvPr>
              <p:cNvSpPr/>
              <p:nvPr/>
            </p:nvSpPr>
            <p:spPr>
              <a:xfrm>
                <a:off x="2238375" y="610362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2" name="任意多边形: 形状 741">
                <a:extLst>
                  <a:ext uri="{FF2B5EF4-FFF2-40B4-BE49-F238E27FC236}">
                    <a16:creationId xmlns:a16="http://schemas.microsoft.com/office/drawing/2014/main" id="{F988C98D-884E-BEAE-4556-130E32945960}"/>
                  </a:ext>
                </a:extLst>
              </p:cNvPr>
              <p:cNvSpPr/>
              <p:nvPr/>
            </p:nvSpPr>
            <p:spPr>
              <a:xfrm>
                <a:off x="2238375" y="82296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43" name="图形 602">
                <a:extLst>
                  <a:ext uri="{FF2B5EF4-FFF2-40B4-BE49-F238E27FC236}">
                    <a16:creationId xmlns:a16="http://schemas.microsoft.com/office/drawing/2014/main" id="{38EF931A-1D39-647C-2928-163BFE396B97}"/>
                  </a:ext>
                </a:extLst>
              </p:cNvPr>
              <p:cNvGrpSpPr/>
              <p:nvPr/>
            </p:nvGrpSpPr>
            <p:grpSpPr>
              <a:xfrm>
                <a:off x="2356363" y="1737907"/>
                <a:ext cx="483542" cy="135089"/>
                <a:chOff x="2356363" y="1737907"/>
                <a:chExt cx="483542" cy="135089"/>
              </a:xfrm>
              <a:solidFill>
                <a:srgbClr val="000000"/>
              </a:solidFill>
            </p:grpSpPr>
            <p:sp>
              <p:nvSpPr>
                <p:cNvPr id="744" name="任意多边形: 形状 743">
                  <a:extLst>
                    <a:ext uri="{FF2B5EF4-FFF2-40B4-BE49-F238E27FC236}">
                      <a16:creationId xmlns:a16="http://schemas.microsoft.com/office/drawing/2014/main" id="{CC79E172-447B-EFA1-C3C4-2AB0EC1BF7A3}"/>
                    </a:ext>
                  </a:extLst>
                </p:cNvPr>
                <p:cNvSpPr/>
                <p:nvPr/>
              </p:nvSpPr>
              <p:spPr>
                <a:xfrm flipV="1">
                  <a:off x="2356363" y="1737907"/>
                  <a:ext cx="89827" cy="135089"/>
                </a:xfrm>
                <a:custGeom>
                  <a:avLst/>
                  <a:gdLst>
                    <a:gd name="connsiteX0" fmla="*/ 6481 w 89827"/>
                    <a:gd name="connsiteY0" fmla="*/ 3068 h 135089"/>
                    <a:gd name="connsiteX1" fmla="*/ 6481 w 89827"/>
                    <a:gd name="connsiteY1" fmla="*/ 19114 h 135089"/>
                    <a:gd name="connsiteX2" fmla="*/ 19903 w 89827"/>
                    <a:gd name="connsiteY2" fmla="*/ 14314 h 135089"/>
                    <a:gd name="connsiteX3" fmla="*/ 33270 w 89827"/>
                    <a:gd name="connsiteY3" fmla="*/ 12668 h 135089"/>
                    <a:gd name="connsiteX4" fmla="*/ 59891 w 89827"/>
                    <a:gd name="connsiteY4" fmla="*/ 24388 h 135089"/>
                    <a:gd name="connsiteX5" fmla="*/ 70412 w 89827"/>
                    <a:gd name="connsiteY5" fmla="*/ 60023 h 135089"/>
                    <a:gd name="connsiteX6" fmla="*/ 57575 w 89827"/>
                    <a:gd name="connsiteY6" fmla="*/ 48498 h 135089"/>
                    <a:gd name="connsiteX7" fmla="*/ 40414 w 89827"/>
                    <a:gd name="connsiteY7" fmla="*/ 44480 h 135089"/>
                    <a:gd name="connsiteX8" fmla="*/ 9495 w 89827"/>
                    <a:gd name="connsiteY8" fmla="*/ 56284 h 135089"/>
                    <a:gd name="connsiteX9" fmla="*/ -1891 w 89827"/>
                    <a:gd name="connsiteY9" fmla="*/ 88626 h 135089"/>
                    <a:gd name="connsiteX10" fmla="*/ 9969 w 89827"/>
                    <a:gd name="connsiteY10" fmla="*/ 120773 h 135089"/>
                    <a:gd name="connsiteX11" fmla="*/ 41530 w 89827"/>
                    <a:gd name="connsiteY11" fmla="*/ 132912 h 135089"/>
                    <a:gd name="connsiteX12" fmla="*/ 76021 w 89827"/>
                    <a:gd name="connsiteY12" fmla="*/ 115582 h 135089"/>
                    <a:gd name="connsiteX13" fmla="*/ 87936 w 89827"/>
                    <a:gd name="connsiteY13" fmla="*/ 65325 h 135089"/>
                    <a:gd name="connsiteX14" fmla="*/ 73314 w 89827"/>
                    <a:gd name="connsiteY14" fmla="*/ 16184 h 135089"/>
                    <a:gd name="connsiteX15" fmla="*/ 34051 w 89827"/>
                    <a:gd name="connsiteY15" fmla="*/ -2178 h 135089"/>
                    <a:gd name="connsiteX16" fmla="*/ 20601 w 89827"/>
                    <a:gd name="connsiteY16" fmla="*/ -866 h 135089"/>
                    <a:gd name="connsiteX17" fmla="*/ 6481 w 89827"/>
                    <a:gd name="connsiteY17" fmla="*/ 3068 h 135089"/>
                    <a:gd name="connsiteX18" fmla="*/ 41530 w 89827"/>
                    <a:gd name="connsiteY18" fmla="*/ 58265 h 135089"/>
                    <a:gd name="connsiteX19" fmla="*/ 60310 w 89827"/>
                    <a:gd name="connsiteY19" fmla="*/ 66357 h 135089"/>
                    <a:gd name="connsiteX20" fmla="*/ 67258 w 89827"/>
                    <a:gd name="connsiteY20" fmla="*/ 88626 h 135089"/>
                    <a:gd name="connsiteX21" fmla="*/ 60310 w 89827"/>
                    <a:gd name="connsiteY21" fmla="*/ 110811 h 135089"/>
                    <a:gd name="connsiteX22" fmla="*/ 41530 w 89827"/>
                    <a:gd name="connsiteY22" fmla="*/ 118959 h 135089"/>
                    <a:gd name="connsiteX23" fmla="*/ 22750 w 89827"/>
                    <a:gd name="connsiteY23" fmla="*/ 110811 h 135089"/>
                    <a:gd name="connsiteX24" fmla="*/ 15829 w 89827"/>
                    <a:gd name="connsiteY24" fmla="*/ 88626 h 135089"/>
                    <a:gd name="connsiteX25" fmla="*/ 22750 w 89827"/>
                    <a:gd name="connsiteY25" fmla="*/ 66357 h 135089"/>
                    <a:gd name="connsiteX26" fmla="*/ 41530 w 89827"/>
                    <a:gd name="connsiteY26" fmla="*/ 5826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481" y="3068"/>
                      </a:moveTo>
                      <a:lnTo>
                        <a:pt x="6481" y="19114"/>
                      </a:lnTo>
                      <a:cubicBezTo>
                        <a:pt x="10908" y="17012"/>
                        <a:pt x="15383" y="15412"/>
                        <a:pt x="19903" y="14314"/>
                      </a:cubicBezTo>
                      <a:cubicBezTo>
                        <a:pt x="24442" y="13217"/>
                        <a:pt x="28898" y="12668"/>
                        <a:pt x="33270" y="12668"/>
                      </a:cubicBezTo>
                      <a:cubicBezTo>
                        <a:pt x="44897" y="12668"/>
                        <a:pt x="53771" y="16574"/>
                        <a:pt x="59891" y="24388"/>
                      </a:cubicBezTo>
                      <a:cubicBezTo>
                        <a:pt x="66031" y="32201"/>
                        <a:pt x="69537" y="44080"/>
                        <a:pt x="70412" y="60023"/>
                      </a:cubicBezTo>
                      <a:cubicBezTo>
                        <a:pt x="67045" y="55019"/>
                        <a:pt x="62766" y="51177"/>
                        <a:pt x="57575" y="48498"/>
                      </a:cubicBezTo>
                      <a:cubicBezTo>
                        <a:pt x="52404" y="45819"/>
                        <a:pt x="46683" y="44480"/>
                        <a:pt x="40414" y="44480"/>
                      </a:cubicBezTo>
                      <a:cubicBezTo>
                        <a:pt x="27391" y="44480"/>
                        <a:pt x="17085" y="48414"/>
                        <a:pt x="9495" y="56284"/>
                      </a:cubicBezTo>
                      <a:cubicBezTo>
                        <a:pt x="1904" y="64172"/>
                        <a:pt x="-1891" y="74952"/>
                        <a:pt x="-1891" y="88626"/>
                      </a:cubicBezTo>
                      <a:cubicBezTo>
                        <a:pt x="-1891" y="101983"/>
                        <a:pt x="2062" y="112699"/>
                        <a:pt x="9969" y="120773"/>
                      </a:cubicBezTo>
                      <a:cubicBezTo>
                        <a:pt x="17875" y="128865"/>
                        <a:pt x="28396" y="132912"/>
                        <a:pt x="41530" y="132912"/>
                      </a:cubicBezTo>
                      <a:cubicBezTo>
                        <a:pt x="56599" y="132912"/>
                        <a:pt x="68096" y="127135"/>
                        <a:pt x="76021" y="115582"/>
                      </a:cubicBezTo>
                      <a:cubicBezTo>
                        <a:pt x="83964" y="104048"/>
                        <a:pt x="87936" y="87296"/>
                        <a:pt x="87936" y="65325"/>
                      </a:cubicBezTo>
                      <a:cubicBezTo>
                        <a:pt x="87936" y="44805"/>
                        <a:pt x="83062" y="28425"/>
                        <a:pt x="73314" y="16184"/>
                      </a:cubicBezTo>
                      <a:cubicBezTo>
                        <a:pt x="63584" y="3943"/>
                        <a:pt x="50497" y="-2178"/>
                        <a:pt x="34051" y="-2178"/>
                      </a:cubicBezTo>
                      <a:cubicBezTo>
                        <a:pt x="29624" y="-2178"/>
                        <a:pt x="25140" y="-1741"/>
                        <a:pt x="20601" y="-866"/>
                      </a:cubicBezTo>
                      <a:cubicBezTo>
                        <a:pt x="16080" y="8"/>
                        <a:pt x="11373" y="1320"/>
                        <a:pt x="6481" y="3068"/>
                      </a:cubicBezTo>
                      <a:close/>
                      <a:moveTo>
                        <a:pt x="41530" y="58265"/>
                      </a:moveTo>
                      <a:cubicBezTo>
                        <a:pt x="49436" y="58265"/>
                        <a:pt x="55696" y="60962"/>
                        <a:pt x="60310" y="66357"/>
                      </a:cubicBezTo>
                      <a:cubicBezTo>
                        <a:pt x="64942" y="71771"/>
                        <a:pt x="67258" y="79194"/>
                        <a:pt x="67258" y="88626"/>
                      </a:cubicBezTo>
                      <a:cubicBezTo>
                        <a:pt x="67258" y="97983"/>
                        <a:pt x="64942" y="105378"/>
                        <a:pt x="60310" y="110811"/>
                      </a:cubicBezTo>
                      <a:cubicBezTo>
                        <a:pt x="55696" y="116243"/>
                        <a:pt x="49436" y="118959"/>
                        <a:pt x="41530" y="118959"/>
                      </a:cubicBezTo>
                      <a:cubicBezTo>
                        <a:pt x="33623" y="118959"/>
                        <a:pt x="27363" y="116243"/>
                        <a:pt x="22750" y="110811"/>
                      </a:cubicBezTo>
                      <a:cubicBezTo>
                        <a:pt x="18136" y="105378"/>
                        <a:pt x="15829" y="97983"/>
                        <a:pt x="15829" y="88626"/>
                      </a:cubicBezTo>
                      <a:cubicBezTo>
                        <a:pt x="15829" y="79194"/>
                        <a:pt x="18136" y="71771"/>
                        <a:pt x="22750" y="66357"/>
                      </a:cubicBezTo>
                      <a:cubicBezTo>
                        <a:pt x="27363" y="60962"/>
                        <a:pt x="33623" y="58265"/>
                        <a:pt x="41530" y="58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: 形状 744">
                  <a:extLst>
                    <a:ext uri="{FF2B5EF4-FFF2-40B4-BE49-F238E27FC236}">
                      <a16:creationId xmlns:a16="http://schemas.microsoft.com/office/drawing/2014/main" id="{8C6A906D-EF5A-1225-D161-4AC9D5582130}"/>
                    </a:ext>
                  </a:extLst>
                </p:cNvPr>
                <p:cNvSpPr/>
                <p:nvPr/>
              </p:nvSpPr>
              <p:spPr>
                <a:xfrm flipV="1">
                  <a:off x="2473394" y="1740251"/>
                  <a:ext cx="83715" cy="130206"/>
                </a:xfrm>
                <a:custGeom>
                  <a:avLst/>
                  <a:gdLst>
                    <a:gd name="connsiteX0" fmla="*/ -1894 w 83715"/>
                    <a:gd name="connsiteY0" fmla="*/ 128025 h 130206"/>
                    <a:gd name="connsiteX1" fmla="*/ 81822 w 83715"/>
                    <a:gd name="connsiteY1" fmla="*/ 128025 h 130206"/>
                    <a:gd name="connsiteX2" fmla="*/ 81822 w 83715"/>
                    <a:gd name="connsiteY2" fmla="*/ 120518 h 130206"/>
                    <a:gd name="connsiteX3" fmla="*/ 34551 w 83715"/>
                    <a:gd name="connsiteY3" fmla="*/ -2181 h 130206"/>
                    <a:gd name="connsiteX4" fmla="*/ 16161 w 83715"/>
                    <a:gd name="connsiteY4" fmla="*/ -2181 h 130206"/>
                    <a:gd name="connsiteX5" fmla="*/ 60642 w 83715"/>
                    <a:gd name="connsiteY5" fmla="*/ 113179 h 130206"/>
                    <a:gd name="connsiteX6" fmla="*/ -1894 w 83715"/>
                    <a:gd name="connsiteY6" fmla="*/ 113179 h 130206"/>
                    <a:gd name="connsiteX7" fmla="*/ -1894 w 83715"/>
                    <a:gd name="connsiteY7" fmla="*/ 12802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894" y="128025"/>
                      </a:moveTo>
                      <a:lnTo>
                        <a:pt x="81822" y="128025"/>
                      </a:lnTo>
                      <a:lnTo>
                        <a:pt x="81822" y="120518"/>
                      </a:lnTo>
                      <a:lnTo>
                        <a:pt x="34551" y="-2181"/>
                      </a:lnTo>
                      <a:lnTo>
                        <a:pt x="16161" y="-2181"/>
                      </a:lnTo>
                      <a:lnTo>
                        <a:pt x="60642" y="113179"/>
                      </a:lnTo>
                      <a:lnTo>
                        <a:pt x="-1894" y="113179"/>
                      </a:lnTo>
                      <a:lnTo>
                        <a:pt x="-1894" y="1280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: 形状 745">
                  <a:extLst>
                    <a:ext uri="{FF2B5EF4-FFF2-40B4-BE49-F238E27FC236}">
                      <a16:creationId xmlns:a16="http://schemas.microsoft.com/office/drawing/2014/main" id="{D47A2780-4013-A286-4970-BB6C499233A6}"/>
                    </a:ext>
                  </a:extLst>
                </p:cNvPr>
                <p:cNvSpPr/>
                <p:nvPr/>
              </p:nvSpPr>
              <p:spPr>
                <a:xfrm flipV="1">
                  <a:off x="2591458" y="1848300"/>
                  <a:ext cx="18417" cy="22156"/>
                </a:xfrm>
                <a:custGeom>
                  <a:avLst/>
                  <a:gdLst>
                    <a:gd name="connsiteX0" fmla="*/ -876 w 18417"/>
                    <a:gd name="connsiteY0" fmla="*/ 21916 h 22156"/>
                    <a:gd name="connsiteX1" fmla="*/ 17542 w 18417"/>
                    <a:gd name="connsiteY1" fmla="*/ 21916 h 22156"/>
                    <a:gd name="connsiteX2" fmla="*/ 17542 w 18417"/>
                    <a:gd name="connsiteY2" fmla="*/ -241 h 22156"/>
                    <a:gd name="connsiteX3" fmla="*/ -876 w 18417"/>
                    <a:gd name="connsiteY3" fmla="*/ -241 h 22156"/>
                    <a:gd name="connsiteX4" fmla="*/ -876 w 18417"/>
                    <a:gd name="connsiteY4" fmla="*/ 21916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76" y="21916"/>
                      </a:moveTo>
                      <a:lnTo>
                        <a:pt x="17542" y="21916"/>
                      </a:lnTo>
                      <a:lnTo>
                        <a:pt x="17542" y="-241"/>
                      </a:lnTo>
                      <a:lnTo>
                        <a:pt x="-876" y="-241"/>
                      </a:lnTo>
                      <a:lnTo>
                        <a:pt x="-876" y="21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: 形状 746">
                  <a:extLst>
                    <a:ext uri="{FF2B5EF4-FFF2-40B4-BE49-F238E27FC236}">
                      <a16:creationId xmlns:a16="http://schemas.microsoft.com/office/drawing/2014/main" id="{087D2CD9-FF9A-423C-D308-472D56B9EC8F}"/>
                    </a:ext>
                  </a:extLst>
                </p:cNvPr>
                <p:cNvSpPr/>
                <p:nvPr/>
              </p:nvSpPr>
              <p:spPr>
                <a:xfrm flipV="1">
                  <a:off x="2637875" y="1740251"/>
                  <a:ext cx="94877" cy="130206"/>
                </a:xfrm>
                <a:custGeom>
                  <a:avLst/>
                  <a:gdLst>
                    <a:gd name="connsiteX0" fmla="*/ 56901 w 94877"/>
                    <a:gd name="connsiteY0" fmla="*/ 112677 h 130206"/>
                    <a:gd name="connsiteX1" fmla="*/ 12420 w 94877"/>
                    <a:gd name="connsiteY1" fmla="*/ 43165 h 130206"/>
                    <a:gd name="connsiteX2" fmla="*/ 56901 w 94877"/>
                    <a:gd name="connsiteY2" fmla="*/ 43165 h 130206"/>
                    <a:gd name="connsiteX3" fmla="*/ 56901 w 94877"/>
                    <a:gd name="connsiteY3" fmla="*/ 112677 h 130206"/>
                    <a:gd name="connsiteX4" fmla="*/ 52269 w 94877"/>
                    <a:gd name="connsiteY4" fmla="*/ 128025 h 130206"/>
                    <a:gd name="connsiteX5" fmla="*/ 74426 w 94877"/>
                    <a:gd name="connsiteY5" fmla="*/ 128025 h 130206"/>
                    <a:gd name="connsiteX6" fmla="*/ 74426 w 94877"/>
                    <a:gd name="connsiteY6" fmla="*/ 43165 h 130206"/>
                    <a:gd name="connsiteX7" fmla="*/ 93010 w 94877"/>
                    <a:gd name="connsiteY7" fmla="*/ 43165 h 130206"/>
                    <a:gd name="connsiteX8" fmla="*/ 93010 w 94877"/>
                    <a:gd name="connsiteY8" fmla="*/ 28514 h 130206"/>
                    <a:gd name="connsiteX9" fmla="*/ 74426 w 94877"/>
                    <a:gd name="connsiteY9" fmla="*/ 28514 h 130206"/>
                    <a:gd name="connsiteX10" fmla="*/ 74426 w 94877"/>
                    <a:gd name="connsiteY10" fmla="*/ -2181 h 130206"/>
                    <a:gd name="connsiteX11" fmla="*/ 56901 w 94877"/>
                    <a:gd name="connsiteY11" fmla="*/ -2181 h 130206"/>
                    <a:gd name="connsiteX12" fmla="*/ 56901 w 94877"/>
                    <a:gd name="connsiteY12" fmla="*/ 28514 h 130206"/>
                    <a:gd name="connsiteX13" fmla="*/ -1867 w 94877"/>
                    <a:gd name="connsiteY13" fmla="*/ 28514 h 130206"/>
                    <a:gd name="connsiteX14" fmla="*/ -1867 w 94877"/>
                    <a:gd name="connsiteY14" fmla="*/ 45509 h 130206"/>
                    <a:gd name="connsiteX15" fmla="*/ 52269 w 94877"/>
                    <a:gd name="connsiteY15" fmla="*/ 12802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6901" y="112677"/>
                      </a:moveTo>
                      <a:lnTo>
                        <a:pt x="12420" y="43165"/>
                      </a:lnTo>
                      <a:lnTo>
                        <a:pt x="56901" y="43165"/>
                      </a:lnTo>
                      <a:lnTo>
                        <a:pt x="56901" y="112677"/>
                      </a:lnTo>
                      <a:close/>
                      <a:moveTo>
                        <a:pt x="52269" y="128025"/>
                      </a:moveTo>
                      <a:lnTo>
                        <a:pt x="74426" y="128025"/>
                      </a:lnTo>
                      <a:lnTo>
                        <a:pt x="74426" y="43165"/>
                      </a:lnTo>
                      <a:lnTo>
                        <a:pt x="93010" y="43165"/>
                      </a:lnTo>
                      <a:lnTo>
                        <a:pt x="93010" y="28514"/>
                      </a:lnTo>
                      <a:lnTo>
                        <a:pt x="74426" y="28514"/>
                      </a:lnTo>
                      <a:lnTo>
                        <a:pt x="74426" y="-2181"/>
                      </a:lnTo>
                      <a:lnTo>
                        <a:pt x="56901" y="-2181"/>
                      </a:lnTo>
                      <a:lnTo>
                        <a:pt x="56901" y="28514"/>
                      </a:lnTo>
                      <a:lnTo>
                        <a:pt x="-1867" y="28514"/>
                      </a:lnTo>
                      <a:lnTo>
                        <a:pt x="-1867" y="45509"/>
                      </a:lnTo>
                      <a:lnTo>
                        <a:pt x="52269" y="1280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: 形状 747">
                  <a:extLst>
                    <a:ext uri="{FF2B5EF4-FFF2-40B4-BE49-F238E27FC236}">
                      <a16:creationId xmlns:a16="http://schemas.microsoft.com/office/drawing/2014/main" id="{2B0FA50C-9685-BE2B-41A6-8311BCDFCEDA}"/>
                    </a:ext>
                  </a:extLst>
                </p:cNvPr>
                <p:cNvSpPr/>
                <p:nvPr/>
              </p:nvSpPr>
              <p:spPr>
                <a:xfrm flipV="1">
                  <a:off x="2762385" y="1740251"/>
                  <a:ext cx="77520" cy="130206"/>
                </a:xfrm>
                <a:custGeom>
                  <a:avLst/>
                  <a:gdLst>
                    <a:gd name="connsiteX0" fmla="*/ 603 w 77520"/>
                    <a:gd name="connsiteY0" fmla="*/ 12636 h 130206"/>
                    <a:gd name="connsiteX1" fmla="*/ 29373 w 77520"/>
                    <a:gd name="connsiteY1" fmla="*/ 12636 h 130206"/>
                    <a:gd name="connsiteX2" fmla="*/ 29373 w 77520"/>
                    <a:gd name="connsiteY2" fmla="*/ 111979 h 130206"/>
                    <a:gd name="connsiteX3" fmla="*/ -1937 w 77520"/>
                    <a:gd name="connsiteY3" fmla="*/ 105700 h 130206"/>
                    <a:gd name="connsiteX4" fmla="*/ -1937 w 77520"/>
                    <a:gd name="connsiteY4" fmla="*/ 121746 h 130206"/>
                    <a:gd name="connsiteX5" fmla="*/ 29206 w 77520"/>
                    <a:gd name="connsiteY5" fmla="*/ 128025 h 130206"/>
                    <a:gd name="connsiteX6" fmla="*/ 46814 w 77520"/>
                    <a:gd name="connsiteY6" fmla="*/ 128025 h 130206"/>
                    <a:gd name="connsiteX7" fmla="*/ 46814 w 77520"/>
                    <a:gd name="connsiteY7" fmla="*/ 12636 h 130206"/>
                    <a:gd name="connsiteX8" fmla="*/ 75584 w 77520"/>
                    <a:gd name="connsiteY8" fmla="*/ 12636 h 130206"/>
                    <a:gd name="connsiteX9" fmla="*/ 75584 w 77520"/>
                    <a:gd name="connsiteY9" fmla="*/ -2181 h 130206"/>
                    <a:gd name="connsiteX10" fmla="*/ 603 w 77520"/>
                    <a:gd name="connsiteY10" fmla="*/ -2181 h 130206"/>
                    <a:gd name="connsiteX11" fmla="*/ 603 w 77520"/>
                    <a:gd name="connsiteY11" fmla="*/ 12636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603" y="12636"/>
                      </a:moveTo>
                      <a:lnTo>
                        <a:pt x="29373" y="12636"/>
                      </a:lnTo>
                      <a:lnTo>
                        <a:pt x="29373" y="111979"/>
                      </a:lnTo>
                      <a:lnTo>
                        <a:pt x="-1937" y="105700"/>
                      </a:lnTo>
                      <a:lnTo>
                        <a:pt x="-1937" y="121746"/>
                      </a:lnTo>
                      <a:lnTo>
                        <a:pt x="29206" y="128025"/>
                      </a:lnTo>
                      <a:lnTo>
                        <a:pt x="46814" y="128025"/>
                      </a:lnTo>
                      <a:lnTo>
                        <a:pt x="46814" y="12636"/>
                      </a:lnTo>
                      <a:lnTo>
                        <a:pt x="75584" y="12636"/>
                      </a:lnTo>
                      <a:lnTo>
                        <a:pt x="75584" y="-2181"/>
                      </a:lnTo>
                      <a:lnTo>
                        <a:pt x="603" y="-2181"/>
                      </a:lnTo>
                      <a:lnTo>
                        <a:pt x="603" y="126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" name="图形 602">
                <a:extLst>
                  <a:ext uri="{FF2B5EF4-FFF2-40B4-BE49-F238E27FC236}">
                    <a16:creationId xmlns:a16="http://schemas.microsoft.com/office/drawing/2014/main" id="{B731E83B-B9F2-0C98-C91B-134DB717A403}"/>
                  </a:ext>
                </a:extLst>
              </p:cNvPr>
              <p:cNvGrpSpPr/>
              <p:nvPr/>
            </p:nvGrpSpPr>
            <p:grpSpPr>
              <a:xfrm>
                <a:off x="3161659" y="1966735"/>
                <a:ext cx="488788" cy="135089"/>
                <a:chOff x="3161659" y="1966735"/>
                <a:chExt cx="488788" cy="135089"/>
              </a:xfrm>
              <a:solidFill>
                <a:srgbClr val="000000"/>
              </a:solidFill>
            </p:grpSpPr>
            <p:sp>
              <p:nvSpPr>
                <p:cNvPr id="750" name="任意多边形: 形状 749">
                  <a:extLst>
                    <a:ext uri="{FF2B5EF4-FFF2-40B4-BE49-F238E27FC236}">
                      <a16:creationId xmlns:a16="http://schemas.microsoft.com/office/drawing/2014/main" id="{7351D335-3E71-D83B-6317-554892CDFE08}"/>
                    </a:ext>
                  </a:extLst>
                </p:cNvPr>
                <p:cNvSpPr/>
                <p:nvPr/>
              </p:nvSpPr>
              <p:spPr>
                <a:xfrm flipV="1">
                  <a:off x="3161659" y="1966735"/>
                  <a:ext cx="89827" cy="135089"/>
                </a:xfrm>
                <a:custGeom>
                  <a:avLst/>
                  <a:gdLst>
                    <a:gd name="connsiteX0" fmla="*/ 6548 w 89827"/>
                    <a:gd name="connsiteY0" fmla="*/ 3088 h 135089"/>
                    <a:gd name="connsiteX1" fmla="*/ 6548 w 89827"/>
                    <a:gd name="connsiteY1" fmla="*/ 19133 h 135089"/>
                    <a:gd name="connsiteX2" fmla="*/ 19971 w 89827"/>
                    <a:gd name="connsiteY2" fmla="*/ 14333 h 135089"/>
                    <a:gd name="connsiteX3" fmla="*/ 33337 w 89827"/>
                    <a:gd name="connsiteY3" fmla="*/ 12687 h 135089"/>
                    <a:gd name="connsiteX4" fmla="*/ 59959 w 89827"/>
                    <a:gd name="connsiteY4" fmla="*/ 24407 h 135089"/>
                    <a:gd name="connsiteX5" fmla="*/ 70479 w 89827"/>
                    <a:gd name="connsiteY5" fmla="*/ 60042 h 135089"/>
                    <a:gd name="connsiteX6" fmla="*/ 57643 w 89827"/>
                    <a:gd name="connsiteY6" fmla="*/ 48517 h 135089"/>
                    <a:gd name="connsiteX7" fmla="*/ 40481 w 89827"/>
                    <a:gd name="connsiteY7" fmla="*/ 44499 h 135089"/>
                    <a:gd name="connsiteX8" fmla="*/ 9562 w 89827"/>
                    <a:gd name="connsiteY8" fmla="*/ 56303 h 135089"/>
                    <a:gd name="connsiteX9" fmla="*/ -1823 w 89827"/>
                    <a:gd name="connsiteY9" fmla="*/ 88645 h 135089"/>
                    <a:gd name="connsiteX10" fmla="*/ 10037 w 89827"/>
                    <a:gd name="connsiteY10" fmla="*/ 120792 h 135089"/>
                    <a:gd name="connsiteX11" fmla="*/ 41597 w 89827"/>
                    <a:gd name="connsiteY11" fmla="*/ 132931 h 135089"/>
                    <a:gd name="connsiteX12" fmla="*/ 76088 w 89827"/>
                    <a:gd name="connsiteY12" fmla="*/ 115602 h 135089"/>
                    <a:gd name="connsiteX13" fmla="*/ 88004 w 89827"/>
                    <a:gd name="connsiteY13" fmla="*/ 65344 h 135089"/>
                    <a:gd name="connsiteX14" fmla="*/ 73382 w 89827"/>
                    <a:gd name="connsiteY14" fmla="*/ 16203 h 135089"/>
                    <a:gd name="connsiteX15" fmla="*/ 34119 w 89827"/>
                    <a:gd name="connsiteY15" fmla="*/ -2159 h 135089"/>
                    <a:gd name="connsiteX16" fmla="*/ 20668 w 89827"/>
                    <a:gd name="connsiteY16" fmla="*/ -847 h 135089"/>
                    <a:gd name="connsiteX17" fmla="*/ 6548 w 89827"/>
                    <a:gd name="connsiteY17" fmla="*/ 3088 h 135089"/>
                    <a:gd name="connsiteX18" fmla="*/ 41597 w 89827"/>
                    <a:gd name="connsiteY18" fmla="*/ 58284 h 135089"/>
                    <a:gd name="connsiteX19" fmla="*/ 60378 w 89827"/>
                    <a:gd name="connsiteY19" fmla="*/ 66377 h 135089"/>
                    <a:gd name="connsiteX20" fmla="*/ 67326 w 89827"/>
                    <a:gd name="connsiteY20" fmla="*/ 88645 h 135089"/>
                    <a:gd name="connsiteX21" fmla="*/ 60378 w 89827"/>
                    <a:gd name="connsiteY21" fmla="*/ 110830 h 135089"/>
                    <a:gd name="connsiteX22" fmla="*/ 41597 w 89827"/>
                    <a:gd name="connsiteY22" fmla="*/ 118978 h 135089"/>
                    <a:gd name="connsiteX23" fmla="*/ 22817 w 89827"/>
                    <a:gd name="connsiteY23" fmla="*/ 110830 h 135089"/>
                    <a:gd name="connsiteX24" fmla="*/ 15897 w 89827"/>
                    <a:gd name="connsiteY24" fmla="*/ 88645 h 135089"/>
                    <a:gd name="connsiteX25" fmla="*/ 22817 w 89827"/>
                    <a:gd name="connsiteY25" fmla="*/ 66377 h 135089"/>
                    <a:gd name="connsiteX26" fmla="*/ 41597 w 89827"/>
                    <a:gd name="connsiteY26" fmla="*/ 5828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548" y="3088"/>
                      </a:moveTo>
                      <a:lnTo>
                        <a:pt x="6548" y="19133"/>
                      </a:lnTo>
                      <a:cubicBezTo>
                        <a:pt x="10976" y="17031"/>
                        <a:pt x="15450" y="15431"/>
                        <a:pt x="19971" y="14333"/>
                      </a:cubicBezTo>
                      <a:cubicBezTo>
                        <a:pt x="24510" y="13236"/>
                        <a:pt x="28966" y="12687"/>
                        <a:pt x="33337" y="12687"/>
                      </a:cubicBezTo>
                      <a:cubicBezTo>
                        <a:pt x="44965" y="12687"/>
                        <a:pt x="53839" y="16594"/>
                        <a:pt x="59959" y="24407"/>
                      </a:cubicBezTo>
                      <a:cubicBezTo>
                        <a:pt x="66098" y="32221"/>
                        <a:pt x="69605" y="44099"/>
                        <a:pt x="70479" y="60042"/>
                      </a:cubicBezTo>
                      <a:cubicBezTo>
                        <a:pt x="67112" y="55038"/>
                        <a:pt x="62833" y="51196"/>
                        <a:pt x="57643" y="48517"/>
                      </a:cubicBezTo>
                      <a:cubicBezTo>
                        <a:pt x="52471" y="45838"/>
                        <a:pt x="46751" y="44499"/>
                        <a:pt x="40481" y="44499"/>
                      </a:cubicBezTo>
                      <a:cubicBezTo>
                        <a:pt x="27459" y="44499"/>
                        <a:pt x="17152" y="48434"/>
                        <a:pt x="9562" y="56303"/>
                      </a:cubicBezTo>
                      <a:cubicBezTo>
                        <a:pt x="1972" y="64191"/>
                        <a:pt x="-1823" y="74972"/>
                        <a:pt x="-1823" y="88645"/>
                      </a:cubicBezTo>
                      <a:cubicBezTo>
                        <a:pt x="-1823" y="102002"/>
                        <a:pt x="2130" y="112718"/>
                        <a:pt x="10037" y="120792"/>
                      </a:cubicBezTo>
                      <a:cubicBezTo>
                        <a:pt x="17943" y="128885"/>
                        <a:pt x="28463" y="132931"/>
                        <a:pt x="41597" y="132931"/>
                      </a:cubicBezTo>
                      <a:cubicBezTo>
                        <a:pt x="56666" y="132931"/>
                        <a:pt x="68163" y="127154"/>
                        <a:pt x="76088" y="115602"/>
                      </a:cubicBezTo>
                      <a:cubicBezTo>
                        <a:pt x="84032" y="104067"/>
                        <a:pt x="88004" y="87315"/>
                        <a:pt x="88004" y="65344"/>
                      </a:cubicBezTo>
                      <a:cubicBezTo>
                        <a:pt x="88004" y="44825"/>
                        <a:pt x="83130" y="28444"/>
                        <a:pt x="73382" y="16203"/>
                      </a:cubicBezTo>
                      <a:cubicBezTo>
                        <a:pt x="63652" y="3962"/>
                        <a:pt x="50564" y="-2159"/>
                        <a:pt x="34119" y="-2159"/>
                      </a:cubicBezTo>
                      <a:cubicBezTo>
                        <a:pt x="29691" y="-2159"/>
                        <a:pt x="25208" y="-1721"/>
                        <a:pt x="20668" y="-847"/>
                      </a:cubicBezTo>
                      <a:cubicBezTo>
                        <a:pt x="16148" y="27"/>
                        <a:pt x="11441" y="1339"/>
                        <a:pt x="6548" y="3088"/>
                      </a:cubicBezTo>
                      <a:close/>
                      <a:moveTo>
                        <a:pt x="41597" y="58284"/>
                      </a:moveTo>
                      <a:cubicBezTo>
                        <a:pt x="49504" y="58284"/>
                        <a:pt x="55764" y="60982"/>
                        <a:pt x="60378" y="66377"/>
                      </a:cubicBezTo>
                      <a:cubicBezTo>
                        <a:pt x="65010" y="71790"/>
                        <a:pt x="67326" y="79213"/>
                        <a:pt x="67326" y="88645"/>
                      </a:cubicBezTo>
                      <a:cubicBezTo>
                        <a:pt x="67326" y="98003"/>
                        <a:pt x="65010" y="105398"/>
                        <a:pt x="60378" y="110830"/>
                      </a:cubicBezTo>
                      <a:cubicBezTo>
                        <a:pt x="55764" y="116262"/>
                        <a:pt x="49504" y="118978"/>
                        <a:pt x="41597" y="118978"/>
                      </a:cubicBezTo>
                      <a:cubicBezTo>
                        <a:pt x="33691" y="118978"/>
                        <a:pt x="27431" y="116262"/>
                        <a:pt x="22817" y="110830"/>
                      </a:cubicBezTo>
                      <a:cubicBezTo>
                        <a:pt x="18204" y="105398"/>
                        <a:pt x="15897" y="98003"/>
                        <a:pt x="15897" y="88645"/>
                      </a:cubicBezTo>
                      <a:cubicBezTo>
                        <a:pt x="15897" y="79213"/>
                        <a:pt x="18204" y="71790"/>
                        <a:pt x="22817" y="66377"/>
                      </a:cubicBezTo>
                      <a:cubicBezTo>
                        <a:pt x="27431" y="60982"/>
                        <a:pt x="33691" y="58284"/>
                        <a:pt x="41597" y="582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1" name="任意多边形: 形状 750">
                  <a:extLst>
                    <a:ext uri="{FF2B5EF4-FFF2-40B4-BE49-F238E27FC236}">
                      <a16:creationId xmlns:a16="http://schemas.microsoft.com/office/drawing/2014/main" id="{4591FF76-A5C5-BE95-FBDB-599AFF1F5DBB}"/>
                    </a:ext>
                  </a:extLst>
                </p:cNvPr>
                <p:cNvSpPr/>
                <p:nvPr/>
              </p:nvSpPr>
              <p:spPr>
                <a:xfrm flipV="1">
                  <a:off x="3276513" y="1966735"/>
                  <a:ext cx="89910" cy="135089"/>
                </a:xfrm>
                <a:custGeom>
                  <a:avLst/>
                  <a:gdLst>
                    <a:gd name="connsiteX0" fmla="*/ 44631 w 89910"/>
                    <a:gd name="connsiteY0" fmla="*/ 72488 h 135089"/>
                    <a:gd name="connsiteX1" fmla="*/ 25823 w 89910"/>
                    <a:gd name="connsiteY1" fmla="*/ 64368 h 135089"/>
                    <a:gd name="connsiteX2" fmla="*/ 18902 w 89910"/>
                    <a:gd name="connsiteY2" fmla="*/ 42155 h 135089"/>
                    <a:gd name="connsiteX3" fmla="*/ 25823 w 89910"/>
                    <a:gd name="connsiteY3" fmla="*/ 19942 h 135089"/>
                    <a:gd name="connsiteX4" fmla="*/ 44631 w 89910"/>
                    <a:gd name="connsiteY4" fmla="*/ 11794 h 135089"/>
                    <a:gd name="connsiteX5" fmla="*/ 63411 w 89910"/>
                    <a:gd name="connsiteY5" fmla="*/ 19942 h 135089"/>
                    <a:gd name="connsiteX6" fmla="*/ 70332 w 89910"/>
                    <a:gd name="connsiteY6" fmla="*/ 42155 h 135089"/>
                    <a:gd name="connsiteX7" fmla="*/ 63411 w 89910"/>
                    <a:gd name="connsiteY7" fmla="*/ 64368 h 135089"/>
                    <a:gd name="connsiteX8" fmla="*/ 44631 w 89910"/>
                    <a:gd name="connsiteY8" fmla="*/ 72488 h 135089"/>
                    <a:gd name="connsiteX9" fmla="*/ 79596 w 89910"/>
                    <a:gd name="connsiteY9" fmla="*/ 127713 h 135089"/>
                    <a:gd name="connsiteX10" fmla="*/ 79596 w 89910"/>
                    <a:gd name="connsiteY10" fmla="*/ 111667 h 135089"/>
                    <a:gd name="connsiteX11" fmla="*/ 66202 w 89910"/>
                    <a:gd name="connsiteY11" fmla="*/ 116439 h 135089"/>
                    <a:gd name="connsiteX12" fmla="*/ 52807 w 89910"/>
                    <a:gd name="connsiteY12" fmla="*/ 118113 h 135089"/>
                    <a:gd name="connsiteX13" fmla="*/ 26158 w 89910"/>
                    <a:gd name="connsiteY13" fmla="*/ 106337 h 135089"/>
                    <a:gd name="connsiteX14" fmla="*/ 15665 w 89910"/>
                    <a:gd name="connsiteY14" fmla="*/ 70758 h 135089"/>
                    <a:gd name="connsiteX15" fmla="*/ 28558 w 89910"/>
                    <a:gd name="connsiteY15" fmla="*/ 82394 h 135089"/>
                    <a:gd name="connsiteX16" fmla="*/ 45664 w 89910"/>
                    <a:gd name="connsiteY16" fmla="*/ 86441 h 135089"/>
                    <a:gd name="connsiteX17" fmla="*/ 76666 w 89910"/>
                    <a:gd name="connsiteY17" fmla="*/ 74525 h 135089"/>
                    <a:gd name="connsiteX18" fmla="*/ 88052 w 89910"/>
                    <a:gd name="connsiteY18" fmla="*/ 42155 h 135089"/>
                    <a:gd name="connsiteX19" fmla="*/ 76192 w 89910"/>
                    <a:gd name="connsiteY19" fmla="*/ 9952 h 135089"/>
                    <a:gd name="connsiteX20" fmla="*/ 44631 w 89910"/>
                    <a:gd name="connsiteY20" fmla="*/ -2159 h 135089"/>
                    <a:gd name="connsiteX21" fmla="*/ 10084 w 89910"/>
                    <a:gd name="connsiteY21" fmla="*/ 15143 h 135089"/>
                    <a:gd name="connsiteX22" fmla="*/ -1859 w 89910"/>
                    <a:gd name="connsiteY22" fmla="*/ 65344 h 135089"/>
                    <a:gd name="connsiteX23" fmla="*/ 12791 w 89910"/>
                    <a:gd name="connsiteY23" fmla="*/ 114569 h 135089"/>
                    <a:gd name="connsiteX24" fmla="*/ 52110 w 89910"/>
                    <a:gd name="connsiteY24" fmla="*/ 132931 h 135089"/>
                    <a:gd name="connsiteX25" fmla="*/ 65504 w 89910"/>
                    <a:gd name="connsiteY25" fmla="*/ 131619 h 135089"/>
                    <a:gd name="connsiteX26" fmla="*/ 79596 w 89910"/>
                    <a:gd name="connsiteY26" fmla="*/ 127713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631" y="72488"/>
                      </a:moveTo>
                      <a:cubicBezTo>
                        <a:pt x="36725" y="72488"/>
                        <a:pt x="30455" y="69781"/>
                        <a:pt x="25823" y="64368"/>
                      </a:cubicBezTo>
                      <a:cubicBezTo>
                        <a:pt x="21209" y="58973"/>
                        <a:pt x="18902" y="51568"/>
                        <a:pt x="18902" y="42155"/>
                      </a:cubicBezTo>
                      <a:cubicBezTo>
                        <a:pt x="18902" y="32797"/>
                        <a:pt x="21209" y="25393"/>
                        <a:pt x="25823" y="19942"/>
                      </a:cubicBezTo>
                      <a:cubicBezTo>
                        <a:pt x="30455" y="14510"/>
                        <a:pt x="36725" y="11794"/>
                        <a:pt x="44631" y="11794"/>
                      </a:cubicBezTo>
                      <a:cubicBezTo>
                        <a:pt x="52538" y="11794"/>
                        <a:pt x="58798" y="14510"/>
                        <a:pt x="63411" y="19942"/>
                      </a:cubicBezTo>
                      <a:cubicBezTo>
                        <a:pt x="68025" y="25393"/>
                        <a:pt x="70332" y="32797"/>
                        <a:pt x="70332" y="42155"/>
                      </a:cubicBezTo>
                      <a:cubicBezTo>
                        <a:pt x="70332" y="51568"/>
                        <a:pt x="68025" y="58973"/>
                        <a:pt x="63411" y="64368"/>
                      </a:cubicBezTo>
                      <a:cubicBezTo>
                        <a:pt x="58798" y="69781"/>
                        <a:pt x="52538" y="72488"/>
                        <a:pt x="44631" y="72488"/>
                      </a:cubicBezTo>
                      <a:close/>
                      <a:moveTo>
                        <a:pt x="79596" y="127713"/>
                      </a:moveTo>
                      <a:lnTo>
                        <a:pt x="79596" y="111667"/>
                      </a:lnTo>
                      <a:cubicBezTo>
                        <a:pt x="75169" y="113751"/>
                        <a:pt x="70704" y="115341"/>
                        <a:pt x="66202" y="116439"/>
                      </a:cubicBezTo>
                      <a:cubicBezTo>
                        <a:pt x="61700" y="117555"/>
                        <a:pt x="57235" y="118113"/>
                        <a:pt x="52807" y="118113"/>
                      </a:cubicBezTo>
                      <a:cubicBezTo>
                        <a:pt x="41180" y="118113"/>
                        <a:pt x="32297" y="114188"/>
                        <a:pt x="26158" y="106337"/>
                      </a:cubicBezTo>
                      <a:cubicBezTo>
                        <a:pt x="20037" y="98486"/>
                        <a:pt x="16540" y="86627"/>
                        <a:pt x="15665" y="70758"/>
                      </a:cubicBezTo>
                      <a:cubicBezTo>
                        <a:pt x="19089" y="75818"/>
                        <a:pt x="23386" y="79697"/>
                        <a:pt x="28558" y="82394"/>
                      </a:cubicBezTo>
                      <a:cubicBezTo>
                        <a:pt x="33748" y="85092"/>
                        <a:pt x="39450" y="86441"/>
                        <a:pt x="45664" y="86441"/>
                      </a:cubicBezTo>
                      <a:cubicBezTo>
                        <a:pt x="58742" y="86441"/>
                        <a:pt x="69076" y="82469"/>
                        <a:pt x="76666" y="74525"/>
                      </a:cubicBezTo>
                      <a:cubicBezTo>
                        <a:pt x="84257" y="66600"/>
                        <a:pt x="88052" y="55810"/>
                        <a:pt x="88052" y="42155"/>
                      </a:cubicBezTo>
                      <a:cubicBezTo>
                        <a:pt x="88052" y="28779"/>
                        <a:pt x="84099" y="18045"/>
                        <a:pt x="76192" y="9952"/>
                      </a:cubicBezTo>
                      <a:cubicBezTo>
                        <a:pt x="68286" y="1878"/>
                        <a:pt x="57765" y="-2159"/>
                        <a:pt x="44631" y="-2159"/>
                      </a:cubicBezTo>
                      <a:cubicBezTo>
                        <a:pt x="29562" y="-2159"/>
                        <a:pt x="18047" y="3608"/>
                        <a:pt x="10084" y="15143"/>
                      </a:cubicBezTo>
                      <a:cubicBezTo>
                        <a:pt x="2122" y="26695"/>
                        <a:pt x="-1859" y="43429"/>
                        <a:pt x="-1859" y="65344"/>
                      </a:cubicBezTo>
                      <a:cubicBezTo>
                        <a:pt x="-1859" y="85920"/>
                        <a:pt x="3024" y="102328"/>
                        <a:pt x="12791" y="114569"/>
                      </a:cubicBezTo>
                      <a:cubicBezTo>
                        <a:pt x="22558" y="126810"/>
                        <a:pt x="35664" y="132931"/>
                        <a:pt x="52110" y="132931"/>
                      </a:cubicBezTo>
                      <a:cubicBezTo>
                        <a:pt x="56537" y="132931"/>
                        <a:pt x="61002" y="132494"/>
                        <a:pt x="65504" y="131619"/>
                      </a:cubicBezTo>
                      <a:cubicBezTo>
                        <a:pt x="70006" y="130745"/>
                        <a:pt x="74704" y="129443"/>
                        <a:pt x="79596" y="1277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: 形状 751">
                  <a:extLst>
                    <a:ext uri="{FF2B5EF4-FFF2-40B4-BE49-F238E27FC236}">
                      <a16:creationId xmlns:a16="http://schemas.microsoft.com/office/drawing/2014/main" id="{97A615B9-4936-9AAB-0D3D-BD9AEE49D0F0}"/>
                    </a:ext>
                  </a:extLst>
                </p:cNvPr>
                <p:cNvSpPr/>
                <p:nvPr/>
              </p:nvSpPr>
              <p:spPr>
                <a:xfrm flipV="1">
                  <a:off x="3396753" y="2077129"/>
                  <a:ext cx="18417" cy="22156"/>
                </a:xfrm>
                <a:custGeom>
                  <a:avLst/>
                  <a:gdLst>
                    <a:gd name="connsiteX0" fmla="*/ -808 w 18417"/>
                    <a:gd name="connsiteY0" fmla="*/ 21935 h 22156"/>
                    <a:gd name="connsiteX1" fmla="*/ 17610 w 18417"/>
                    <a:gd name="connsiteY1" fmla="*/ 21935 h 22156"/>
                    <a:gd name="connsiteX2" fmla="*/ 17610 w 18417"/>
                    <a:gd name="connsiteY2" fmla="*/ -222 h 22156"/>
                    <a:gd name="connsiteX3" fmla="*/ -808 w 18417"/>
                    <a:gd name="connsiteY3" fmla="*/ -222 h 22156"/>
                    <a:gd name="connsiteX4" fmla="*/ -808 w 18417"/>
                    <a:gd name="connsiteY4" fmla="*/ 21935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08" y="21935"/>
                      </a:moveTo>
                      <a:lnTo>
                        <a:pt x="17610" y="21935"/>
                      </a:lnTo>
                      <a:lnTo>
                        <a:pt x="17610" y="-222"/>
                      </a:lnTo>
                      <a:lnTo>
                        <a:pt x="-808" y="-222"/>
                      </a:lnTo>
                      <a:lnTo>
                        <a:pt x="-808" y="219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: 形状 752">
                  <a:extLst>
                    <a:ext uri="{FF2B5EF4-FFF2-40B4-BE49-F238E27FC236}">
                      <a16:creationId xmlns:a16="http://schemas.microsoft.com/office/drawing/2014/main" id="{7A86BCF4-9DD8-96CE-3129-BF721F821990}"/>
                    </a:ext>
                  </a:extLst>
                </p:cNvPr>
                <p:cNvSpPr/>
                <p:nvPr/>
              </p:nvSpPr>
              <p:spPr>
                <a:xfrm flipV="1">
                  <a:off x="3449086" y="1969079"/>
                  <a:ext cx="83715" cy="130206"/>
                </a:xfrm>
                <a:custGeom>
                  <a:avLst/>
                  <a:gdLst>
                    <a:gd name="connsiteX0" fmla="*/ -1812 w 83715"/>
                    <a:gd name="connsiteY0" fmla="*/ 128044 h 130206"/>
                    <a:gd name="connsiteX1" fmla="*/ 81904 w 83715"/>
                    <a:gd name="connsiteY1" fmla="*/ 128044 h 130206"/>
                    <a:gd name="connsiteX2" fmla="*/ 81904 w 83715"/>
                    <a:gd name="connsiteY2" fmla="*/ 120537 h 130206"/>
                    <a:gd name="connsiteX3" fmla="*/ 34632 w 83715"/>
                    <a:gd name="connsiteY3" fmla="*/ -2162 h 130206"/>
                    <a:gd name="connsiteX4" fmla="*/ 16243 w 83715"/>
                    <a:gd name="connsiteY4" fmla="*/ -2162 h 130206"/>
                    <a:gd name="connsiteX5" fmla="*/ 60724 w 83715"/>
                    <a:gd name="connsiteY5" fmla="*/ 113198 h 130206"/>
                    <a:gd name="connsiteX6" fmla="*/ -1812 w 83715"/>
                    <a:gd name="connsiteY6" fmla="*/ 113198 h 130206"/>
                    <a:gd name="connsiteX7" fmla="*/ -1812 w 83715"/>
                    <a:gd name="connsiteY7" fmla="*/ 128044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812" y="128044"/>
                      </a:moveTo>
                      <a:lnTo>
                        <a:pt x="81904" y="128044"/>
                      </a:lnTo>
                      <a:lnTo>
                        <a:pt x="81904" y="120537"/>
                      </a:lnTo>
                      <a:lnTo>
                        <a:pt x="34632" y="-2162"/>
                      </a:lnTo>
                      <a:lnTo>
                        <a:pt x="16243" y="-2162"/>
                      </a:lnTo>
                      <a:lnTo>
                        <a:pt x="60724" y="113198"/>
                      </a:lnTo>
                      <a:lnTo>
                        <a:pt x="-1812" y="113198"/>
                      </a:lnTo>
                      <a:lnTo>
                        <a:pt x="-1812" y="1280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: 形状 753">
                  <a:extLst>
                    <a:ext uri="{FF2B5EF4-FFF2-40B4-BE49-F238E27FC236}">
                      <a16:creationId xmlns:a16="http://schemas.microsoft.com/office/drawing/2014/main" id="{182AE4F4-3E99-0639-97B0-6C44A056E8E0}"/>
                    </a:ext>
                  </a:extLst>
                </p:cNvPr>
                <p:cNvSpPr/>
                <p:nvPr/>
              </p:nvSpPr>
              <p:spPr>
                <a:xfrm flipV="1">
                  <a:off x="3560537" y="1966735"/>
                  <a:ext cx="89910" cy="135089"/>
                </a:xfrm>
                <a:custGeom>
                  <a:avLst/>
                  <a:gdLst>
                    <a:gd name="connsiteX0" fmla="*/ 44655 w 89910"/>
                    <a:gd name="connsiteY0" fmla="*/ 72488 h 135089"/>
                    <a:gd name="connsiteX1" fmla="*/ 25847 w 89910"/>
                    <a:gd name="connsiteY1" fmla="*/ 64368 h 135089"/>
                    <a:gd name="connsiteX2" fmla="*/ 18926 w 89910"/>
                    <a:gd name="connsiteY2" fmla="*/ 42155 h 135089"/>
                    <a:gd name="connsiteX3" fmla="*/ 25847 w 89910"/>
                    <a:gd name="connsiteY3" fmla="*/ 19942 h 135089"/>
                    <a:gd name="connsiteX4" fmla="*/ 44655 w 89910"/>
                    <a:gd name="connsiteY4" fmla="*/ 11794 h 135089"/>
                    <a:gd name="connsiteX5" fmla="*/ 63435 w 89910"/>
                    <a:gd name="connsiteY5" fmla="*/ 19942 h 135089"/>
                    <a:gd name="connsiteX6" fmla="*/ 70356 w 89910"/>
                    <a:gd name="connsiteY6" fmla="*/ 42155 h 135089"/>
                    <a:gd name="connsiteX7" fmla="*/ 63435 w 89910"/>
                    <a:gd name="connsiteY7" fmla="*/ 64368 h 135089"/>
                    <a:gd name="connsiteX8" fmla="*/ 44655 w 89910"/>
                    <a:gd name="connsiteY8" fmla="*/ 72488 h 135089"/>
                    <a:gd name="connsiteX9" fmla="*/ 79620 w 89910"/>
                    <a:gd name="connsiteY9" fmla="*/ 127713 h 135089"/>
                    <a:gd name="connsiteX10" fmla="*/ 79620 w 89910"/>
                    <a:gd name="connsiteY10" fmla="*/ 111667 h 135089"/>
                    <a:gd name="connsiteX11" fmla="*/ 66226 w 89910"/>
                    <a:gd name="connsiteY11" fmla="*/ 116439 h 135089"/>
                    <a:gd name="connsiteX12" fmla="*/ 52831 w 89910"/>
                    <a:gd name="connsiteY12" fmla="*/ 118113 h 135089"/>
                    <a:gd name="connsiteX13" fmla="*/ 26182 w 89910"/>
                    <a:gd name="connsiteY13" fmla="*/ 106337 h 135089"/>
                    <a:gd name="connsiteX14" fmla="*/ 15689 w 89910"/>
                    <a:gd name="connsiteY14" fmla="*/ 70758 h 135089"/>
                    <a:gd name="connsiteX15" fmla="*/ 28582 w 89910"/>
                    <a:gd name="connsiteY15" fmla="*/ 82394 h 135089"/>
                    <a:gd name="connsiteX16" fmla="*/ 45688 w 89910"/>
                    <a:gd name="connsiteY16" fmla="*/ 86441 h 135089"/>
                    <a:gd name="connsiteX17" fmla="*/ 76690 w 89910"/>
                    <a:gd name="connsiteY17" fmla="*/ 74525 h 135089"/>
                    <a:gd name="connsiteX18" fmla="*/ 88076 w 89910"/>
                    <a:gd name="connsiteY18" fmla="*/ 42155 h 135089"/>
                    <a:gd name="connsiteX19" fmla="*/ 76216 w 89910"/>
                    <a:gd name="connsiteY19" fmla="*/ 9952 h 135089"/>
                    <a:gd name="connsiteX20" fmla="*/ 44655 w 89910"/>
                    <a:gd name="connsiteY20" fmla="*/ -2159 h 135089"/>
                    <a:gd name="connsiteX21" fmla="*/ 10108 w 89910"/>
                    <a:gd name="connsiteY21" fmla="*/ 15143 h 135089"/>
                    <a:gd name="connsiteX22" fmla="*/ -1835 w 89910"/>
                    <a:gd name="connsiteY22" fmla="*/ 65344 h 135089"/>
                    <a:gd name="connsiteX23" fmla="*/ 12815 w 89910"/>
                    <a:gd name="connsiteY23" fmla="*/ 114569 h 135089"/>
                    <a:gd name="connsiteX24" fmla="*/ 52134 w 89910"/>
                    <a:gd name="connsiteY24" fmla="*/ 132931 h 135089"/>
                    <a:gd name="connsiteX25" fmla="*/ 65528 w 89910"/>
                    <a:gd name="connsiteY25" fmla="*/ 131619 h 135089"/>
                    <a:gd name="connsiteX26" fmla="*/ 79620 w 89910"/>
                    <a:gd name="connsiteY26" fmla="*/ 127713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655" y="72488"/>
                      </a:moveTo>
                      <a:cubicBezTo>
                        <a:pt x="36749" y="72488"/>
                        <a:pt x="30479" y="69781"/>
                        <a:pt x="25847" y="64368"/>
                      </a:cubicBezTo>
                      <a:cubicBezTo>
                        <a:pt x="21233" y="58973"/>
                        <a:pt x="18926" y="51568"/>
                        <a:pt x="18926" y="42155"/>
                      </a:cubicBezTo>
                      <a:cubicBezTo>
                        <a:pt x="18926" y="32797"/>
                        <a:pt x="21233" y="25393"/>
                        <a:pt x="25847" y="19942"/>
                      </a:cubicBezTo>
                      <a:cubicBezTo>
                        <a:pt x="30479" y="14510"/>
                        <a:pt x="36749" y="11794"/>
                        <a:pt x="44655" y="11794"/>
                      </a:cubicBezTo>
                      <a:cubicBezTo>
                        <a:pt x="52562" y="11794"/>
                        <a:pt x="58822" y="14510"/>
                        <a:pt x="63435" y="19942"/>
                      </a:cubicBezTo>
                      <a:cubicBezTo>
                        <a:pt x="68049" y="25393"/>
                        <a:pt x="70356" y="32797"/>
                        <a:pt x="70356" y="42155"/>
                      </a:cubicBezTo>
                      <a:cubicBezTo>
                        <a:pt x="70356" y="51568"/>
                        <a:pt x="68049" y="58973"/>
                        <a:pt x="63435" y="64368"/>
                      </a:cubicBezTo>
                      <a:cubicBezTo>
                        <a:pt x="58822" y="69781"/>
                        <a:pt x="52562" y="72488"/>
                        <a:pt x="44655" y="72488"/>
                      </a:cubicBezTo>
                      <a:close/>
                      <a:moveTo>
                        <a:pt x="79620" y="127713"/>
                      </a:moveTo>
                      <a:lnTo>
                        <a:pt x="79620" y="111667"/>
                      </a:lnTo>
                      <a:cubicBezTo>
                        <a:pt x="75193" y="113751"/>
                        <a:pt x="70728" y="115341"/>
                        <a:pt x="66226" y="116439"/>
                      </a:cubicBezTo>
                      <a:cubicBezTo>
                        <a:pt x="61724" y="117555"/>
                        <a:pt x="57259" y="118113"/>
                        <a:pt x="52831" y="118113"/>
                      </a:cubicBezTo>
                      <a:cubicBezTo>
                        <a:pt x="41204" y="118113"/>
                        <a:pt x="32321" y="114188"/>
                        <a:pt x="26182" y="106337"/>
                      </a:cubicBezTo>
                      <a:cubicBezTo>
                        <a:pt x="20061" y="98486"/>
                        <a:pt x="16564" y="86627"/>
                        <a:pt x="15689" y="70758"/>
                      </a:cubicBezTo>
                      <a:cubicBezTo>
                        <a:pt x="19112" y="75818"/>
                        <a:pt x="23410" y="79697"/>
                        <a:pt x="28582" y="82394"/>
                      </a:cubicBezTo>
                      <a:cubicBezTo>
                        <a:pt x="33772" y="85092"/>
                        <a:pt x="39474" y="86441"/>
                        <a:pt x="45688" y="86441"/>
                      </a:cubicBezTo>
                      <a:cubicBezTo>
                        <a:pt x="58766" y="86441"/>
                        <a:pt x="69100" y="82469"/>
                        <a:pt x="76690" y="74525"/>
                      </a:cubicBezTo>
                      <a:cubicBezTo>
                        <a:pt x="84281" y="66600"/>
                        <a:pt x="88076" y="55810"/>
                        <a:pt x="88076" y="42155"/>
                      </a:cubicBezTo>
                      <a:cubicBezTo>
                        <a:pt x="88076" y="28779"/>
                        <a:pt x="84122" y="18045"/>
                        <a:pt x="76216" y="9952"/>
                      </a:cubicBezTo>
                      <a:cubicBezTo>
                        <a:pt x="68309" y="1878"/>
                        <a:pt x="57789" y="-2159"/>
                        <a:pt x="44655" y="-2159"/>
                      </a:cubicBezTo>
                      <a:cubicBezTo>
                        <a:pt x="29586" y="-2159"/>
                        <a:pt x="18071" y="3608"/>
                        <a:pt x="10108" y="15143"/>
                      </a:cubicBezTo>
                      <a:cubicBezTo>
                        <a:pt x="2146" y="26695"/>
                        <a:pt x="-1835" y="43429"/>
                        <a:pt x="-1835" y="65344"/>
                      </a:cubicBezTo>
                      <a:cubicBezTo>
                        <a:pt x="-1835" y="85920"/>
                        <a:pt x="3048" y="102328"/>
                        <a:pt x="12815" y="114569"/>
                      </a:cubicBezTo>
                      <a:cubicBezTo>
                        <a:pt x="22582" y="126810"/>
                        <a:pt x="35688" y="132931"/>
                        <a:pt x="52134" y="132931"/>
                      </a:cubicBezTo>
                      <a:cubicBezTo>
                        <a:pt x="56561" y="132931"/>
                        <a:pt x="61026" y="132494"/>
                        <a:pt x="65528" y="131619"/>
                      </a:cubicBezTo>
                      <a:cubicBezTo>
                        <a:pt x="70030" y="130745"/>
                        <a:pt x="74728" y="129443"/>
                        <a:pt x="79620" y="1277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" name="图形 602">
                <a:extLst>
                  <a:ext uri="{FF2B5EF4-FFF2-40B4-BE49-F238E27FC236}">
                    <a16:creationId xmlns:a16="http://schemas.microsoft.com/office/drawing/2014/main" id="{08FA2FB2-3DA4-FD74-2570-130405B30BF8}"/>
                  </a:ext>
                </a:extLst>
              </p:cNvPr>
              <p:cNvGrpSpPr/>
              <p:nvPr/>
            </p:nvGrpSpPr>
            <p:grpSpPr>
              <a:xfrm>
                <a:off x="4023769" y="2269493"/>
                <a:ext cx="373850" cy="135089"/>
                <a:chOff x="4023769" y="2269493"/>
                <a:chExt cx="373850" cy="135089"/>
              </a:xfrm>
              <a:solidFill>
                <a:srgbClr val="000000"/>
              </a:solidFill>
            </p:grpSpPr>
            <p:sp>
              <p:nvSpPr>
                <p:cNvPr id="756" name="任意多边形: 形状 755">
                  <a:extLst>
                    <a:ext uri="{FF2B5EF4-FFF2-40B4-BE49-F238E27FC236}">
                      <a16:creationId xmlns:a16="http://schemas.microsoft.com/office/drawing/2014/main" id="{10006C85-471A-C4AF-67B0-4D42B3EB14A4}"/>
                    </a:ext>
                  </a:extLst>
                </p:cNvPr>
                <p:cNvSpPr/>
                <p:nvPr/>
              </p:nvSpPr>
              <p:spPr>
                <a:xfrm flipV="1">
                  <a:off x="4023769" y="2269493"/>
                  <a:ext cx="89827" cy="135089"/>
                </a:xfrm>
                <a:custGeom>
                  <a:avLst/>
                  <a:gdLst>
                    <a:gd name="connsiteX0" fmla="*/ 6621 w 89827"/>
                    <a:gd name="connsiteY0" fmla="*/ 3113 h 135089"/>
                    <a:gd name="connsiteX1" fmla="*/ 6621 w 89827"/>
                    <a:gd name="connsiteY1" fmla="*/ 19159 h 135089"/>
                    <a:gd name="connsiteX2" fmla="*/ 20043 w 89827"/>
                    <a:gd name="connsiteY2" fmla="*/ 14359 h 135089"/>
                    <a:gd name="connsiteX3" fmla="*/ 33410 w 89827"/>
                    <a:gd name="connsiteY3" fmla="*/ 12712 h 135089"/>
                    <a:gd name="connsiteX4" fmla="*/ 60032 w 89827"/>
                    <a:gd name="connsiteY4" fmla="*/ 24433 h 135089"/>
                    <a:gd name="connsiteX5" fmla="*/ 70552 w 89827"/>
                    <a:gd name="connsiteY5" fmla="*/ 60068 h 135089"/>
                    <a:gd name="connsiteX6" fmla="*/ 57715 w 89827"/>
                    <a:gd name="connsiteY6" fmla="*/ 48543 h 135089"/>
                    <a:gd name="connsiteX7" fmla="*/ 40554 w 89827"/>
                    <a:gd name="connsiteY7" fmla="*/ 44524 h 135089"/>
                    <a:gd name="connsiteX8" fmla="*/ 9635 w 89827"/>
                    <a:gd name="connsiteY8" fmla="*/ 56328 h 135089"/>
                    <a:gd name="connsiteX9" fmla="*/ -1751 w 89827"/>
                    <a:gd name="connsiteY9" fmla="*/ 88671 h 135089"/>
                    <a:gd name="connsiteX10" fmla="*/ 10109 w 89827"/>
                    <a:gd name="connsiteY10" fmla="*/ 120817 h 135089"/>
                    <a:gd name="connsiteX11" fmla="*/ 41670 w 89827"/>
                    <a:gd name="connsiteY11" fmla="*/ 132956 h 135089"/>
                    <a:gd name="connsiteX12" fmla="*/ 76161 w 89827"/>
                    <a:gd name="connsiteY12" fmla="*/ 115627 h 135089"/>
                    <a:gd name="connsiteX13" fmla="*/ 88076 w 89827"/>
                    <a:gd name="connsiteY13" fmla="*/ 65370 h 135089"/>
                    <a:gd name="connsiteX14" fmla="*/ 73454 w 89827"/>
                    <a:gd name="connsiteY14" fmla="*/ 16228 h 135089"/>
                    <a:gd name="connsiteX15" fmla="*/ 34191 w 89827"/>
                    <a:gd name="connsiteY15" fmla="*/ -2133 h 135089"/>
                    <a:gd name="connsiteX16" fmla="*/ 20741 w 89827"/>
                    <a:gd name="connsiteY16" fmla="*/ -822 h 135089"/>
                    <a:gd name="connsiteX17" fmla="*/ 6621 w 89827"/>
                    <a:gd name="connsiteY17" fmla="*/ 3113 h 135089"/>
                    <a:gd name="connsiteX18" fmla="*/ 41670 w 89827"/>
                    <a:gd name="connsiteY18" fmla="*/ 58310 h 135089"/>
                    <a:gd name="connsiteX19" fmla="*/ 60450 w 89827"/>
                    <a:gd name="connsiteY19" fmla="*/ 66402 h 135089"/>
                    <a:gd name="connsiteX20" fmla="*/ 67398 w 89827"/>
                    <a:gd name="connsiteY20" fmla="*/ 88671 h 135089"/>
                    <a:gd name="connsiteX21" fmla="*/ 60450 w 89827"/>
                    <a:gd name="connsiteY21" fmla="*/ 110855 h 135089"/>
                    <a:gd name="connsiteX22" fmla="*/ 41670 w 89827"/>
                    <a:gd name="connsiteY22" fmla="*/ 119004 h 135089"/>
                    <a:gd name="connsiteX23" fmla="*/ 22890 w 89827"/>
                    <a:gd name="connsiteY23" fmla="*/ 110855 h 135089"/>
                    <a:gd name="connsiteX24" fmla="*/ 15969 w 89827"/>
                    <a:gd name="connsiteY24" fmla="*/ 88671 h 135089"/>
                    <a:gd name="connsiteX25" fmla="*/ 22890 w 89827"/>
                    <a:gd name="connsiteY25" fmla="*/ 66402 h 135089"/>
                    <a:gd name="connsiteX26" fmla="*/ 41670 w 89827"/>
                    <a:gd name="connsiteY26" fmla="*/ 5831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621" y="3113"/>
                      </a:moveTo>
                      <a:lnTo>
                        <a:pt x="6621" y="19159"/>
                      </a:lnTo>
                      <a:cubicBezTo>
                        <a:pt x="11048" y="17056"/>
                        <a:pt x="15523" y="15456"/>
                        <a:pt x="20043" y="14359"/>
                      </a:cubicBezTo>
                      <a:cubicBezTo>
                        <a:pt x="24583" y="13261"/>
                        <a:pt x="29038" y="12712"/>
                        <a:pt x="33410" y="12712"/>
                      </a:cubicBezTo>
                      <a:cubicBezTo>
                        <a:pt x="45037" y="12712"/>
                        <a:pt x="53911" y="16619"/>
                        <a:pt x="60032" y="24433"/>
                      </a:cubicBezTo>
                      <a:cubicBezTo>
                        <a:pt x="66171" y="32246"/>
                        <a:pt x="69677" y="44124"/>
                        <a:pt x="70552" y="60068"/>
                      </a:cubicBezTo>
                      <a:cubicBezTo>
                        <a:pt x="67185" y="55063"/>
                        <a:pt x="62906" y="51222"/>
                        <a:pt x="57715" y="48543"/>
                      </a:cubicBezTo>
                      <a:cubicBezTo>
                        <a:pt x="52544" y="45864"/>
                        <a:pt x="46823" y="44524"/>
                        <a:pt x="40554" y="44524"/>
                      </a:cubicBezTo>
                      <a:cubicBezTo>
                        <a:pt x="27531" y="44524"/>
                        <a:pt x="17225" y="48459"/>
                        <a:pt x="9635" y="56328"/>
                      </a:cubicBezTo>
                      <a:cubicBezTo>
                        <a:pt x="2044" y="64216"/>
                        <a:pt x="-1751" y="74997"/>
                        <a:pt x="-1751" y="88671"/>
                      </a:cubicBezTo>
                      <a:cubicBezTo>
                        <a:pt x="-1751" y="102028"/>
                        <a:pt x="2202" y="112744"/>
                        <a:pt x="10109" y="120817"/>
                      </a:cubicBezTo>
                      <a:cubicBezTo>
                        <a:pt x="18015" y="128910"/>
                        <a:pt x="28536" y="132956"/>
                        <a:pt x="41670" y="132956"/>
                      </a:cubicBezTo>
                      <a:cubicBezTo>
                        <a:pt x="56739" y="132956"/>
                        <a:pt x="68236" y="127180"/>
                        <a:pt x="76161" y="115627"/>
                      </a:cubicBezTo>
                      <a:cubicBezTo>
                        <a:pt x="84104" y="104093"/>
                        <a:pt x="88076" y="87340"/>
                        <a:pt x="88076" y="65370"/>
                      </a:cubicBezTo>
                      <a:cubicBezTo>
                        <a:pt x="88076" y="44850"/>
                        <a:pt x="83202" y="28470"/>
                        <a:pt x="73454" y="16228"/>
                      </a:cubicBezTo>
                      <a:cubicBezTo>
                        <a:pt x="63724" y="3987"/>
                        <a:pt x="50637" y="-2133"/>
                        <a:pt x="34191" y="-2133"/>
                      </a:cubicBezTo>
                      <a:cubicBezTo>
                        <a:pt x="29764" y="-2133"/>
                        <a:pt x="25280" y="-1696"/>
                        <a:pt x="20741" y="-822"/>
                      </a:cubicBezTo>
                      <a:cubicBezTo>
                        <a:pt x="16220" y="53"/>
                        <a:pt x="11514" y="1364"/>
                        <a:pt x="6621" y="3113"/>
                      </a:cubicBezTo>
                      <a:close/>
                      <a:moveTo>
                        <a:pt x="41670" y="58310"/>
                      </a:moveTo>
                      <a:cubicBezTo>
                        <a:pt x="49576" y="58310"/>
                        <a:pt x="55836" y="61007"/>
                        <a:pt x="60450" y="66402"/>
                      </a:cubicBezTo>
                      <a:cubicBezTo>
                        <a:pt x="65082" y="71816"/>
                        <a:pt x="67398" y="79239"/>
                        <a:pt x="67398" y="88671"/>
                      </a:cubicBezTo>
                      <a:cubicBezTo>
                        <a:pt x="67398" y="98028"/>
                        <a:pt x="65082" y="105423"/>
                        <a:pt x="60450" y="110855"/>
                      </a:cubicBezTo>
                      <a:cubicBezTo>
                        <a:pt x="55836" y="116287"/>
                        <a:pt x="49576" y="119004"/>
                        <a:pt x="41670" y="119004"/>
                      </a:cubicBezTo>
                      <a:cubicBezTo>
                        <a:pt x="33763" y="119004"/>
                        <a:pt x="27503" y="116287"/>
                        <a:pt x="22890" y="110855"/>
                      </a:cubicBezTo>
                      <a:cubicBezTo>
                        <a:pt x="18276" y="105423"/>
                        <a:pt x="15969" y="98028"/>
                        <a:pt x="15969" y="88671"/>
                      </a:cubicBezTo>
                      <a:cubicBezTo>
                        <a:pt x="15969" y="79239"/>
                        <a:pt x="18276" y="71816"/>
                        <a:pt x="22890" y="66402"/>
                      </a:cubicBezTo>
                      <a:cubicBezTo>
                        <a:pt x="27503" y="61007"/>
                        <a:pt x="33763" y="58310"/>
                        <a:pt x="41670" y="583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7" name="任意多边形: 形状 756">
                  <a:extLst>
                    <a:ext uri="{FF2B5EF4-FFF2-40B4-BE49-F238E27FC236}">
                      <a16:creationId xmlns:a16="http://schemas.microsoft.com/office/drawing/2014/main" id="{67B4F60B-C04D-D95F-1B31-E57DA2DE959D}"/>
                    </a:ext>
                  </a:extLst>
                </p:cNvPr>
                <p:cNvSpPr/>
                <p:nvPr/>
              </p:nvSpPr>
              <p:spPr>
                <a:xfrm flipV="1">
                  <a:off x="4139935" y="2271837"/>
                  <a:ext cx="84246" cy="132745"/>
                </a:xfrm>
                <a:custGeom>
                  <a:avLst/>
                  <a:gdLst>
                    <a:gd name="connsiteX0" fmla="*/ 3765 w 84246"/>
                    <a:gd name="connsiteY0" fmla="*/ 130654 h 132745"/>
                    <a:gd name="connsiteX1" fmla="*/ 72914 w 84246"/>
                    <a:gd name="connsiteY1" fmla="*/ 130654 h 132745"/>
                    <a:gd name="connsiteX2" fmla="*/ 72914 w 84246"/>
                    <a:gd name="connsiteY2" fmla="*/ 115809 h 132745"/>
                    <a:gd name="connsiteX3" fmla="*/ 19894 w 84246"/>
                    <a:gd name="connsiteY3" fmla="*/ 115809 h 132745"/>
                    <a:gd name="connsiteX4" fmla="*/ 19894 w 84246"/>
                    <a:gd name="connsiteY4" fmla="*/ 83913 h 132745"/>
                    <a:gd name="connsiteX5" fmla="*/ 27540 w 84246"/>
                    <a:gd name="connsiteY5" fmla="*/ 85866 h 132745"/>
                    <a:gd name="connsiteX6" fmla="*/ 35242 w 84246"/>
                    <a:gd name="connsiteY6" fmla="*/ 86508 h 132745"/>
                    <a:gd name="connsiteX7" fmla="*/ 69761 w 84246"/>
                    <a:gd name="connsiteY7" fmla="*/ 74565 h 132745"/>
                    <a:gd name="connsiteX8" fmla="*/ 82514 w 84246"/>
                    <a:gd name="connsiteY8" fmla="*/ 42222 h 132745"/>
                    <a:gd name="connsiteX9" fmla="*/ 69426 w 84246"/>
                    <a:gd name="connsiteY9" fmla="*/ 9545 h 132745"/>
                    <a:gd name="connsiteX10" fmla="*/ 32535 w 84246"/>
                    <a:gd name="connsiteY10" fmla="*/ -2091 h 132745"/>
                    <a:gd name="connsiteX11" fmla="*/ 15820 w 84246"/>
                    <a:gd name="connsiteY11" fmla="*/ -696 h 132745"/>
                    <a:gd name="connsiteX12" fmla="*/ -1732 w 84246"/>
                    <a:gd name="connsiteY12" fmla="*/ 3490 h 132745"/>
                    <a:gd name="connsiteX13" fmla="*/ -1732 w 84246"/>
                    <a:gd name="connsiteY13" fmla="*/ 21210 h 132745"/>
                    <a:gd name="connsiteX14" fmla="*/ 14481 w 84246"/>
                    <a:gd name="connsiteY14" fmla="*/ 14847 h 132745"/>
                    <a:gd name="connsiteX15" fmla="*/ 32173 w 84246"/>
                    <a:gd name="connsiteY15" fmla="*/ 12754 h 132745"/>
                    <a:gd name="connsiteX16" fmla="*/ 56060 w 84246"/>
                    <a:gd name="connsiteY16" fmla="*/ 20680 h 132745"/>
                    <a:gd name="connsiteX17" fmla="*/ 64878 w 84246"/>
                    <a:gd name="connsiteY17" fmla="*/ 42222 h 132745"/>
                    <a:gd name="connsiteX18" fmla="*/ 56060 w 84246"/>
                    <a:gd name="connsiteY18" fmla="*/ 63737 h 132745"/>
                    <a:gd name="connsiteX19" fmla="*/ 32173 w 84246"/>
                    <a:gd name="connsiteY19" fmla="*/ 71690 h 132745"/>
                    <a:gd name="connsiteX20" fmla="*/ 18080 w 84246"/>
                    <a:gd name="connsiteY20" fmla="*/ 70128 h 132745"/>
                    <a:gd name="connsiteX21" fmla="*/ 3765 w 84246"/>
                    <a:gd name="connsiteY21" fmla="*/ 65244 h 132745"/>
                    <a:gd name="connsiteX22" fmla="*/ 3765 w 84246"/>
                    <a:gd name="connsiteY22" fmla="*/ 130654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765" y="130654"/>
                      </a:moveTo>
                      <a:lnTo>
                        <a:pt x="72914" y="130654"/>
                      </a:lnTo>
                      <a:lnTo>
                        <a:pt x="72914" y="115809"/>
                      </a:lnTo>
                      <a:lnTo>
                        <a:pt x="19894" y="115809"/>
                      </a:lnTo>
                      <a:lnTo>
                        <a:pt x="19894" y="83913"/>
                      </a:lnTo>
                      <a:cubicBezTo>
                        <a:pt x="22443" y="84787"/>
                        <a:pt x="24992" y="85438"/>
                        <a:pt x="27540" y="85866"/>
                      </a:cubicBezTo>
                      <a:cubicBezTo>
                        <a:pt x="30108" y="86294"/>
                        <a:pt x="32675" y="86508"/>
                        <a:pt x="35242" y="86508"/>
                      </a:cubicBezTo>
                      <a:cubicBezTo>
                        <a:pt x="49772" y="86508"/>
                        <a:pt x="61278" y="82527"/>
                        <a:pt x="69761" y="74565"/>
                      </a:cubicBezTo>
                      <a:cubicBezTo>
                        <a:pt x="78263" y="66602"/>
                        <a:pt x="82514" y="55822"/>
                        <a:pt x="82514" y="42222"/>
                      </a:cubicBezTo>
                      <a:cubicBezTo>
                        <a:pt x="82514" y="28214"/>
                        <a:pt x="78151" y="17322"/>
                        <a:pt x="69426" y="9545"/>
                      </a:cubicBezTo>
                      <a:cubicBezTo>
                        <a:pt x="60701" y="1788"/>
                        <a:pt x="48404" y="-2091"/>
                        <a:pt x="32535" y="-2091"/>
                      </a:cubicBezTo>
                      <a:cubicBezTo>
                        <a:pt x="27066" y="-2091"/>
                        <a:pt x="21494" y="-1626"/>
                        <a:pt x="15820" y="-696"/>
                      </a:cubicBezTo>
                      <a:cubicBezTo>
                        <a:pt x="10165" y="234"/>
                        <a:pt x="4314" y="1630"/>
                        <a:pt x="-1732" y="3490"/>
                      </a:cubicBezTo>
                      <a:lnTo>
                        <a:pt x="-1732" y="21210"/>
                      </a:lnTo>
                      <a:cubicBezTo>
                        <a:pt x="3495" y="18363"/>
                        <a:pt x="8900" y="16243"/>
                        <a:pt x="14481" y="14847"/>
                      </a:cubicBezTo>
                      <a:cubicBezTo>
                        <a:pt x="20062" y="13452"/>
                        <a:pt x="25959" y="12754"/>
                        <a:pt x="32173" y="12754"/>
                      </a:cubicBezTo>
                      <a:cubicBezTo>
                        <a:pt x="42237" y="12754"/>
                        <a:pt x="50199" y="15396"/>
                        <a:pt x="56060" y="20680"/>
                      </a:cubicBezTo>
                      <a:cubicBezTo>
                        <a:pt x="61938" y="25963"/>
                        <a:pt x="64878" y="33144"/>
                        <a:pt x="64878" y="42222"/>
                      </a:cubicBezTo>
                      <a:cubicBezTo>
                        <a:pt x="64878" y="51282"/>
                        <a:pt x="61938" y="58454"/>
                        <a:pt x="56060" y="63737"/>
                      </a:cubicBezTo>
                      <a:cubicBezTo>
                        <a:pt x="50199" y="69039"/>
                        <a:pt x="42237" y="71690"/>
                        <a:pt x="32173" y="71690"/>
                      </a:cubicBezTo>
                      <a:cubicBezTo>
                        <a:pt x="27466" y="71690"/>
                        <a:pt x="22769" y="71170"/>
                        <a:pt x="18080" y="70128"/>
                      </a:cubicBezTo>
                      <a:cubicBezTo>
                        <a:pt x="13411" y="69086"/>
                        <a:pt x="8639" y="67458"/>
                        <a:pt x="3765" y="65244"/>
                      </a:cubicBezTo>
                      <a:lnTo>
                        <a:pt x="3765" y="1306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: 形状 757">
                  <a:extLst>
                    <a:ext uri="{FF2B5EF4-FFF2-40B4-BE49-F238E27FC236}">
                      <a16:creationId xmlns:a16="http://schemas.microsoft.com/office/drawing/2014/main" id="{1D369DA5-4089-ED49-6A8B-2E934B3E25D7}"/>
                    </a:ext>
                  </a:extLst>
                </p:cNvPr>
                <p:cNvSpPr/>
                <p:nvPr/>
              </p:nvSpPr>
              <p:spPr>
                <a:xfrm flipV="1">
                  <a:off x="4258864" y="2379886"/>
                  <a:ext cx="18417" cy="22156"/>
                </a:xfrm>
                <a:custGeom>
                  <a:avLst/>
                  <a:gdLst>
                    <a:gd name="connsiteX0" fmla="*/ -736 w 18417"/>
                    <a:gd name="connsiteY0" fmla="*/ 21961 h 22156"/>
                    <a:gd name="connsiteX1" fmla="*/ 17682 w 18417"/>
                    <a:gd name="connsiteY1" fmla="*/ 21961 h 22156"/>
                    <a:gd name="connsiteX2" fmla="*/ 17682 w 18417"/>
                    <a:gd name="connsiteY2" fmla="*/ -196 h 22156"/>
                    <a:gd name="connsiteX3" fmla="*/ -736 w 18417"/>
                    <a:gd name="connsiteY3" fmla="*/ -196 h 22156"/>
                    <a:gd name="connsiteX4" fmla="*/ -736 w 18417"/>
                    <a:gd name="connsiteY4" fmla="*/ 21961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736" y="21961"/>
                      </a:moveTo>
                      <a:lnTo>
                        <a:pt x="17682" y="21961"/>
                      </a:lnTo>
                      <a:lnTo>
                        <a:pt x="17682" y="-196"/>
                      </a:lnTo>
                      <a:lnTo>
                        <a:pt x="-736" y="-196"/>
                      </a:lnTo>
                      <a:lnTo>
                        <a:pt x="-736" y="219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: 形状 758">
                  <a:extLst>
                    <a:ext uri="{FF2B5EF4-FFF2-40B4-BE49-F238E27FC236}">
                      <a16:creationId xmlns:a16="http://schemas.microsoft.com/office/drawing/2014/main" id="{86BDF6DD-0E02-B169-3100-25D10FA92714}"/>
                    </a:ext>
                  </a:extLst>
                </p:cNvPr>
                <p:cNvSpPr/>
                <p:nvPr/>
              </p:nvSpPr>
              <p:spPr>
                <a:xfrm flipV="1">
                  <a:off x="4307792" y="2269493"/>
                  <a:ext cx="89827" cy="135089"/>
                </a:xfrm>
                <a:custGeom>
                  <a:avLst/>
                  <a:gdLst>
                    <a:gd name="connsiteX0" fmla="*/ 6645 w 89827"/>
                    <a:gd name="connsiteY0" fmla="*/ 3113 h 135089"/>
                    <a:gd name="connsiteX1" fmla="*/ 6645 w 89827"/>
                    <a:gd name="connsiteY1" fmla="*/ 19159 h 135089"/>
                    <a:gd name="connsiteX2" fmla="*/ 20067 w 89827"/>
                    <a:gd name="connsiteY2" fmla="*/ 14359 h 135089"/>
                    <a:gd name="connsiteX3" fmla="*/ 33434 w 89827"/>
                    <a:gd name="connsiteY3" fmla="*/ 12712 h 135089"/>
                    <a:gd name="connsiteX4" fmla="*/ 60055 w 89827"/>
                    <a:gd name="connsiteY4" fmla="*/ 24433 h 135089"/>
                    <a:gd name="connsiteX5" fmla="*/ 70576 w 89827"/>
                    <a:gd name="connsiteY5" fmla="*/ 60068 h 135089"/>
                    <a:gd name="connsiteX6" fmla="*/ 57739 w 89827"/>
                    <a:gd name="connsiteY6" fmla="*/ 48543 h 135089"/>
                    <a:gd name="connsiteX7" fmla="*/ 40577 w 89827"/>
                    <a:gd name="connsiteY7" fmla="*/ 44524 h 135089"/>
                    <a:gd name="connsiteX8" fmla="*/ 9658 w 89827"/>
                    <a:gd name="connsiteY8" fmla="*/ 56328 h 135089"/>
                    <a:gd name="connsiteX9" fmla="*/ -1727 w 89827"/>
                    <a:gd name="connsiteY9" fmla="*/ 88671 h 135089"/>
                    <a:gd name="connsiteX10" fmla="*/ 10133 w 89827"/>
                    <a:gd name="connsiteY10" fmla="*/ 120817 h 135089"/>
                    <a:gd name="connsiteX11" fmla="*/ 41694 w 89827"/>
                    <a:gd name="connsiteY11" fmla="*/ 132956 h 135089"/>
                    <a:gd name="connsiteX12" fmla="*/ 76185 w 89827"/>
                    <a:gd name="connsiteY12" fmla="*/ 115627 h 135089"/>
                    <a:gd name="connsiteX13" fmla="*/ 88100 w 89827"/>
                    <a:gd name="connsiteY13" fmla="*/ 65370 h 135089"/>
                    <a:gd name="connsiteX14" fmla="*/ 73478 w 89827"/>
                    <a:gd name="connsiteY14" fmla="*/ 16228 h 135089"/>
                    <a:gd name="connsiteX15" fmla="*/ 34215 w 89827"/>
                    <a:gd name="connsiteY15" fmla="*/ -2133 h 135089"/>
                    <a:gd name="connsiteX16" fmla="*/ 20765 w 89827"/>
                    <a:gd name="connsiteY16" fmla="*/ -822 h 135089"/>
                    <a:gd name="connsiteX17" fmla="*/ 6645 w 89827"/>
                    <a:gd name="connsiteY17" fmla="*/ 3113 h 135089"/>
                    <a:gd name="connsiteX18" fmla="*/ 41694 w 89827"/>
                    <a:gd name="connsiteY18" fmla="*/ 58310 h 135089"/>
                    <a:gd name="connsiteX19" fmla="*/ 60474 w 89827"/>
                    <a:gd name="connsiteY19" fmla="*/ 66402 h 135089"/>
                    <a:gd name="connsiteX20" fmla="*/ 67422 w 89827"/>
                    <a:gd name="connsiteY20" fmla="*/ 88671 h 135089"/>
                    <a:gd name="connsiteX21" fmla="*/ 60474 w 89827"/>
                    <a:gd name="connsiteY21" fmla="*/ 110855 h 135089"/>
                    <a:gd name="connsiteX22" fmla="*/ 41694 w 89827"/>
                    <a:gd name="connsiteY22" fmla="*/ 119004 h 135089"/>
                    <a:gd name="connsiteX23" fmla="*/ 22913 w 89827"/>
                    <a:gd name="connsiteY23" fmla="*/ 110855 h 135089"/>
                    <a:gd name="connsiteX24" fmla="*/ 15993 w 89827"/>
                    <a:gd name="connsiteY24" fmla="*/ 88671 h 135089"/>
                    <a:gd name="connsiteX25" fmla="*/ 22913 w 89827"/>
                    <a:gd name="connsiteY25" fmla="*/ 66402 h 135089"/>
                    <a:gd name="connsiteX26" fmla="*/ 41694 w 89827"/>
                    <a:gd name="connsiteY26" fmla="*/ 5831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645" y="3113"/>
                      </a:moveTo>
                      <a:lnTo>
                        <a:pt x="6645" y="19159"/>
                      </a:lnTo>
                      <a:cubicBezTo>
                        <a:pt x="11072" y="17056"/>
                        <a:pt x="15546" y="15456"/>
                        <a:pt x="20067" y="14359"/>
                      </a:cubicBezTo>
                      <a:cubicBezTo>
                        <a:pt x="24606" y="13261"/>
                        <a:pt x="29062" y="12712"/>
                        <a:pt x="33434" y="12712"/>
                      </a:cubicBezTo>
                      <a:cubicBezTo>
                        <a:pt x="45061" y="12712"/>
                        <a:pt x="53935" y="16619"/>
                        <a:pt x="60055" y="24433"/>
                      </a:cubicBezTo>
                      <a:cubicBezTo>
                        <a:pt x="66195" y="32246"/>
                        <a:pt x="69701" y="44124"/>
                        <a:pt x="70576" y="60068"/>
                      </a:cubicBezTo>
                      <a:cubicBezTo>
                        <a:pt x="67208" y="55063"/>
                        <a:pt x="62930" y="51222"/>
                        <a:pt x="57739" y="48543"/>
                      </a:cubicBezTo>
                      <a:cubicBezTo>
                        <a:pt x="52567" y="45864"/>
                        <a:pt x="46847" y="44524"/>
                        <a:pt x="40577" y="44524"/>
                      </a:cubicBezTo>
                      <a:cubicBezTo>
                        <a:pt x="27555" y="44524"/>
                        <a:pt x="17249" y="48459"/>
                        <a:pt x="9658" y="56328"/>
                      </a:cubicBezTo>
                      <a:cubicBezTo>
                        <a:pt x="2068" y="64216"/>
                        <a:pt x="-1727" y="74997"/>
                        <a:pt x="-1727" y="88671"/>
                      </a:cubicBezTo>
                      <a:cubicBezTo>
                        <a:pt x="-1727" y="102028"/>
                        <a:pt x="2226" y="112744"/>
                        <a:pt x="10133" y="120817"/>
                      </a:cubicBezTo>
                      <a:cubicBezTo>
                        <a:pt x="18039" y="128910"/>
                        <a:pt x="28560" y="132956"/>
                        <a:pt x="41694" y="132956"/>
                      </a:cubicBezTo>
                      <a:cubicBezTo>
                        <a:pt x="56763" y="132956"/>
                        <a:pt x="68260" y="127180"/>
                        <a:pt x="76185" y="115627"/>
                      </a:cubicBezTo>
                      <a:cubicBezTo>
                        <a:pt x="84128" y="104093"/>
                        <a:pt x="88100" y="87340"/>
                        <a:pt x="88100" y="65370"/>
                      </a:cubicBezTo>
                      <a:cubicBezTo>
                        <a:pt x="88100" y="44850"/>
                        <a:pt x="83226" y="28470"/>
                        <a:pt x="73478" y="16228"/>
                      </a:cubicBezTo>
                      <a:cubicBezTo>
                        <a:pt x="63748" y="3987"/>
                        <a:pt x="50661" y="-2133"/>
                        <a:pt x="34215" y="-2133"/>
                      </a:cubicBezTo>
                      <a:cubicBezTo>
                        <a:pt x="29787" y="-2133"/>
                        <a:pt x="25304" y="-1696"/>
                        <a:pt x="20765" y="-822"/>
                      </a:cubicBezTo>
                      <a:cubicBezTo>
                        <a:pt x="16244" y="53"/>
                        <a:pt x="11537" y="1364"/>
                        <a:pt x="6645" y="3113"/>
                      </a:cubicBezTo>
                      <a:close/>
                      <a:moveTo>
                        <a:pt x="41694" y="58310"/>
                      </a:moveTo>
                      <a:cubicBezTo>
                        <a:pt x="49600" y="58310"/>
                        <a:pt x="55860" y="61007"/>
                        <a:pt x="60474" y="66402"/>
                      </a:cubicBezTo>
                      <a:cubicBezTo>
                        <a:pt x="65106" y="71816"/>
                        <a:pt x="67422" y="79239"/>
                        <a:pt x="67422" y="88671"/>
                      </a:cubicBezTo>
                      <a:cubicBezTo>
                        <a:pt x="67422" y="98028"/>
                        <a:pt x="65106" y="105423"/>
                        <a:pt x="60474" y="110855"/>
                      </a:cubicBezTo>
                      <a:cubicBezTo>
                        <a:pt x="55860" y="116287"/>
                        <a:pt x="49600" y="119004"/>
                        <a:pt x="41694" y="119004"/>
                      </a:cubicBezTo>
                      <a:cubicBezTo>
                        <a:pt x="33787" y="119004"/>
                        <a:pt x="27527" y="116287"/>
                        <a:pt x="22913" y="110855"/>
                      </a:cubicBezTo>
                      <a:cubicBezTo>
                        <a:pt x="18300" y="105423"/>
                        <a:pt x="15993" y="98028"/>
                        <a:pt x="15993" y="88671"/>
                      </a:cubicBezTo>
                      <a:cubicBezTo>
                        <a:pt x="15993" y="79239"/>
                        <a:pt x="18300" y="71816"/>
                        <a:pt x="22913" y="66402"/>
                      </a:cubicBezTo>
                      <a:cubicBezTo>
                        <a:pt x="27527" y="61007"/>
                        <a:pt x="33787" y="58310"/>
                        <a:pt x="41694" y="583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0" name="图形 602">
                <a:extLst>
                  <a:ext uri="{FF2B5EF4-FFF2-40B4-BE49-F238E27FC236}">
                    <a16:creationId xmlns:a16="http://schemas.microsoft.com/office/drawing/2014/main" id="{144DC8D6-2F44-6A88-5ADC-CAACFB433FDD}"/>
                  </a:ext>
                </a:extLst>
              </p:cNvPr>
              <p:cNvGrpSpPr/>
              <p:nvPr/>
            </p:nvGrpSpPr>
            <p:grpSpPr>
              <a:xfrm>
                <a:off x="4772249" y="2508883"/>
                <a:ext cx="482147" cy="135089"/>
                <a:chOff x="4772249" y="2508883"/>
                <a:chExt cx="482147" cy="135089"/>
              </a:xfrm>
              <a:solidFill>
                <a:srgbClr val="000000"/>
              </a:solidFill>
            </p:grpSpPr>
            <p:sp>
              <p:nvSpPr>
                <p:cNvPr id="761" name="任意多边形: 形状 760">
                  <a:extLst>
                    <a:ext uri="{FF2B5EF4-FFF2-40B4-BE49-F238E27FC236}">
                      <a16:creationId xmlns:a16="http://schemas.microsoft.com/office/drawing/2014/main" id="{DD5EC2CC-5607-71AE-CA12-DDC165B4A392}"/>
                    </a:ext>
                  </a:extLst>
                </p:cNvPr>
                <p:cNvSpPr/>
                <p:nvPr/>
              </p:nvSpPr>
              <p:spPr>
                <a:xfrm flipV="1">
                  <a:off x="4772249" y="2508883"/>
                  <a:ext cx="89827" cy="135089"/>
                </a:xfrm>
                <a:custGeom>
                  <a:avLst/>
                  <a:gdLst>
                    <a:gd name="connsiteX0" fmla="*/ 6684 w 89827"/>
                    <a:gd name="connsiteY0" fmla="*/ 3133 h 135089"/>
                    <a:gd name="connsiteX1" fmla="*/ 6684 w 89827"/>
                    <a:gd name="connsiteY1" fmla="*/ 19179 h 135089"/>
                    <a:gd name="connsiteX2" fmla="*/ 20106 w 89827"/>
                    <a:gd name="connsiteY2" fmla="*/ 14379 h 135089"/>
                    <a:gd name="connsiteX3" fmla="*/ 33473 w 89827"/>
                    <a:gd name="connsiteY3" fmla="*/ 12732 h 135089"/>
                    <a:gd name="connsiteX4" fmla="*/ 60094 w 89827"/>
                    <a:gd name="connsiteY4" fmla="*/ 24453 h 135089"/>
                    <a:gd name="connsiteX5" fmla="*/ 70615 w 89827"/>
                    <a:gd name="connsiteY5" fmla="*/ 60088 h 135089"/>
                    <a:gd name="connsiteX6" fmla="*/ 57778 w 89827"/>
                    <a:gd name="connsiteY6" fmla="*/ 48563 h 135089"/>
                    <a:gd name="connsiteX7" fmla="*/ 40616 w 89827"/>
                    <a:gd name="connsiteY7" fmla="*/ 44545 h 135089"/>
                    <a:gd name="connsiteX8" fmla="*/ 9697 w 89827"/>
                    <a:gd name="connsiteY8" fmla="*/ 56348 h 135089"/>
                    <a:gd name="connsiteX9" fmla="*/ -1688 w 89827"/>
                    <a:gd name="connsiteY9" fmla="*/ 88691 h 135089"/>
                    <a:gd name="connsiteX10" fmla="*/ 10172 w 89827"/>
                    <a:gd name="connsiteY10" fmla="*/ 120838 h 135089"/>
                    <a:gd name="connsiteX11" fmla="*/ 41733 w 89827"/>
                    <a:gd name="connsiteY11" fmla="*/ 132976 h 135089"/>
                    <a:gd name="connsiteX12" fmla="*/ 76224 w 89827"/>
                    <a:gd name="connsiteY12" fmla="*/ 115647 h 135089"/>
                    <a:gd name="connsiteX13" fmla="*/ 88139 w 89827"/>
                    <a:gd name="connsiteY13" fmla="*/ 65390 h 135089"/>
                    <a:gd name="connsiteX14" fmla="*/ 73517 w 89827"/>
                    <a:gd name="connsiteY14" fmla="*/ 16249 h 135089"/>
                    <a:gd name="connsiteX15" fmla="*/ 34254 w 89827"/>
                    <a:gd name="connsiteY15" fmla="*/ -2113 h 135089"/>
                    <a:gd name="connsiteX16" fmla="*/ 20804 w 89827"/>
                    <a:gd name="connsiteY16" fmla="*/ -802 h 135089"/>
                    <a:gd name="connsiteX17" fmla="*/ 6684 w 89827"/>
                    <a:gd name="connsiteY17" fmla="*/ 3133 h 135089"/>
                    <a:gd name="connsiteX18" fmla="*/ 41733 w 89827"/>
                    <a:gd name="connsiteY18" fmla="*/ 58330 h 135089"/>
                    <a:gd name="connsiteX19" fmla="*/ 60513 w 89827"/>
                    <a:gd name="connsiteY19" fmla="*/ 66422 h 135089"/>
                    <a:gd name="connsiteX20" fmla="*/ 67461 w 89827"/>
                    <a:gd name="connsiteY20" fmla="*/ 88691 h 135089"/>
                    <a:gd name="connsiteX21" fmla="*/ 60513 w 89827"/>
                    <a:gd name="connsiteY21" fmla="*/ 110875 h 135089"/>
                    <a:gd name="connsiteX22" fmla="*/ 41733 w 89827"/>
                    <a:gd name="connsiteY22" fmla="*/ 119024 h 135089"/>
                    <a:gd name="connsiteX23" fmla="*/ 22952 w 89827"/>
                    <a:gd name="connsiteY23" fmla="*/ 110875 h 135089"/>
                    <a:gd name="connsiteX24" fmla="*/ 16032 w 89827"/>
                    <a:gd name="connsiteY24" fmla="*/ 88691 h 135089"/>
                    <a:gd name="connsiteX25" fmla="*/ 22952 w 89827"/>
                    <a:gd name="connsiteY25" fmla="*/ 66422 h 135089"/>
                    <a:gd name="connsiteX26" fmla="*/ 41733 w 89827"/>
                    <a:gd name="connsiteY26" fmla="*/ 5833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684" y="3133"/>
                      </a:moveTo>
                      <a:lnTo>
                        <a:pt x="6684" y="19179"/>
                      </a:lnTo>
                      <a:cubicBezTo>
                        <a:pt x="11111" y="17076"/>
                        <a:pt x="15585" y="15477"/>
                        <a:pt x="20106" y="14379"/>
                      </a:cubicBezTo>
                      <a:cubicBezTo>
                        <a:pt x="24645" y="13281"/>
                        <a:pt x="29101" y="12732"/>
                        <a:pt x="33473" y="12732"/>
                      </a:cubicBezTo>
                      <a:cubicBezTo>
                        <a:pt x="45100" y="12732"/>
                        <a:pt x="53974" y="16639"/>
                        <a:pt x="60094" y="24453"/>
                      </a:cubicBezTo>
                      <a:cubicBezTo>
                        <a:pt x="66234" y="32266"/>
                        <a:pt x="69740" y="44145"/>
                        <a:pt x="70615" y="60088"/>
                      </a:cubicBezTo>
                      <a:cubicBezTo>
                        <a:pt x="67247" y="55083"/>
                        <a:pt x="62969" y="51242"/>
                        <a:pt x="57778" y="48563"/>
                      </a:cubicBezTo>
                      <a:cubicBezTo>
                        <a:pt x="52606" y="45884"/>
                        <a:pt x="46886" y="44545"/>
                        <a:pt x="40616" y="44545"/>
                      </a:cubicBezTo>
                      <a:cubicBezTo>
                        <a:pt x="27594" y="44545"/>
                        <a:pt x="17288" y="48479"/>
                        <a:pt x="9697" y="56348"/>
                      </a:cubicBezTo>
                      <a:cubicBezTo>
                        <a:pt x="2107" y="64236"/>
                        <a:pt x="-1688" y="75017"/>
                        <a:pt x="-1688" y="88691"/>
                      </a:cubicBezTo>
                      <a:cubicBezTo>
                        <a:pt x="-1688" y="102048"/>
                        <a:pt x="2265" y="112764"/>
                        <a:pt x="10172" y="120838"/>
                      </a:cubicBezTo>
                      <a:cubicBezTo>
                        <a:pt x="18078" y="128930"/>
                        <a:pt x="28599" y="132976"/>
                        <a:pt x="41733" y="132976"/>
                      </a:cubicBezTo>
                      <a:cubicBezTo>
                        <a:pt x="56802" y="132976"/>
                        <a:pt x="68299" y="127200"/>
                        <a:pt x="76224" y="115647"/>
                      </a:cubicBezTo>
                      <a:cubicBezTo>
                        <a:pt x="84167" y="104113"/>
                        <a:pt x="88139" y="87361"/>
                        <a:pt x="88139" y="65390"/>
                      </a:cubicBezTo>
                      <a:cubicBezTo>
                        <a:pt x="88139" y="44870"/>
                        <a:pt x="83265" y="28490"/>
                        <a:pt x="73517" y="16249"/>
                      </a:cubicBezTo>
                      <a:cubicBezTo>
                        <a:pt x="63787" y="4007"/>
                        <a:pt x="50700" y="-2113"/>
                        <a:pt x="34254" y="-2113"/>
                      </a:cubicBezTo>
                      <a:cubicBezTo>
                        <a:pt x="29826" y="-2113"/>
                        <a:pt x="25343" y="-1676"/>
                        <a:pt x="20804" y="-802"/>
                      </a:cubicBezTo>
                      <a:cubicBezTo>
                        <a:pt x="16283" y="73"/>
                        <a:pt x="11576" y="1384"/>
                        <a:pt x="6684" y="3133"/>
                      </a:cubicBezTo>
                      <a:close/>
                      <a:moveTo>
                        <a:pt x="41733" y="58330"/>
                      </a:moveTo>
                      <a:cubicBezTo>
                        <a:pt x="49639" y="58330"/>
                        <a:pt x="55899" y="61027"/>
                        <a:pt x="60513" y="66422"/>
                      </a:cubicBezTo>
                      <a:cubicBezTo>
                        <a:pt x="65145" y="71836"/>
                        <a:pt x="67461" y="79259"/>
                        <a:pt x="67461" y="88691"/>
                      </a:cubicBezTo>
                      <a:cubicBezTo>
                        <a:pt x="67461" y="98048"/>
                        <a:pt x="65145" y="105443"/>
                        <a:pt x="60513" y="110875"/>
                      </a:cubicBezTo>
                      <a:cubicBezTo>
                        <a:pt x="55899" y="116308"/>
                        <a:pt x="49639" y="119024"/>
                        <a:pt x="41733" y="119024"/>
                      </a:cubicBezTo>
                      <a:cubicBezTo>
                        <a:pt x="33826" y="119024"/>
                        <a:pt x="27566" y="116308"/>
                        <a:pt x="22952" y="110875"/>
                      </a:cubicBezTo>
                      <a:cubicBezTo>
                        <a:pt x="18339" y="105443"/>
                        <a:pt x="16032" y="98048"/>
                        <a:pt x="16032" y="88691"/>
                      </a:cubicBezTo>
                      <a:cubicBezTo>
                        <a:pt x="16032" y="79259"/>
                        <a:pt x="18339" y="71836"/>
                        <a:pt x="22952" y="66422"/>
                      </a:cubicBezTo>
                      <a:cubicBezTo>
                        <a:pt x="27566" y="61027"/>
                        <a:pt x="33826" y="58330"/>
                        <a:pt x="41733" y="583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: 形状 761">
                  <a:extLst>
                    <a:ext uri="{FF2B5EF4-FFF2-40B4-BE49-F238E27FC236}">
                      <a16:creationId xmlns:a16="http://schemas.microsoft.com/office/drawing/2014/main" id="{8DBFC162-291E-EA0C-54C9-94D2C11692E4}"/>
                    </a:ext>
                  </a:extLst>
                </p:cNvPr>
                <p:cNvSpPr/>
                <p:nvPr/>
              </p:nvSpPr>
              <p:spPr>
                <a:xfrm flipV="1">
                  <a:off x="4888416" y="2511227"/>
                  <a:ext cx="84246" cy="132745"/>
                </a:xfrm>
                <a:custGeom>
                  <a:avLst/>
                  <a:gdLst>
                    <a:gd name="connsiteX0" fmla="*/ 3828 w 84246"/>
                    <a:gd name="connsiteY0" fmla="*/ 130674 h 132745"/>
                    <a:gd name="connsiteX1" fmla="*/ 72977 w 84246"/>
                    <a:gd name="connsiteY1" fmla="*/ 130674 h 132745"/>
                    <a:gd name="connsiteX2" fmla="*/ 72977 w 84246"/>
                    <a:gd name="connsiteY2" fmla="*/ 115829 h 132745"/>
                    <a:gd name="connsiteX3" fmla="*/ 19957 w 84246"/>
                    <a:gd name="connsiteY3" fmla="*/ 115829 h 132745"/>
                    <a:gd name="connsiteX4" fmla="*/ 19957 w 84246"/>
                    <a:gd name="connsiteY4" fmla="*/ 83933 h 132745"/>
                    <a:gd name="connsiteX5" fmla="*/ 27603 w 84246"/>
                    <a:gd name="connsiteY5" fmla="*/ 85886 h 132745"/>
                    <a:gd name="connsiteX6" fmla="*/ 35305 w 84246"/>
                    <a:gd name="connsiteY6" fmla="*/ 86528 h 132745"/>
                    <a:gd name="connsiteX7" fmla="*/ 69824 w 84246"/>
                    <a:gd name="connsiteY7" fmla="*/ 74585 h 132745"/>
                    <a:gd name="connsiteX8" fmla="*/ 82577 w 84246"/>
                    <a:gd name="connsiteY8" fmla="*/ 42243 h 132745"/>
                    <a:gd name="connsiteX9" fmla="*/ 69489 w 84246"/>
                    <a:gd name="connsiteY9" fmla="*/ 9565 h 132745"/>
                    <a:gd name="connsiteX10" fmla="*/ 32598 w 84246"/>
                    <a:gd name="connsiteY10" fmla="*/ -2071 h 132745"/>
                    <a:gd name="connsiteX11" fmla="*/ 15883 w 84246"/>
                    <a:gd name="connsiteY11" fmla="*/ -676 h 132745"/>
                    <a:gd name="connsiteX12" fmla="*/ -1669 w 84246"/>
                    <a:gd name="connsiteY12" fmla="*/ 3510 h 132745"/>
                    <a:gd name="connsiteX13" fmla="*/ -1669 w 84246"/>
                    <a:gd name="connsiteY13" fmla="*/ 21230 h 132745"/>
                    <a:gd name="connsiteX14" fmla="*/ 14544 w 84246"/>
                    <a:gd name="connsiteY14" fmla="*/ 14867 h 132745"/>
                    <a:gd name="connsiteX15" fmla="*/ 32236 w 84246"/>
                    <a:gd name="connsiteY15" fmla="*/ 12775 h 132745"/>
                    <a:gd name="connsiteX16" fmla="*/ 56122 w 84246"/>
                    <a:gd name="connsiteY16" fmla="*/ 20700 h 132745"/>
                    <a:gd name="connsiteX17" fmla="*/ 64941 w 84246"/>
                    <a:gd name="connsiteY17" fmla="*/ 42243 h 132745"/>
                    <a:gd name="connsiteX18" fmla="*/ 56122 w 84246"/>
                    <a:gd name="connsiteY18" fmla="*/ 63758 h 132745"/>
                    <a:gd name="connsiteX19" fmla="*/ 32236 w 84246"/>
                    <a:gd name="connsiteY19" fmla="*/ 71711 h 132745"/>
                    <a:gd name="connsiteX20" fmla="*/ 18143 w 84246"/>
                    <a:gd name="connsiteY20" fmla="*/ 70148 h 132745"/>
                    <a:gd name="connsiteX21" fmla="*/ 3828 w 84246"/>
                    <a:gd name="connsiteY21" fmla="*/ 65264 h 132745"/>
                    <a:gd name="connsiteX22" fmla="*/ 3828 w 84246"/>
                    <a:gd name="connsiteY22" fmla="*/ 130674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828" y="130674"/>
                      </a:moveTo>
                      <a:lnTo>
                        <a:pt x="72977" y="130674"/>
                      </a:lnTo>
                      <a:lnTo>
                        <a:pt x="72977" y="115829"/>
                      </a:lnTo>
                      <a:lnTo>
                        <a:pt x="19957" y="115829"/>
                      </a:lnTo>
                      <a:lnTo>
                        <a:pt x="19957" y="83933"/>
                      </a:lnTo>
                      <a:cubicBezTo>
                        <a:pt x="22506" y="84807"/>
                        <a:pt x="25055" y="85459"/>
                        <a:pt x="27603" y="85886"/>
                      </a:cubicBezTo>
                      <a:cubicBezTo>
                        <a:pt x="30171" y="86314"/>
                        <a:pt x="32738" y="86528"/>
                        <a:pt x="35305" y="86528"/>
                      </a:cubicBezTo>
                      <a:cubicBezTo>
                        <a:pt x="49834" y="86528"/>
                        <a:pt x="61341" y="82547"/>
                        <a:pt x="69824" y="74585"/>
                      </a:cubicBezTo>
                      <a:cubicBezTo>
                        <a:pt x="78326" y="66622"/>
                        <a:pt x="82577" y="55842"/>
                        <a:pt x="82577" y="42243"/>
                      </a:cubicBezTo>
                      <a:cubicBezTo>
                        <a:pt x="82577" y="28234"/>
                        <a:pt x="78214" y="17342"/>
                        <a:pt x="69489" y="9565"/>
                      </a:cubicBezTo>
                      <a:cubicBezTo>
                        <a:pt x="60764" y="1808"/>
                        <a:pt x="48467" y="-2071"/>
                        <a:pt x="32598" y="-2071"/>
                      </a:cubicBezTo>
                      <a:cubicBezTo>
                        <a:pt x="27129" y="-2071"/>
                        <a:pt x="21557" y="-1606"/>
                        <a:pt x="15883" y="-676"/>
                      </a:cubicBezTo>
                      <a:cubicBezTo>
                        <a:pt x="10228" y="254"/>
                        <a:pt x="4377" y="1650"/>
                        <a:pt x="-1669" y="3510"/>
                      </a:cubicBezTo>
                      <a:lnTo>
                        <a:pt x="-1669" y="21230"/>
                      </a:lnTo>
                      <a:cubicBezTo>
                        <a:pt x="3558" y="18384"/>
                        <a:pt x="8963" y="16263"/>
                        <a:pt x="14544" y="14867"/>
                      </a:cubicBezTo>
                      <a:cubicBezTo>
                        <a:pt x="20125" y="13472"/>
                        <a:pt x="26022" y="12775"/>
                        <a:pt x="32236" y="12775"/>
                      </a:cubicBezTo>
                      <a:cubicBezTo>
                        <a:pt x="42300" y="12775"/>
                        <a:pt x="50262" y="15416"/>
                        <a:pt x="56122" y="20700"/>
                      </a:cubicBezTo>
                      <a:cubicBezTo>
                        <a:pt x="62001" y="25983"/>
                        <a:pt x="64941" y="33164"/>
                        <a:pt x="64941" y="42243"/>
                      </a:cubicBezTo>
                      <a:cubicBezTo>
                        <a:pt x="64941" y="51302"/>
                        <a:pt x="62001" y="58474"/>
                        <a:pt x="56122" y="63758"/>
                      </a:cubicBezTo>
                      <a:cubicBezTo>
                        <a:pt x="50262" y="69060"/>
                        <a:pt x="42300" y="71711"/>
                        <a:pt x="32236" y="71711"/>
                      </a:cubicBezTo>
                      <a:cubicBezTo>
                        <a:pt x="27529" y="71711"/>
                        <a:pt x="22831" y="71190"/>
                        <a:pt x="18143" y="70148"/>
                      </a:cubicBezTo>
                      <a:cubicBezTo>
                        <a:pt x="13474" y="69106"/>
                        <a:pt x="8702" y="67478"/>
                        <a:pt x="3828" y="65264"/>
                      </a:cubicBezTo>
                      <a:lnTo>
                        <a:pt x="3828" y="130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: 形状 762">
                  <a:extLst>
                    <a:ext uri="{FF2B5EF4-FFF2-40B4-BE49-F238E27FC236}">
                      <a16:creationId xmlns:a16="http://schemas.microsoft.com/office/drawing/2014/main" id="{B76FD8C2-9A36-893D-31C4-FBF43A4CCAC1}"/>
                    </a:ext>
                  </a:extLst>
                </p:cNvPr>
                <p:cNvSpPr/>
                <p:nvPr/>
              </p:nvSpPr>
              <p:spPr>
                <a:xfrm flipV="1">
                  <a:off x="5007344" y="2619276"/>
                  <a:ext cx="18417" cy="22156"/>
                </a:xfrm>
                <a:custGeom>
                  <a:avLst/>
                  <a:gdLst>
                    <a:gd name="connsiteX0" fmla="*/ -673 w 18417"/>
                    <a:gd name="connsiteY0" fmla="*/ 21981 h 22156"/>
                    <a:gd name="connsiteX1" fmla="*/ 17745 w 18417"/>
                    <a:gd name="connsiteY1" fmla="*/ 21981 h 22156"/>
                    <a:gd name="connsiteX2" fmla="*/ 17745 w 18417"/>
                    <a:gd name="connsiteY2" fmla="*/ -176 h 22156"/>
                    <a:gd name="connsiteX3" fmla="*/ -673 w 18417"/>
                    <a:gd name="connsiteY3" fmla="*/ -176 h 22156"/>
                    <a:gd name="connsiteX4" fmla="*/ -673 w 18417"/>
                    <a:gd name="connsiteY4" fmla="*/ 21981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73" y="21981"/>
                      </a:moveTo>
                      <a:lnTo>
                        <a:pt x="17745" y="21981"/>
                      </a:lnTo>
                      <a:lnTo>
                        <a:pt x="17745" y="-176"/>
                      </a:lnTo>
                      <a:lnTo>
                        <a:pt x="-673" y="-176"/>
                      </a:lnTo>
                      <a:lnTo>
                        <a:pt x="-673" y="219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: 形状 763">
                  <a:extLst>
                    <a:ext uri="{FF2B5EF4-FFF2-40B4-BE49-F238E27FC236}">
                      <a16:creationId xmlns:a16="http://schemas.microsoft.com/office/drawing/2014/main" id="{33866098-3E37-85AD-FF5F-CF958113BAFB}"/>
                    </a:ext>
                  </a:extLst>
                </p:cNvPr>
                <p:cNvSpPr/>
                <p:nvPr/>
              </p:nvSpPr>
              <p:spPr>
                <a:xfrm flipV="1">
                  <a:off x="5058115" y="2508883"/>
                  <a:ext cx="82655" cy="132550"/>
                </a:xfrm>
                <a:custGeom>
                  <a:avLst/>
                  <a:gdLst>
                    <a:gd name="connsiteX0" fmla="*/ 19578 w 82655"/>
                    <a:gd name="connsiteY0" fmla="*/ 12659 h 132550"/>
                    <a:gd name="connsiteX1" fmla="*/ 81054 w 82655"/>
                    <a:gd name="connsiteY1" fmla="*/ 12659 h 132550"/>
                    <a:gd name="connsiteX2" fmla="*/ 81054 w 82655"/>
                    <a:gd name="connsiteY2" fmla="*/ -2159 h 132550"/>
                    <a:gd name="connsiteX3" fmla="*/ -1602 w 82655"/>
                    <a:gd name="connsiteY3" fmla="*/ -2159 h 132550"/>
                    <a:gd name="connsiteX4" fmla="*/ -1602 w 82655"/>
                    <a:gd name="connsiteY4" fmla="*/ 12659 h 132550"/>
                    <a:gd name="connsiteX5" fmla="*/ 25718 w 82655"/>
                    <a:gd name="connsiteY5" fmla="*/ 40508 h 132550"/>
                    <a:gd name="connsiteX6" fmla="*/ 47484 w 82655"/>
                    <a:gd name="connsiteY6" fmla="*/ 63084 h 132550"/>
                    <a:gd name="connsiteX7" fmla="*/ 59288 w 82655"/>
                    <a:gd name="connsiteY7" fmla="*/ 79157 h 132550"/>
                    <a:gd name="connsiteX8" fmla="*/ 62664 w 82655"/>
                    <a:gd name="connsiteY8" fmla="*/ 92105 h 132550"/>
                    <a:gd name="connsiteX9" fmla="*/ 55381 w 82655"/>
                    <a:gd name="connsiteY9" fmla="*/ 109016 h 132550"/>
                    <a:gd name="connsiteX10" fmla="*/ 36405 w 82655"/>
                    <a:gd name="connsiteY10" fmla="*/ 115574 h 132550"/>
                    <a:gd name="connsiteX11" fmla="*/ 18909 w 82655"/>
                    <a:gd name="connsiteY11" fmla="*/ 112699 h 132550"/>
                    <a:gd name="connsiteX12" fmla="*/ -737 w 82655"/>
                    <a:gd name="connsiteY12" fmla="*/ 103965 h 132550"/>
                    <a:gd name="connsiteX13" fmla="*/ -737 w 82655"/>
                    <a:gd name="connsiteY13" fmla="*/ 121769 h 132550"/>
                    <a:gd name="connsiteX14" fmla="*/ 19132 w 82655"/>
                    <a:gd name="connsiteY14" fmla="*/ 128215 h 132550"/>
                    <a:gd name="connsiteX15" fmla="*/ 36070 w 82655"/>
                    <a:gd name="connsiteY15" fmla="*/ 130391 h 132550"/>
                    <a:gd name="connsiteX16" fmla="*/ 68329 w 82655"/>
                    <a:gd name="connsiteY16" fmla="*/ 120262 h 132550"/>
                    <a:gd name="connsiteX17" fmla="*/ 80356 w 82655"/>
                    <a:gd name="connsiteY17" fmla="*/ 93249 h 132550"/>
                    <a:gd name="connsiteX18" fmla="*/ 77342 w 82655"/>
                    <a:gd name="connsiteY18" fmla="*/ 78013 h 132550"/>
                    <a:gd name="connsiteX19" fmla="*/ 66403 w 82655"/>
                    <a:gd name="connsiteY19" fmla="*/ 61075 h 132550"/>
                    <a:gd name="connsiteX20" fmla="*/ 52535 w 82655"/>
                    <a:gd name="connsiteY20" fmla="*/ 46452 h 132550"/>
                    <a:gd name="connsiteX21" fmla="*/ 19578 w 82655"/>
                    <a:gd name="connsiteY21" fmla="*/ 12659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78" y="12659"/>
                      </a:moveTo>
                      <a:lnTo>
                        <a:pt x="81054" y="12659"/>
                      </a:lnTo>
                      <a:lnTo>
                        <a:pt x="81054" y="-2159"/>
                      </a:lnTo>
                      <a:lnTo>
                        <a:pt x="-1602" y="-2159"/>
                      </a:lnTo>
                      <a:lnTo>
                        <a:pt x="-1602" y="12659"/>
                      </a:lnTo>
                      <a:cubicBezTo>
                        <a:pt x="5077" y="19579"/>
                        <a:pt x="14183" y="28863"/>
                        <a:pt x="25718" y="40508"/>
                      </a:cubicBezTo>
                      <a:cubicBezTo>
                        <a:pt x="37270" y="52173"/>
                        <a:pt x="44526" y="59698"/>
                        <a:pt x="47484" y="63084"/>
                      </a:cubicBezTo>
                      <a:cubicBezTo>
                        <a:pt x="53121" y="69409"/>
                        <a:pt x="57055" y="74767"/>
                        <a:pt x="59288" y="79157"/>
                      </a:cubicBezTo>
                      <a:cubicBezTo>
                        <a:pt x="61539" y="83548"/>
                        <a:pt x="62664" y="87864"/>
                        <a:pt x="62664" y="92105"/>
                      </a:cubicBezTo>
                      <a:cubicBezTo>
                        <a:pt x="62664" y="99026"/>
                        <a:pt x="60236" y="104663"/>
                        <a:pt x="55381" y="109016"/>
                      </a:cubicBezTo>
                      <a:cubicBezTo>
                        <a:pt x="50525" y="113388"/>
                        <a:pt x="44200" y="115574"/>
                        <a:pt x="36405" y="115574"/>
                      </a:cubicBezTo>
                      <a:cubicBezTo>
                        <a:pt x="30880" y="115574"/>
                        <a:pt x="25048" y="114616"/>
                        <a:pt x="18909" y="112699"/>
                      </a:cubicBezTo>
                      <a:cubicBezTo>
                        <a:pt x="12788" y="110783"/>
                        <a:pt x="6240" y="107872"/>
                        <a:pt x="-737" y="103965"/>
                      </a:cubicBezTo>
                      <a:lnTo>
                        <a:pt x="-737" y="121769"/>
                      </a:lnTo>
                      <a:cubicBezTo>
                        <a:pt x="6351" y="124615"/>
                        <a:pt x="12974" y="126764"/>
                        <a:pt x="19132" y="128215"/>
                      </a:cubicBezTo>
                      <a:cubicBezTo>
                        <a:pt x="25308" y="129666"/>
                        <a:pt x="30954" y="130391"/>
                        <a:pt x="36070" y="130391"/>
                      </a:cubicBezTo>
                      <a:cubicBezTo>
                        <a:pt x="49558" y="130391"/>
                        <a:pt x="60311" y="127015"/>
                        <a:pt x="68329" y="120262"/>
                      </a:cubicBezTo>
                      <a:cubicBezTo>
                        <a:pt x="76347" y="113527"/>
                        <a:pt x="80356" y="104523"/>
                        <a:pt x="80356" y="93249"/>
                      </a:cubicBezTo>
                      <a:cubicBezTo>
                        <a:pt x="80356" y="87892"/>
                        <a:pt x="79352" y="82813"/>
                        <a:pt x="77342" y="78013"/>
                      </a:cubicBezTo>
                      <a:cubicBezTo>
                        <a:pt x="75352" y="73232"/>
                        <a:pt x="71705" y="67586"/>
                        <a:pt x="66403" y="61075"/>
                      </a:cubicBezTo>
                      <a:cubicBezTo>
                        <a:pt x="64952" y="59382"/>
                        <a:pt x="60329" y="54508"/>
                        <a:pt x="52535" y="46452"/>
                      </a:cubicBezTo>
                      <a:cubicBezTo>
                        <a:pt x="44758" y="38397"/>
                        <a:pt x="33773" y="27133"/>
                        <a:pt x="19578" y="126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: 形状 764">
                  <a:extLst>
                    <a:ext uri="{FF2B5EF4-FFF2-40B4-BE49-F238E27FC236}">
                      <a16:creationId xmlns:a16="http://schemas.microsoft.com/office/drawing/2014/main" id="{55A443CD-7070-4576-4CE2-FA0AC62F3D95}"/>
                    </a:ext>
                  </a:extLst>
                </p:cNvPr>
                <p:cNvSpPr/>
                <p:nvPr/>
              </p:nvSpPr>
              <p:spPr>
                <a:xfrm flipV="1">
                  <a:off x="5171741" y="2508883"/>
                  <a:ext cx="82655" cy="132550"/>
                </a:xfrm>
                <a:custGeom>
                  <a:avLst/>
                  <a:gdLst>
                    <a:gd name="connsiteX0" fmla="*/ 19588 w 82655"/>
                    <a:gd name="connsiteY0" fmla="*/ 12659 h 132550"/>
                    <a:gd name="connsiteX1" fmla="*/ 81063 w 82655"/>
                    <a:gd name="connsiteY1" fmla="*/ 12659 h 132550"/>
                    <a:gd name="connsiteX2" fmla="*/ 81063 w 82655"/>
                    <a:gd name="connsiteY2" fmla="*/ -2159 h 132550"/>
                    <a:gd name="connsiteX3" fmla="*/ -1592 w 82655"/>
                    <a:gd name="connsiteY3" fmla="*/ -2159 h 132550"/>
                    <a:gd name="connsiteX4" fmla="*/ -1592 w 82655"/>
                    <a:gd name="connsiteY4" fmla="*/ 12659 h 132550"/>
                    <a:gd name="connsiteX5" fmla="*/ 25727 w 82655"/>
                    <a:gd name="connsiteY5" fmla="*/ 40508 h 132550"/>
                    <a:gd name="connsiteX6" fmla="*/ 47493 w 82655"/>
                    <a:gd name="connsiteY6" fmla="*/ 63084 h 132550"/>
                    <a:gd name="connsiteX7" fmla="*/ 59297 w 82655"/>
                    <a:gd name="connsiteY7" fmla="*/ 79157 h 132550"/>
                    <a:gd name="connsiteX8" fmla="*/ 62674 w 82655"/>
                    <a:gd name="connsiteY8" fmla="*/ 92105 h 132550"/>
                    <a:gd name="connsiteX9" fmla="*/ 55390 w 82655"/>
                    <a:gd name="connsiteY9" fmla="*/ 109016 h 132550"/>
                    <a:gd name="connsiteX10" fmla="*/ 36415 w 82655"/>
                    <a:gd name="connsiteY10" fmla="*/ 115574 h 132550"/>
                    <a:gd name="connsiteX11" fmla="*/ 18918 w 82655"/>
                    <a:gd name="connsiteY11" fmla="*/ 112699 h 132550"/>
                    <a:gd name="connsiteX12" fmla="*/ -727 w 82655"/>
                    <a:gd name="connsiteY12" fmla="*/ 103965 h 132550"/>
                    <a:gd name="connsiteX13" fmla="*/ -727 w 82655"/>
                    <a:gd name="connsiteY13" fmla="*/ 121769 h 132550"/>
                    <a:gd name="connsiteX14" fmla="*/ 19141 w 82655"/>
                    <a:gd name="connsiteY14" fmla="*/ 128215 h 132550"/>
                    <a:gd name="connsiteX15" fmla="*/ 36080 w 82655"/>
                    <a:gd name="connsiteY15" fmla="*/ 130391 h 132550"/>
                    <a:gd name="connsiteX16" fmla="*/ 68338 w 82655"/>
                    <a:gd name="connsiteY16" fmla="*/ 120262 h 132550"/>
                    <a:gd name="connsiteX17" fmla="*/ 80366 w 82655"/>
                    <a:gd name="connsiteY17" fmla="*/ 93249 h 132550"/>
                    <a:gd name="connsiteX18" fmla="*/ 77352 w 82655"/>
                    <a:gd name="connsiteY18" fmla="*/ 78013 h 132550"/>
                    <a:gd name="connsiteX19" fmla="*/ 66413 w 82655"/>
                    <a:gd name="connsiteY19" fmla="*/ 61075 h 132550"/>
                    <a:gd name="connsiteX20" fmla="*/ 52544 w 82655"/>
                    <a:gd name="connsiteY20" fmla="*/ 46452 h 132550"/>
                    <a:gd name="connsiteX21" fmla="*/ 19588 w 82655"/>
                    <a:gd name="connsiteY21" fmla="*/ 12659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88" y="12659"/>
                      </a:moveTo>
                      <a:lnTo>
                        <a:pt x="81063" y="12659"/>
                      </a:lnTo>
                      <a:lnTo>
                        <a:pt x="81063" y="-2159"/>
                      </a:lnTo>
                      <a:lnTo>
                        <a:pt x="-1592" y="-2159"/>
                      </a:lnTo>
                      <a:lnTo>
                        <a:pt x="-1592" y="12659"/>
                      </a:lnTo>
                      <a:cubicBezTo>
                        <a:pt x="5087" y="19579"/>
                        <a:pt x="14193" y="28863"/>
                        <a:pt x="25727" y="40508"/>
                      </a:cubicBezTo>
                      <a:cubicBezTo>
                        <a:pt x="37280" y="52173"/>
                        <a:pt x="44535" y="59698"/>
                        <a:pt x="47493" y="63084"/>
                      </a:cubicBezTo>
                      <a:cubicBezTo>
                        <a:pt x="53130" y="69409"/>
                        <a:pt x="57065" y="74767"/>
                        <a:pt x="59297" y="79157"/>
                      </a:cubicBezTo>
                      <a:cubicBezTo>
                        <a:pt x="61548" y="83548"/>
                        <a:pt x="62674" y="87864"/>
                        <a:pt x="62674" y="92105"/>
                      </a:cubicBezTo>
                      <a:cubicBezTo>
                        <a:pt x="62674" y="99026"/>
                        <a:pt x="60246" y="104663"/>
                        <a:pt x="55390" y="109016"/>
                      </a:cubicBezTo>
                      <a:cubicBezTo>
                        <a:pt x="50535" y="113388"/>
                        <a:pt x="44210" y="115574"/>
                        <a:pt x="36415" y="115574"/>
                      </a:cubicBezTo>
                      <a:cubicBezTo>
                        <a:pt x="30890" y="115574"/>
                        <a:pt x="25057" y="114616"/>
                        <a:pt x="18918" y="112699"/>
                      </a:cubicBezTo>
                      <a:cubicBezTo>
                        <a:pt x="12798" y="110783"/>
                        <a:pt x="6249" y="107872"/>
                        <a:pt x="-727" y="103965"/>
                      </a:cubicBezTo>
                      <a:lnTo>
                        <a:pt x="-727" y="121769"/>
                      </a:lnTo>
                      <a:cubicBezTo>
                        <a:pt x="6361" y="124615"/>
                        <a:pt x="12984" y="126764"/>
                        <a:pt x="19141" y="128215"/>
                      </a:cubicBezTo>
                      <a:cubicBezTo>
                        <a:pt x="25318" y="129666"/>
                        <a:pt x="30964" y="130391"/>
                        <a:pt x="36080" y="130391"/>
                      </a:cubicBezTo>
                      <a:cubicBezTo>
                        <a:pt x="49568" y="130391"/>
                        <a:pt x="60320" y="127015"/>
                        <a:pt x="68338" y="120262"/>
                      </a:cubicBezTo>
                      <a:cubicBezTo>
                        <a:pt x="76357" y="113527"/>
                        <a:pt x="80366" y="104523"/>
                        <a:pt x="80366" y="93249"/>
                      </a:cubicBezTo>
                      <a:cubicBezTo>
                        <a:pt x="80366" y="87892"/>
                        <a:pt x="79361" y="82813"/>
                        <a:pt x="77352" y="78013"/>
                      </a:cubicBezTo>
                      <a:cubicBezTo>
                        <a:pt x="75361" y="73232"/>
                        <a:pt x="71715" y="67586"/>
                        <a:pt x="66413" y="61075"/>
                      </a:cubicBezTo>
                      <a:cubicBezTo>
                        <a:pt x="64962" y="59382"/>
                        <a:pt x="60339" y="54508"/>
                        <a:pt x="52544" y="46452"/>
                      </a:cubicBezTo>
                      <a:cubicBezTo>
                        <a:pt x="44768" y="38397"/>
                        <a:pt x="33782" y="27133"/>
                        <a:pt x="19588" y="126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6" name="图形 602">
                <a:extLst>
                  <a:ext uri="{FF2B5EF4-FFF2-40B4-BE49-F238E27FC236}">
                    <a16:creationId xmlns:a16="http://schemas.microsoft.com/office/drawing/2014/main" id="{371D21CB-2D09-BE37-CF02-2F760A6C9965}"/>
                  </a:ext>
                </a:extLst>
              </p:cNvPr>
              <p:cNvGrpSpPr/>
              <p:nvPr/>
            </p:nvGrpSpPr>
            <p:grpSpPr>
              <a:xfrm>
                <a:off x="5577545" y="2572251"/>
                <a:ext cx="490016" cy="135089"/>
                <a:chOff x="5577545" y="2572251"/>
                <a:chExt cx="490016" cy="135089"/>
              </a:xfrm>
              <a:solidFill>
                <a:srgbClr val="000000"/>
              </a:solidFill>
            </p:grpSpPr>
            <p:sp>
              <p:nvSpPr>
                <p:cNvPr id="767" name="任意多边形: 形状 766">
                  <a:extLst>
                    <a:ext uri="{FF2B5EF4-FFF2-40B4-BE49-F238E27FC236}">
                      <a16:creationId xmlns:a16="http://schemas.microsoft.com/office/drawing/2014/main" id="{7D2299F6-0F48-2542-3E93-0A7D04BEDE96}"/>
                    </a:ext>
                  </a:extLst>
                </p:cNvPr>
                <p:cNvSpPr/>
                <p:nvPr/>
              </p:nvSpPr>
              <p:spPr>
                <a:xfrm flipV="1">
                  <a:off x="5577545" y="2572251"/>
                  <a:ext cx="89827" cy="135089"/>
                </a:xfrm>
                <a:custGeom>
                  <a:avLst/>
                  <a:gdLst>
                    <a:gd name="connsiteX0" fmla="*/ 6751 w 89827"/>
                    <a:gd name="connsiteY0" fmla="*/ 3138 h 135089"/>
                    <a:gd name="connsiteX1" fmla="*/ 6751 w 89827"/>
                    <a:gd name="connsiteY1" fmla="*/ 19184 h 135089"/>
                    <a:gd name="connsiteX2" fmla="*/ 20174 w 89827"/>
                    <a:gd name="connsiteY2" fmla="*/ 14384 h 135089"/>
                    <a:gd name="connsiteX3" fmla="*/ 33540 w 89827"/>
                    <a:gd name="connsiteY3" fmla="*/ 12738 h 135089"/>
                    <a:gd name="connsiteX4" fmla="*/ 60162 w 89827"/>
                    <a:gd name="connsiteY4" fmla="*/ 24458 h 135089"/>
                    <a:gd name="connsiteX5" fmla="*/ 70682 w 89827"/>
                    <a:gd name="connsiteY5" fmla="*/ 60093 h 135089"/>
                    <a:gd name="connsiteX6" fmla="*/ 57846 w 89827"/>
                    <a:gd name="connsiteY6" fmla="*/ 48568 h 135089"/>
                    <a:gd name="connsiteX7" fmla="*/ 40684 w 89827"/>
                    <a:gd name="connsiteY7" fmla="*/ 44550 h 135089"/>
                    <a:gd name="connsiteX8" fmla="*/ 9765 w 89827"/>
                    <a:gd name="connsiteY8" fmla="*/ 56354 h 135089"/>
                    <a:gd name="connsiteX9" fmla="*/ -1620 w 89827"/>
                    <a:gd name="connsiteY9" fmla="*/ 88696 h 135089"/>
                    <a:gd name="connsiteX10" fmla="*/ 10239 w 89827"/>
                    <a:gd name="connsiteY10" fmla="*/ 120843 h 135089"/>
                    <a:gd name="connsiteX11" fmla="*/ 41800 w 89827"/>
                    <a:gd name="connsiteY11" fmla="*/ 132982 h 135089"/>
                    <a:gd name="connsiteX12" fmla="*/ 76291 w 89827"/>
                    <a:gd name="connsiteY12" fmla="*/ 115652 h 135089"/>
                    <a:gd name="connsiteX13" fmla="*/ 88207 w 89827"/>
                    <a:gd name="connsiteY13" fmla="*/ 65395 h 135089"/>
                    <a:gd name="connsiteX14" fmla="*/ 73584 w 89827"/>
                    <a:gd name="connsiteY14" fmla="*/ 16254 h 135089"/>
                    <a:gd name="connsiteX15" fmla="*/ 34322 w 89827"/>
                    <a:gd name="connsiteY15" fmla="*/ -2108 h 135089"/>
                    <a:gd name="connsiteX16" fmla="*/ 20871 w 89827"/>
                    <a:gd name="connsiteY16" fmla="*/ -796 h 135089"/>
                    <a:gd name="connsiteX17" fmla="*/ 6751 w 89827"/>
                    <a:gd name="connsiteY17" fmla="*/ 3138 h 135089"/>
                    <a:gd name="connsiteX18" fmla="*/ 41800 w 89827"/>
                    <a:gd name="connsiteY18" fmla="*/ 58335 h 135089"/>
                    <a:gd name="connsiteX19" fmla="*/ 60581 w 89827"/>
                    <a:gd name="connsiteY19" fmla="*/ 66428 h 135089"/>
                    <a:gd name="connsiteX20" fmla="*/ 67529 w 89827"/>
                    <a:gd name="connsiteY20" fmla="*/ 88696 h 135089"/>
                    <a:gd name="connsiteX21" fmla="*/ 60581 w 89827"/>
                    <a:gd name="connsiteY21" fmla="*/ 110881 h 135089"/>
                    <a:gd name="connsiteX22" fmla="*/ 41800 w 89827"/>
                    <a:gd name="connsiteY22" fmla="*/ 119029 h 135089"/>
                    <a:gd name="connsiteX23" fmla="*/ 23020 w 89827"/>
                    <a:gd name="connsiteY23" fmla="*/ 110881 h 135089"/>
                    <a:gd name="connsiteX24" fmla="*/ 16100 w 89827"/>
                    <a:gd name="connsiteY24" fmla="*/ 88696 h 135089"/>
                    <a:gd name="connsiteX25" fmla="*/ 23020 w 89827"/>
                    <a:gd name="connsiteY25" fmla="*/ 66428 h 135089"/>
                    <a:gd name="connsiteX26" fmla="*/ 41800 w 89827"/>
                    <a:gd name="connsiteY26" fmla="*/ 5833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751" y="3138"/>
                      </a:moveTo>
                      <a:lnTo>
                        <a:pt x="6751" y="19184"/>
                      </a:lnTo>
                      <a:cubicBezTo>
                        <a:pt x="11179" y="17082"/>
                        <a:pt x="15653" y="15482"/>
                        <a:pt x="20174" y="14384"/>
                      </a:cubicBezTo>
                      <a:cubicBezTo>
                        <a:pt x="24713" y="13287"/>
                        <a:pt x="29169" y="12738"/>
                        <a:pt x="33540" y="12738"/>
                      </a:cubicBezTo>
                      <a:cubicBezTo>
                        <a:pt x="45168" y="12738"/>
                        <a:pt x="54041" y="16645"/>
                        <a:pt x="60162" y="24458"/>
                      </a:cubicBezTo>
                      <a:cubicBezTo>
                        <a:pt x="66301" y="32272"/>
                        <a:pt x="69808" y="44150"/>
                        <a:pt x="70682" y="60093"/>
                      </a:cubicBezTo>
                      <a:cubicBezTo>
                        <a:pt x="67315" y="55089"/>
                        <a:pt x="63036" y="51247"/>
                        <a:pt x="57846" y="48568"/>
                      </a:cubicBezTo>
                      <a:cubicBezTo>
                        <a:pt x="52674" y="45889"/>
                        <a:pt x="46954" y="44550"/>
                        <a:pt x="40684" y="44550"/>
                      </a:cubicBezTo>
                      <a:cubicBezTo>
                        <a:pt x="27662" y="44550"/>
                        <a:pt x="17355" y="48484"/>
                        <a:pt x="9765" y="56354"/>
                      </a:cubicBezTo>
                      <a:cubicBezTo>
                        <a:pt x="2175" y="64242"/>
                        <a:pt x="-1620" y="75022"/>
                        <a:pt x="-1620" y="88696"/>
                      </a:cubicBezTo>
                      <a:cubicBezTo>
                        <a:pt x="-1620" y="102053"/>
                        <a:pt x="2333" y="112769"/>
                        <a:pt x="10239" y="120843"/>
                      </a:cubicBezTo>
                      <a:cubicBezTo>
                        <a:pt x="18146" y="128935"/>
                        <a:pt x="28666" y="132982"/>
                        <a:pt x="41800" y="132982"/>
                      </a:cubicBezTo>
                      <a:cubicBezTo>
                        <a:pt x="56869" y="132982"/>
                        <a:pt x="68366" y="127205"/>
                        <a:pt x="76291" y="115652"/>
                      </a:cubicBezTo>
                      <a:cubicBezTo>
                        <a:pt x="84235" y="104118"/>
                        <a:pt x="88207" y="87366"/>
                        <a:pt x="88207" y="65395"/>
                      </a:cubicBezTo>
                      <a:cubicBezTo>
                        <a:pt x="88207" y="44875"/>
                        <a:pt x="83333" y="28495"/>
                        <a:pt x="73584" y="16254"/>
                      </a:cubicBezTo>
                      <a:cubicBezTo>
                        <a:pt x="63855" y="4013"/>
                        <a:pt x="50767" y="-2108"/>
                        <a:pt x="34322" y="-2108"/>
                      </a:cubicBezTo>
                      <a:cubicBezTo>
                        <a:pt x="29894" y="-2108"/>
                        <a:pt x="25411" y="-1671"/>
                        <a:pt x="20871" y="-796"/>
                      </a:cubicBezTo>
                      <a:cubicBezTo>
                        <a:pt x="16351" y="78"/>
                        <a:pt x="11644" y="1390"/>
                        <a:pt x="6751" y="3138"/>
                      </a:cubicBezTo>
                      <a:close/>
                      <a:moveTo>
                        <a:pt x="41800" y="58335"/>
                      </a:moveTo>
                      <a:cubicBezTo>
                        <a:pt x="49707" y="58335"/>
                        <a:pt x="55967" y="61033"/>
                        <a:pt x="60581" y="66428"/>
                      </a:cubicBezTo>
                      <a:cubicBezTo>
                        <a:pt x="65213" y="71841"/>
                        <a:pt x="67529" y="79264"/>
                        <a:pt x="67529" y="88696"/>
                      </a:cubicBezTo>
                      <a:cubicBezTo>
                        <a:pt x="67529" y="98054"/>
                        <a:pt x="65213" y="105448"/>
                        <a:pt x="60581" y="110881"/>
                      </a:cubicBezTo>
                      <a:cubicBezTo>
                        <a:pt x="55967" y="116313"/>
                        <a:pt x="49707" y="119029"/>
                        <a:pt x="41800" y="119029"/>
                      </a:cubicBezTo>
                      <a:cubicBezTo>
                        <a:pt x="33894" y="119029"/>
                        <a:pt x="27634" y="116313"/>
                        <a:pt x="23020" y="110881"/>
                      </a:cubicBezTo>
                      <a:cubicBezTo>
                        <a:pt x="18406" y="105448"/>
                        <a:pt x="16100" y="98054"/>
                        <a:pt x="16100" y="88696"/>
                      </a:cubicBezTo>
                      <a:cubicBezTo>
                        <a:pt x="16100" y="79264"/>
                        <a:pt x="18406" y="71841"/>
                        <a:pt x="23020" y="66428"/>
                      </a:cubicBezTo>
                      <a:cubicBezTo>
                        <a:pt x="27634" y="61033"/>
                        <a:pt x="33894" y="58335"/>
                        <a:pt x="41800" y="583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: 形状 767">
                  <a:extLst>
                    <a:ext uri="{FF2B5EF4-FFF2-40B4-BE49-F238E27FC236}">
                      <a16:creationId xmlns:a16="http://schemas.microsoft.com/office/drawing/2014/main" id="{28F87620-80BF-3C8C-A069-CFE454CDB7F1}"/>
                    </a:ext>
                  </a:extLst>
                </p:cNvPr>
                <p:cNvSpPr/>
                <p:nvPr/>
              </p:nvSpPr>
              <p:spPr>
                <a:xfrm flipV="1">
                  <a:off x="5693711" y="2574595"/>
                  <a:ext cx="84246" cy="132745"/>
                </a:xfrm>
                <a:custGeom>
                  <a:avLst/>
                  <a:gdLst>
                    <a:gd name="connsiteX0" fmla="*/ 3896 w 84246"/>
                    <a:gd name="connsiteY0" fmla="*/ 130680 h 132745"/>
                    <a:gd name="connsiteX1" fmla="*/ 73045 w 84246"/>
                    <a:gd name="connsiteY1" fmla="*/ 130680 h 132745"/>
                    <a:gd name="connsiteX2" fmla="*/ 73045 w 84246"/>
                    <a:gd name="connsiteY2" fmla="*/ 115834 h 132745"/>
                    <a:gd name="connsiteX3" fmla="*/ 20025 w 84246"/>
                    <a:gd name="connsiteY3" fmla="*/ 115834 h 132745"/>
                    <a:gd name="connsiteX4" fmla="*/ 20025 w 84246"/>
                    <a:gd name="connsiteY4" fmla="*/ 83938 h 132745"/>
                    <a:gd name="connsiteX5" fmla="*/ 27671 w 84246"/>
                    <a:gd name="connsiteY5" fmla="*/ 85892 h 132745"/>
                    <a:gd name="connsiteX6" fmla="*/ 35373 w 84246"/>
                    <a:gd name="connsiteY6" fmla="*/ 86534 h 132745"/>
                    <a:gd name="connsiteX7" fmla="*/ 69892 w 84246"/>
                    <a:gd name="connsiteY7" fmla="*/ 74590 h 132745"/>
                    <a:gd name="connsiteX8" fmla="*/ 82644 w 84246"/>
                    <a:gd name="connsiteY8" fmla="*/ 42248 h 132745"/>
                    <a:gd name="connsiteX9" fmla="*/ 69557 w 84246"/>
                    <a:gd name="connsiteY9" fmla="*/ 9571 h 132745"/>
                    <a:gd name="connsiteX10" fmla="*/ 32666 w 84246"/>
                    <a:gd name="connsiteY10" fmla="*/ -2066 h 132745"/>
                    <a:gd name="connsiteX11" fmla="*/ 15951 w 84246"/>
                    <a:gd name="connsiteY11" fmla="*/ -670 h 132745"/>
                    <a:gd name="connsiteX12" fmla="*/ -1602 w 84246"/>
                    <a:gd name="connsiteY12" fmla="*/ 3515 h 132745"/>
                    <a:gd name="connsiteX13" fmla="*/ -1602 w 84246"/>
                    <a:gd name="connsiteY13" fmla="*/ 21235 h 132745"/>
                    <a:gd name="connsiteX14" fmla="*/ 14611 w 84246"/>
                    <a:gd name="connsiteY14" fmla="*/ 14873 h 132745"/>
                    <a:gd name="connsiteX15" fmla="*/ 32303 w 84246"/>
                    <a:gd name="connsiteY15" fmla="*/ 12780 h 132745"/>
                    <a:gd name="connsiteX16" fmla="*/ 56190 w 84246"/>
                    <a:gd name="connsiteY16" fmla="*/ 20705 h 132745"/>
                    <a:gd name="connsiteX17" fmla="*/ 65008 w 84246"/>
                    <a:gd name="connsiteY17" fmla="*/ 42248 h 132745"/>
                    <a:gd name="connsiteX18" fmla="*/ 56190 w 84246"/>
                    <a:gd name="connsiteY18" fmla="*/ 63763 h 132745"/>
                    <a:gd name="connsiteX19" fmla="*/ 32303 w 84246"/>
                    <a:gd name="connsiteY19" fmla="*/ 71716 h 132745"/>
                    <a:gd name="connsiteX20" fmla="*/ 18211 w 84246"/>
                    <a:gd name="connsiteY20" fmla="*/ 70153 h 132745"/>
                    <a:gd name="connsiteX21" fmla="*/ 3896 w 84246"/>
                    <a:gd name="connsiteY21" fmla="*/ 65270 h 132745"/>
                    <a:gd name="connsiteX22" fmla="*/ 3896 w 84246"/>
                    <a:gd name="connsiteY22" fmla="*/ 130680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896" y="130680"/>
                      </a:moveTo>
                      <a:lnTo>
                        <a:pt x="73045" y="130680"/>
                      </a:lnTo>
                      <a:lnTo>
                        <a:pt x="73045" y="115834"/>
                      </a:lnTo>
                      <a:lnTo>
                        <a:pt x="20025" y="115834"/>
                      </a:lnTo>
                      <a:lnTo>
                        <a:pt x="20025" y="83938"/>
                      </a:lnTo>
                      <a:cubicBezTo>
                        <a:pt x="22574" y="84813"/>
                        <a:pt x="25122" y="85464"/>
                        <a:pt x="27671" y="85892"/>
                      </a:cubicBezTo>
                      <a:cubicBezTo>
                        <a:pt x="30238" y="86320"/>
                        <a:pt x="32805" y="86534"/>
                        <a:pt x="35373" y="86534"/>
                      </a:cubicBezTo>
                      <a:cubicBezTo>
                        <a:pt x="49902" y="86534"/>
                        <a:pt x="61408" y="82552"/>
                        <a:pt x="69892" y="74590"/>
                      </a:cubicBezTo>
                      <a:cubicBezTo>
                        <a:pt x="78393" y="66628"/>
                        <a:pt x="82644" y="55847"/>
                        <a:pt x="82644" y="42248"/>
                      </a:cubicBezTo>
                      <a:cubicBezTo>
                        <a:pt x="82644" y="28239"/>
                        <a:pt x="78282" y="17347"/>
                        <a:pt x="69557" y="9571"/>
                      </a:cubicBezTo>
                      <a:cubicBezTo>
                        <a:pt x="60832" y="1813"/>
                        <a:pt x="48535" y="-2066"/>
                        <a:pt x="32666" y="-2066"/>
                      </a:cubicBezTo>
                      <a:cubicBezTo>
                        <a:pt x="27196" y="-2066"/>
                        <a:pt x="21625" y="-1601"/>
                        <a:pt x="15951" y="-670"/>
                      </a:cubicBezTo>
                      <a:cubicBezTo>
                        <a:pt x="10295" y="260"/>
                        <a:pt x="4444" y="1655"/>
                        <a:pt x="-1602" y="3515"/>
                      </a:cubicBezTo>
                      <a:lnTo>
                        <a:pt x="-1602" y="21235"/>
                      </a:lnTo>
                      <a:cubicBezTo>
                        <a:pt x="3626" y="18389"/>
                        <a:pt x="9030" y="16268"/>
                        <a:pt x="14611" y="14873"/>
                      </a:cubicBezTo>
                      <a:cubicBezTo>
                        <a:pt x="20192" y="13478"/>
                        <a:pt x="26090" y="12780"/>
                        <a:pt x="32303" y="12780"/>
                      </a:cubicBezTo>
                      <a:cubicBezTo>
                        <a:pt x="42368" y="12780"/>
                        <a:pt x="50330" y="15422"/>
                        <a:pt x="56190" y="20705"/>
                      </a:cubicBezTo>
                      <a:cubicBezTo>
                        <a:pt x="62069" y="25988"/>
                        <a:pt x="65008" y="33169"/>
                        <a:pt x="65008" y="42248"/>
                      </a:cubicBezTo>
                      <a:cubicBezTo>
                        <a:pt x="65008" y="51308"/>
                        <a:pt x="62069" y="58479"/>
                        <a:pt x="56190" y="63763"/>
                      </a:cubicBezTo>
                      <a:cubicBezTo>
                        <a:pt x="50330" y="69065"/>
                        <a:pt x="42368" y="71716"/>
                        <a:pt x="32303" y="71716"/>
                      </a:cubicBezTo>
                      <a:cubicBezTo>
                        <a:pt x="27596" y="71716"/>
                        <a:pt x="22899" y="71195"/>
                        <a:pt x="18211" y="70153"/>
                      </a:cubicBezTo>
                      <a:cubicBezTo>
                        <a:pt x="13542" y="69111"/>
                        <a:pt x="8770" y="67484"/>
                        <a:pt x="3896" y="65270"/>
                      </a:cubicBezTo>
                      <a:lnTo>
                        <a:pt x="3896" y="130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: 形状 768">
                  <a:extLst>
                    <a:ext uri="{FF2B5EF4-FFF2-40B4-BE49-F238E27FC236}">
                      <a16:creationId xmlns:a16="http://schemas.microsoft.com/office/drawing/2014/main" id="{F2A99279-1B86-0CA6-7940-BFC45C3BBBE6}"/>
                    </a:ext>
                  </a:extLst>
                </p:cNvPr>
                <p:cNvSpPr/>
                <p:nvPr/>
              </p:nvSpPr>
              <p:spPr>
                <a:xfrm flipV="1">
                  <a:off x="5812640" y="2682644"/>
                  <a:ext cx="18417" cy="22156"/>
                </a:xfrm>
                <a:custGeom>
                  <a:avLst/>
                  <a:gdLst>
                    <a:gd name="connsiteX0" fmla="*/ -605 w 18417"/>
                    <a:gd name="connsiteY0" fmla="*/ 21986 h 22156"/>
                    <a:gd name="connsiteX1" fmla="*/ 17812 w 18417"/>
                    <a:gd name="connsiteY1" fmla="*/ 21986 h 22156"/>
                    <a:gd name="connsiteX2" fmla="*/ 17812 w 18417"/>
                    <a:gd name="connsiteY2" fmla="*/ -171 h 22156"/>
                    <a:gd name="connsiteX3" fmla="*/ -605 w 18417"/>
                    <a:gd name="connsiteY3" fmla="*/ -171 h 22156"/>
                    <a:gd name="connsiteX4" fmla="*/ -605 w 18417"/>
                    <a:gd name="connsiteY4" fmla="*/ 21986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05" y="21986"/>
                      </a:moveTo>
                      <a:lnTo>
                        <a:pt x="17812" y="21986"/>
                      </a:lnTo>
                      <a:lnTo>
                        <a:pt x="17812" y="-171"/>
                      </a:lnTo>
                      <a:lnTo>
                        <a:pt x="-605" y="-171"/>
                      </a:lnTo>
                      <a:lnTo>
                        <a:pt x="-605" y="219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: 形状 769">
                  <a:extLst>
                    <a:ext uri="{FF2B5EF4-FFF2-40B4-BE49-F238E27FC236}">
                      <a16:creationId xmlns:a16="http://schemas.microsoft.com/office/drawing/2014/main" id="{C5F70126-B83F-A183-A91D-83A77D35CF40}"/>
                    </a:ext>
                  </a:extLst>
                </p:cNvPr>
                <p:cNvSpPr/>
                <p:nvPr/>
              </p:nvSpPr>
              <p:spPr>
                <a:xfrm flipV="1">
                  <a:off x="5862098" y="2572251"/>
                  <a:ext cx="89994" cy="135089"/>
                </a:xfrm>
                <a:custGeom>
                  <a:avLst/>
                  <a:gdLst>
                    <a:gd name="connsiteX0" fmla="*/ 43365 w 89994"/>
                    <a:gd name="connsiteY0" fmla="*/ 119029 h 135089"/>
                    <a:gd name="connsiteX1" fmla="*/ 22910 w 89994"/>
                    <a:gd name="connsiteY1" fmla="*/ 105634 h 135089"/>
                    <a:gd name="connsiteX2" fmla="*/ 16074 w 89994"/>
                    <a:gd name="connsiteY2" fmla="*/ 65395 h 135089"/>
                    <a:gd name="connsiteX3" fmla="*/ 22910 w 89994"/>
                    <a:gd name="connsiteY3" fmla="*/ 25239 h 135089"/>
                    <a:gd name="connsiteX4" fmla="*/ 43365 w 89994"/>
                    <a:gd name="connsiteY4" fmla="*/ 11845 h 135089"/>
                    <a:gd name="connsiteX5" fmla="*/ 63903 w 89994"/>
                    <a:gd name="connsiteY5" fmla="*/ 25239 h 135089"/>
                    <a:gd name="connsiteX6" fmla="*/ 70768 w 89994"/>
                    <a:gd name="connsiteY6" fmla="*/ 65395 h 135089"/>
                    <a:gd name="connsiteX7" fmla="*/ 63903 w 89994"/>
                    <a:gd name="connsiteY7" fmla="*/ 105634 h 135089"/>
                    <a:gd name="connsiteX8" fmla="*/ 43365 w 89994"/>
                    <a:gd name="connsiteY8" fmla="*/ 119029 h 135089"/>
                    <a:gd name="connsiteX9" fmla="*/ 43365 w 89994"/>
                    <a:gd name="connsiteY9" fmla="*/ 132982 h 135089"/>
                    <a:gd name="connsiteX10" fmla="*/ 76823 w 89994"/>
                    <a:gd name="connsiteY10" fmla="*/ 115652 h 135089"/>
                    <a:gd name="connsiteX11" fmla="*/ 88376 w 89994"/>
                    <a:gd name="connsiteY11" fmla="*/ 65395 h 135089"/>
                    <a:gd name="connsiteX12" fmla="*/ 76823 w 89994"/>
                    <a:gd name="connsiteY12" fmla="*/ 15193 h 135089"/>
                    <a:gd name="connsiteX13" fmla="*/ 43365 w 89994"/>
                    <a:gd name="connsiteY13" fmla="*/ -2108 h 135089"/>
                    <a:gd name="connsiteX14" fmla="*/ 9934 w 89994"/>
                    <a:gd name="connsiteY14" fmla="*/ 15193 h 135089"/>
                    <a:gd name="connsiteX15" fmla="*/ -1618 w 89994"/>
                    <a:gd name="connsiteY15" fmla="*/ 65395 h 135089"/>
                    <a:gd name="connsiteX16" fmla="*/ 9934 w 89994"/>
                    <a:gd name="connsiteY16" fmla="*/ 115652 h 135089"/>
                    <a:gd name="connsiteX17" fmla="*/ 43365 w 89994"/>
                    <a:gd name="connsiteY17" fmla="*/ 13298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365" y="119029"/>
                      </a:moveTo>
                      <a:cubicBezTo>
                        <a:pt x="34305" y="119029"/>
                        <a:pt x="27487" y="114564"/>
                        <a:pt x="22910" y="105634"/>
                      </a:cubicBezTo>
                      <a:cubicBezTo>
                        <a:pt x="18353" y="96723"/>
                        <a:pt x="16074" y="83310"/>
                        <a:pt x="16074" y="65395"/>
                      </a:cubicBezTo>
                      <a:cubicBezTo>
                        <a:pt x="16074" y="47554"/>
                        <a:pt x="18353" y="34169"/>
                        <a:pt x="22910" y="25239"/>
                      </a:cubicBezTo>
                      <a:cubicBezTo>
                        <a:pt x="27487" y="16310"/>
                        <a:pt x="34305" y="11845"/>
                        <a:pt x="43365" y="11845"/>
                      </a:cubicBezTo>
                      <a:cubicBezTo>
                        <a:pt x="52499" y="11845"/>
                        <a:pt x="59345" y="16310"/>
                        <a:pt x="63903" y="25239"/>
                      </a:cubicBezTo>
                      <a:cubicBezTo>
                        <a:pt x="68480" y="34169"/>
                        <a:pt x="70768" y="47554"/>
                        <a:pt x="70768" y="65395"/>
                      </a:cubicBezTo>
                      <a:cubicBezTo>
                        <a:pt x="70768" y="83310"/>
                        <a:pt x="68480" y="96723"/>
                        <a:pt x="63903" y="105634"/>
                      </a:cubicBezTo>
                      <a:cubicBezTo>
                        <a:pt x="59345" y="114564"/>
                        <a:pt x="52499" y="119029"/>
                        <a:pt x="43365" y="119029"/>
                      </a:cubicBezTo>
                      <a:close/>
                      <a:moveTo>
                        <a:pt x="43365" y="132982"/>
                      </a:moveTo>
                      <a:cubicBezTo>
                        <a:pt x="57969" y="132982"/>
                        <a:pt x="69122" y="127205"/>
                        <a:pt x="76823" y="115652"/>
                      </a:cubicBezTo>
                      <a:cubicBezTo>
                        <a:pt x="84525" y="104118"/>
                        <a:pt x="88376" y="87366"/>
                        <a:pt x="88376" y="65395"/>
                      </a:cubicBezTo>
                      <a:cubicBezTo>
                        <a:pt x="88376" y="43480"/>
                        <a:pt x="84525" y="26746"/>
                        <a:pt x="76823" y="15193"/>
                      </a:cubicBezTo>
                      <a:cubicBezTo>
                        <a:pt x="69122" y="3659"/>
                        <a:pt x="57969" y="-2108"/>
                        <a:pt x="43365" y="-2108"/>
                      </a:cubicBezTo>
                      <a:cubicBezTo>
                        <a:pt x="28780" y="-2108"/>
                        <a:pt x="17636" y="3659"/>
                        <a:pt x="9934" y="15193"/>
                      </a:cubicBezTo>
                      <a:cubicBezTo>
                        <a:pt x="2233" y="26746"/>
                        <a:pt x="-1618" y="43480"/>
                        <a:pt x="-1618" y="65395"/>
                      </a:cubicBezTo>
                      <a:cubicBezTo>
                        <a:pt x="-1618" y="87366"/>
                        <a:pt x="2233" y="104118"/>
                        <a:pt x="9934" y="115652"/>
                      </a:cubicBezTo>
                      <a:cubicBezTo>
                        <a:pt x="17636" y="127205"/>
                        <a:pt x="28780" y="132982"/>
                        <a:pt x="43365" y="1329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: 形状 770">
                  <a:extLst>
                    <a:ext uri="{FF2B5EF4-FFF2-40B4-BE49-F238E27FC236}">
                      <a16:creationId xmlns:a16="http://schemas.microsoft.com/office/drawing/2014/main" id="{CE4F9A90-9C21-1793-C740-7C6AE987FB58}"/>
                    </a:ext>
                  </a:extLst>
                </p:cNvPr>
                <p:cNvSpPr/>
                <p:nvPr/>
              </p:nvSpPr>
              <p:spPr>
                <a:xfrm flipV="1">
                  <a:off x="5972684" y="2574595"/>
                  <a:ext cx="94877" cy="130206"/>
                </a:xfrm>
                <a:custGeom>
                  <a:avLst/>
                  <a:gdLst>
                    <a:gd name="connsiteX0" fmla="*/ 57181 w 94877"/>
                    <a:gd name="connsiteY0" fmla="*/ 112747 h 130206"/>
                    <a:gd name="connsiteX1" fmla="*/ 12700 w 94877"/>
                    <a:gd name="connsiteY1" fmla="*/ 43235 h 130206"/>
                    <a:gd name="connsiteX2" fmla="*/ 57181 w 94877"/>
                    <a:gd name="connsiteY2" fmla="*/ 43235 h 130206"/>
                    <a:gd name="connsiteX3" fmla="*/ 57181 w 94877"/>
                    <a:gd name="connsiteY3" fmla="*/ 112747 h 130206"/>
                    <a:gd name="connsiteX4" fmla="*/ 52549 w 94877"/>
                    <a:gd name="connsiteY4" fmla="*/ 128095 h 130206"/>
                    <a:gd name="connsiteX5" fmla="*/ 74706 w 94877"/>
                    <a:gd name="connsiteY5" fmla="*/ 128095 h 130206"/>
                    <a:gd name="connsiteX6" fmla="*/ 74706 w 94877"/>
                    <a:gd name="connsiteY6" fmla="*/ 43235 h 130206"/>
                    <a:gd name="connsiteX7" fmla="*/ 93291 w 94877"/>
                    <a:gd name="connsiteY7" fmla="*/ 43235 h 130206"/>
                    <a:gd name="connsiteX8" fmla="*/ 93291 w 94877"/>
                    <a:gd name="connsiteY8" fmla="*/ 28585 h 130206"/>
                    <a:gd name="connsiteX9" fmla="*/ 74706 w 94877"/>
                    <a:gd name="connsiteY9" fmla="*/ 28585 h 130206"/>
                    <a:gd name="connsiteX10" fmla="*/ 74706 w 94877"/>
                    <a:gd name="connsiteY10" fmla="*/ -2111 h 130206"/>
                    <a:gd name="connsiteX11" fmla="*/ 57181 w 94877"/>
                    <a:gd name="connsiteY11" fmla="*/ -2111 h 130206"/>
                    <a:gd name="connsiteX12" fmla="*/ 57181 w 94877"/>
                    <a:gd name="connsiteY12" fmla="*/ 28585 h 130206"/>
                    <a:gd name="connsiteX13" fmla="*/ -1587 w 94877"/>
                    <a:gd name="connsiteY13" fmla="*/ 28585 h 130206"/>
                    <a:gd name="connsiteX14" fmla="*/ -1587 w 94877"/>
                    <a:gd name="connsiteY14" fmla="*/ 45579 h 130206"/>
                    <a:gd name="connsiteX15" fmla="*/ 52549 w 94877"/>
                    <a:gd name="connsiteY15" fmla="*/ 128095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181" y="112747"/>
                      </a:moveTo>
                      <a:lnTo>
                        <a:pt x="12700" y="43235"/>
                      </a:lnTo>
                      <a:lnTo>
                        <a:pt x="57181" y="43235"/>
                      </a:lnTo>
                      <a:lnTo>
                        <a:pt x="57181" y="112747"/>
                      </a:lnTo>
                      <a:close/>
                      <a:moveTo>
                        <a:pt x="52549" y="128095"/>
                      </a:moveTo>
                      <a:lnTo>
                        <a:pt x="74706" y="128095"/>
                      </a:lnTo>
                      <a:lnTo>
                        <a:pt x="74706" y="43235"/>
                      </a:lnTo>
                      <a:lnTo>
                        <a:pt x="93291" y="43235"/>
                      </a:lnTo>
                      <a:lnTo>
                        <a:pt x="93291" y="28585"/>
                      </a:lnTo>
                      <a:lnTo>
                        <a:pt x="74706" y="28585"/>
                      </a:lnTo>
                      <a:lnTo>
                        <a:pt x="74706" y="-2111"/>
                      </a:lnTo>
                      <a:lnTo>
                        <a:pt x="57181" y="-2111"/>
                      </a:lnTo>
                      <a:lnTo>
                        <a:pt x="57181" y="28585"/>
                      </a:lnTo>
                      <a:lnTo>
                        <a:pt x="-1587" y="28585"/>
                      </a:lnTo>
                      <a:lnTo>
                        <a:pt x="-1587" y="45579"/>
                      </a:lnTo>
                      <a:lnTo>
                        <a:pt x="52549" y="1280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2" name="图形 602">
                <a:extLst>
                  <a:ext uri="{FF2B5EF4-FFF2-40B4-BE49-F238E27FC236}">
                    <a16:creationId xmlns:a16="http://schemas.microsoft.com/office/drawing/2014/main" id="{D2E51ED9-095A-1451-D668-8F21B90955E5}"/>
                  </a:ext>
                </a:extLst>
              </p:cNvPr>
              <p:cNvGrpSpPr/>
              <p:nvPr/>
            </p:nvGrpSpPr>
            <p:grpSpPr>
              <a:xfrm>
                <a:off x="6382840" y="2610976"/>
                <a:ext cx="485719" cy="135089"/>
                <a:chOff x="6382840" y="2610976"/>
                <a:chExt cx="485719" cy="135089"/>
              </a:xfrm>
              <a:solidFill>
                <a:srgbClr val="000000"/>
              </a:solidFill>
            </p:grpSpPr>
            <p:sp>
              <p:nvSpPr>
                <p:cNvPr id="773" name="任意多边形: 形状 772">
                  <a:extLst>
                    <a:ext uri="{FF2B5EF4-FFF2-40B4-BE49-F238E27FC236}">
                      <a16:creationId xmlns:a16="http://schemas.microsoft.com/office/drawing/2014/main" id="{35920710-C63C-9CAB-0141-CB263A59648F}"/>
                    </a:ext>
                  </a:extLst>
                </p:cNvPr>
                <p:cNvSpPr/>
                <p:nvPr/>
              </p:nvSpPr>
              <p:spPr>
                <a:xfrm flipV="1">
                  <a:off x="6382840" y="2610976"/>
                  <a:ext cx="89827" cy="135089"/>
                </a:xfrm>
                <a:custGeom>
                  <a:avLst/>
                  <a:gdLst>
                    <a:gd name="connsiteX0" fmla="*/ 6819 w 89827"/>
                    <a:gd name="connsiteY0" fmla="*/ 3142 h 135089"/>
                    <a:gd name="connsiteX1" fmla="*/ 6819 w 89827"/>
                    <a:gd name="connsiteY1" fmla="*/ 19187 h 135089"/>
                    <a:gd name="connsiteX2" fmla="*/ 20241 w 89827"/>
                    <a:gd name="connsiteY2" fmla="*/ 14387 h 135089"/>
                    <a:gd name="connsiteX3" fmla="*/ 33608 w 89827"/>
                    <a:gd name="connsiteY3" fmla="*/ 12741 h 135089"/>
                    <a:gd name="connsiteX4" fmla="*/ 60230 w 89827"/>
                    <a:gd name="connsiteY4" fmla="*/ 24461 h 135089"/>
                    <a:gd name="connsiteX5" fmla="*/ 70750 w 89827"/>
                    <a:gd name="connsiteY5" fmla="*/ 60096 h 135089"/>
                    <a:gd name="connsiteX6" fmla="*/ 57914 w 89827"/>
                    <a:gd name="connsiteY6" fmla="*/ 48571 h 135089"/>
                    <a:gd name="connsiteX7" fmla="*/ 40752 w 89827"/>
                    <a:gd name="connsiteY7" fmla="*/ 44553 h 135089"/>
                    <a:gd name="connsiteX8" fmla="*/ 9833 w 89827"/>
                    <a:gd name="connsiteY8" fmla="*/ 56357 h 135089"/>
                    <a:gd name="connsiteX9" fmla="*/ -1553 w 89827"/>
                    <a:gd name="connsiteY9" fmla="*/ 88699 h 135089"/>
                    <a:gd name="connsiteX10" fmla="*/ 10307 w 89827"/>
                    <a:gd name="connsiteY10" fmla="*/ 120846 h 135089"/>
                    <a:gd name="connsiteX11" fmla="*/ 41868 w 89827"/>
                    <a:gd name="connsiteY11" fmla="*/ 132985 h 135089"/>
                    <a:gd name="connsiteX12" fmla="*/ 76359 w 89827"/>
                    <a:gd name="connsiteY12" fmla="*/ 115656 h 135089"/>
                    <a:gd name="connsiteX13" fmla="*/ 88274 w 89827"/>
                    <a:gd name="connsiteY13" fmla="*/ 65398 h 135089"/>
                    <a:gd name="connsiteX14" fmla="*/ 73652 w 89827"/>
                    <a:gd name="connsiteY14" fmla="*/ 16257 h 135089"/>
                    <a:gd name="connsiteX15" fmla="*/ 34389 w 89827"/>
                    <a:gd name="connsiteY15" fmla="*/ -2105 h 135089"/>
                    <a:gd name="connsiteX16" fmla="*/ 20939 w 89827"/>
                    <a:gd name="connsiteY16" fmla="*/ -793 h 135089"/>
                    <a:gd name="connsiteX17" fmla="*/ 6819 w 89827"/>
                    <a:gd name="connsiteY17" fmla="*/ 3142 h 135089"/>
                    <a:gd name="connsiteX18" fmla="*/ 41868 w 89827"/>
                    <a:gd name="connsiteY18" fmla="*/ 58338 h 135089"/>
                    <a:gd name="connsiteX19" fmla="*/ 60648 w 89827"/>
                    <a:gd name="connsiteY19" fmla="*/ 66431 h 135089"/>
                    <a:gd name="connsiteX20" fmla="*/ 67597 w 89827"/>
                    <a:gd name="connsiteY20" fmla="*/ 88699 h 135089"/>
                    <a:gd name="connsiteX21" fmla="*/ 60648 w 89827"/>
                    <a:gd name="connsiteY21" fmla="*/ 110884 h 135089"/>
                    <a:gd name="connsiteX22" fmla="*/ 41868 w 89827"/>
                    <a:gd name="connsiteY22" fmla="*/ 119032 h 135089"/>
                    <a:gd name="connsiteX23" fmla="*/ 23088 w 89827"/>
                    <a:gd name="connsiteY23" fmla="*/ 110884 h 135089"/>
                    <a:gd name="connsiteX24" fmla="*/ 16167 w 89827"/>
                    <a:gd name="connsiteY24" fmla="*/ 88699 h 135089"/>
                    <a:gd name="connsiteX25" fmla="*/ 23088 w 89827"/>
                    <a:gd name="connsiteY25" fmla="*/ 66431 h 135089"/>
                    <a:gd name="connsiteX26" fmla="*/ 41868 w 89827"/>
                    <a:gd name="connsiteY26" fmla="*/ 5833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19" y="3142"/>
                      </a:moveTo>
                      <a:lnTo>
                        <a:pt x="6819" y="19187"/>
                      </a:lnTo>
                      <a:cubicBezTo>
                        <a:pt x="11247" y="17085"/>
                        <a:pt x="15721" y="15485"/>
                        <a:pt x="20241" y="14387"/>
                      </a:cubicBezTo>
                      <a:cubicBezTo>
                        <a:pt x="24781" y="13290"/>
                        <a:pt x="29236" y="12741"/>
                        <a:pt x="33608" y="12741"/>
                      </a:cubicBezTo>
                      <a:cubicBezTo>
                        <a:pt x="45235" y="12741"/>
                        <a:pt x="54109" y="16648"/>
                        <a:pt x="60230" y="24461"/>
                      </a:cubicBezTo>
                      <a:cubicBezTo>
                        <a:pt x="66369" y="32275"/>
                        <a:pt x="69876" y="44153"/>
                        <a:pt x="70750" y="60096"/>
                      </a:cubicBezTo>
                      <a:cubicBezTo>
                        <a:pt x="67383" y="55092"/>
                        <a:pt x="63104" y="51250"/>
                        <a:pt x="57914" y="48571"/>
                      </a:cubicBezTo>
                      <a:cubicBezTo>
                        <a:pt x="52742" y="45893"/>
                        <a:pt x="47021" y="44553"/>
                        <a:pt x="40752" y="44553"/>
                      </a:cubicBezTo>
                      <a:cubicBezTo>
                        <a:pt x="27729" y="44553"/>
                        <a:pt x="17423" y="48488"/>
                        <a:pt x="9833" y="56357"/>
                      </a:cubicBezTo>
                      <a:cubicBezTo>
                        <a:pt x="2242" y="64245"/>
                        <a:pt x="-1553" y="75026"/>
                        <a:pt x="-1553" y="88699"/>
                      </a:cubicBezTo>
                      <a:cubicBezTo>
                        <a:pt x="-1553" y="102057"/>
                        <a:pt x="2401" y="112772"/>
                        <a:pt x="10307" y="120846"/>
                      </a:cubicBezTo>
                      <a:cubicBezTo>
                        <a:pt x="18214" y="128939"/>
                        <a:pt x="28734" y="132985"/>
                        <a:pt x="41868" y="132985"/>
                      </a:cubicBezTo>
                      <a:cubicBezTo>
                        <a:pt x="56937" y="132985"/>
                        <a:pt x="68434" y="127209"/>
                        <a:pt x="76359" y="115656"/>
                      </a:cubicBezTo>
                      <a:cubicBezTo>
                        <a:pt x="84303" y="104122"/>
                        <a:pt x="88274" y="87369"/>
                        <a:pt x="88274" y="65398"/>
                      </a:cubicBezTo>
                      <a:cubicBezTo>
                        <a:pt x="88274" y="44879"/>
                        <a:pt x="83400" y="28498"/>
                        <a:pt x="73652" y="16257"/>
                      </a:cubicBezTo>
                      <a:cubicBezTo>
                        <a:pt x="63922" y="4016"/>
                        <a:pt x="50835" y="-2105"/>
                        <a:pt x="34389" y="-2105"/>
                      </a:cubicBezTo>
                      <a:cubicBezTo>
                        <a:pt x="29962" y="-2105"/>
                        <a:pt x="25478" y="-1667"/>
                        <a:pt x="20939" y="-793"/>
                      </a:cubicBezTo>
                      <a:cubicBezTo>
                        <a:pt x="16418" y="81"/>
                        <a:pt x="11712" y="1393"/>
                        <a:pt x="6819" y="3142"/>
                      </a:cubicBezTo>
                      <a:close/>
                      <a:moveTo>
                        <a:pt x="41868" y="58338"/>
                      </a:moveTo>
                      <a:cubicBezTo>
                        <a:pt x="49774" y="58338"/>
                        <a:pt x="56035" y="61036"/>
                        <a:pt x="60648" y="66431"/>
                      </a:cubicBezTo>
                      <a:cubicBezTo>
                        <a:pt x="65280" y="71844"/>
                        <a:pt x="67597" y="79267"/>
                        <a:pt x="67597" y="88699"/>
                      </a:cubicBezTo>
                      <a:cubicBezTo>
                        <a:pt x="67597" y="98057"/>
                        <a:pt x="65280" y="105452"/>
                        <a:pt x="60648" y="110884"/>
                      </a:cubicBezTo>
                      <a:cubicBezTo>
                        <a:pt x="56035" y="116316"/>
                        <a:pt x="49774" y="119032"/>
                        <a:pt x="41868" y="119032"/>
                      </a:cubicBezTo>
                      <a:cubicBezTo>
                        <a:pt x="33961" y="119032"/>
                        <a:pt x="27701" y="116316"/>
                        <a:pt x="23088" y="110884"/>
                      </a:cubicBezTo>
                      <a:cubicBezTo>
                        <a:pt x="18474" y="105452"/>
                        <a:pt x="16167" y="98057"/>
                        <a:pt x="16167" y="88699"/>
                      </a:cubicBezTo>
                      <a:cubicBezTo>
                        <a:pt x="16167" y="79267"/>
                        <a:pt x="18474" y="71844"/>
                        <a:pt x="23088" y="66431"/>
                      </a:cubicBezTo>
                      <a:cubicBezTo>
                        <a:pt x="27701" y="61036"/>
                        <a:pt x="33961" y="58338"/>
                        <a:pt x="41868" y="583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: 形状 773">
                  <a:extLst>
                    <a:ext uri="{FF2B5EF4-FFF2-40B4-BE49-F238E27FC236}">
                      <a16:creationId xmlns:a16="http://schemas.microsoft.com/office/drawing/2014/main" id="{868A9B63-D2FA-E621-11A2-A81939B2AF63}"/>
                    </a:ext>
                  </a:extLst>
                </p:cNvPr>
                <p:cNvSpPr/>
                <p:nvPr/>
              </p:nvSpPr>
              <p:spPr>
                <a:xfrm flipV="1">
                  <a:off x="6493956" y="2613320"/>
                  <a:ext cx="94877" cy="130206"/>
                </a:xfrm>
                <a:custGeom>
                  <a:avLst/>
                  <a:gdLst>
                    <a:gd name="connsiteX0" fmla="*/ 57225 w 94877"/>
                    <a:gd name="connsiteY0" fmla="*/ 112750 h 130206"/>
                    <a:gd name="connsiteX1" fmla="*/ 12744 w 94877"/>
                    <a:gd name="connsiteY1" fmla="*/ 43238 h 130206"/>
                    <a:gd name="connsiteX2" fmla="*/ 57225 w 94877"/>
                    <a:gd name="connsiteY2" fmla="*/ 43238 h 130206"/>
                    <a:gd name="connsiteX3" fmla="*/ 57225 w 94877"/>
                    <a:gd name="connsiteY3" fmla="*/ 112750 h 130206"/>
                    <a:gd name="connsiteX4" fmla="*/ 52593 w 94877"/>
                    <a:gd name="connsiteY4" fmla="*/ 128098 h 130206"/>
                    <a:gd name="connsiteX5" fmla="*/ 74749 w 94877"/>
                    <a:gd name="connsiteY5" fmla="*/ 128098 h 130206"/>
                    <a:gd name="connsiteX6" fmla="*/ 74749 w 94877"/>
                    <a:gd name="connsiteY6" fmla="*/ 43238 h 130206"/>
                    <a:gd name="connsiteX7" fmla="*/ 93334 w 94877"/>
                    <a:gd name="connsiteY7" fmla="*/ 43238 h 130206"/>
                    <a:gd name="connsiteX8" fmla="*/ 93334 w 94877"/>
                    <a:gd name="connsiteY8" fmla="*/ 28588 h 130206"/>
                    <a:gd name="connsiteX9" fmla="*/ 74749 w 94877"/>
                    <a:gd name="connsiteY9" fmla="*/ 28588 h 130206"/>
                    <a:gd name="connsiteX10" fmla="*/ 74749 w 94877"/>
                    <a:gd name="connsiteY10" fmla="*/ -2108 h 130206"/>
                    <a:gd name="connsiteX11" fmla="*/ 57225 w 94877"/>
                    <a:gd name="connsiteY11" fmla="*/ -2108 h 130206"/>
                    <a:gd name="connsiteX12" fmla="*/ 57225 w 94877"/>
                    <a:gd name="connsiteY12" fmla="*/ 28588 h 130206"/>
                    <a:gd name="connsiteX13" fmla="*/ -1544 w 94877"/>
                    <a:gd name="connsiteY13" fmla="*/ 28588 h 130206"/>
                    <a:gd name="connsiteX14" fmla="*/ -1544 w 94877"/>
                    <a:gd name="connsiteY14" fmla="*/ 45582 h 130206"/>
                    <a:gd name="connsiteX15" fmla="*/ 52593 w 94877"/>
                    <a:gd name="connsiteY15" fmla="*/ 128098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225" y="112750"/>
                      </a:moveTo>
                      <a:lnTo>
                        <a:pt x="12744" y="43238"/>
                      </a:lnTo>
                      <a:lnTo>
                        <a:pt x="57225" y="43238"/>
                      </a:lnTo>
                      <a:lnTo>
                        <a:pt x="57225" y="112750"/>
                      </a:lnTo>
                      <a:close/>
                      <a:moveTo>
                        <a:pt x="52593" y="128098"/>
                      </a:moveTo>
                      <a:lnTo>
                        <a:pt x="74749" y="128098"/>
                      </a:lnTo>
                      <a:lnTo>
                        <a:pt x="74749" y="43238"/>
                      </a:lnTo>
                      <a:lnTo>
                        <a:pt x="93334" y="43238"/>
                      </a:lnTo>
                      <a:lnTo>
                        <a:pt x="93334" y="28588"/>
                      </a:lnTo>
                      <a:lnTo>
                        <a:pt x="74749" y="28588"/>
                      </a:lnTo>
                      <a:lnTo>
                        <a:pt x="74749" y="-2108"/>
                      </a:lnTo>
                      <a:lnTo>
                        <a:pt x="57225" y="-2108"/>
                      </a:lnTo>
                      <a:lnTo>
                        <a:pt x="57225" y="28588"/>
                      </a:lnTo>
                      <a:lnTo>
                        <a:pt x="-1544" y="28588"/>
                      </a:lnTo>
                      <a:lnTo>
                        <a:pt x="-1544" y="45582"/>
                      </a:lnTo>
                      <a:lnTo>
                        <a:pt x="52593" y="1280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: 形状 774">
                  <a:extLst>
                    <a:ext uri="{FF2B5EF4-FFF2-40B4-BE49-F238E27FC236}">
                      <a16:creationId xmlns:a16="http://schemas.microsoft.com/office/drawing/2014/main" id="{B397484D-ECC3-09F8-2919-50598E84ACF6}"/>
                    </a:ext>
                  </a:extLst>
                </p:cNvPr>
                <p:cNvSpPr/>
                <p:nvPr/>
              </p:nvSpPr>
              <p:spPr>
                <a:xfrm flipV="1">
                  <a:off x="6617935" y="2721369"/>
                  <a:ext cx="18417" cy="22156"/>
                </a:xfrm>
                <a:custGeom>
                  <a:avLst/>
                  <a:gdLst>
                    <a:gd name="connsiteX0" fmla="*/ -537 w 18417"/>
                    <a:gd name="connsiteY0" fmla="*/ 21989 h 22156"/>
                    <a:gd name="connsiteX1" fmla="*/ 17880 w 18417"/>
                    <a:gd name="connsiteY1" fmla="*/ 21989 h 22156"/>
                    <a:gd name="connsiteX2" fmla="*/ 17880 w 18417"/>
                    <a:gd name="connsiteY2" fmla="*/ -168 h 22156"/>
                    <a:gd name="connsiteX3" fmla="*/ -537 w 18417"/>
                    <a:gd name="connsiteY3" fmla="*/ -168 h 22156"/>
                    <a:gd name="connsiteX4" fmla="*/ -537 w 18417"/>
                    <a:gd name="connsiteY4" fmla="*/ 21989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537" y="21989"/>
                      </a:moveTo>
                      <a:lnTo>
                        <a:pt x="17880" y="21989"/>
                      </a:lnTo>
                      <a:lnTo>
                        <a:pt x="17880" y="-168"/>
                      </a:lnTo>
                      <a:lnTo>
                        <a:pt x="-537" y="-168"/>
                      </a:lnTo>
                      <a:lnTo>
                        <a:pt x="-537" y="219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6" name="任意多边形: 形状 775">
                  <a:extLst>
                    <a:ext uri="{FF2B5EF4-FFF2-40B4-BE49-F238E27FC236}">
                      <a16:creationId xmlns:a16="http://schemas.microsoft.com/office/drawing/2014/main" id="{AF14706D-D85A-868E-6C02-F540E6CA7B9F}"/>
                    </a:ext>
                  </a:extLst>
                </p:cNvPr>
                <p:cNvSpPr/>
                <p:nvPr/>
              </p:nvSpPr>
              <p:spPr>
                <a:xfrm flipV="1">
                  <a:off x="6666864" y="2610976"/>
                  <a:ext cx="89827" cy="135089"/>
                </a:xfrm>
                <a:custGeom>
                  <a:avLst/>
                  <a:gdLst>
                    <a:gd name="connsiteX0" fmla="*/ 6843 w 89827"/>
                    <a:gd name="connsiteY0" fmla="*/ 3142 h 135089"/>
                    <a:gd name="connsiteX1" fmla="*/ 6843 w 89827"/>
                    <a:gd name="connsiteY1" fmla="*/ 19187 h 135089"/>
                    <a:gd name="connsiteX2" fmla="*/ 20265 w 89827"/>
                    <a:gd name="connsiteY2" fmla="*/ 14387 h 135089"/>
                    <a:gd name="connsiteX3" fmla="*/ 33632 w 89827"/>
                    <a:gd name="connsiteY3" fmla="*/ 12741 h 135089"/>
                    <a:gd name="connsiteX4" fmla="*/ 60253 w 89827"/>
                    <a:gd name="connsiteY4" fmla="*/ 24461 h 135089"/>
                    <a:gd name="connsiteX5" fmla="*/ 70774 w 89827"/>
                    <a:gd name="connsiteY5" fmla="*/ 60096 h 135089"/>
                    <a:gd name="connsiteX6" fmla="*/ 57937 w 89827"/>
                    <a:gd name="connsiteY6" fmla="*/ 48571 h 135089"/>
                    <a:gd name="connsiteX7" fmla="*/ 40776 w 89827"/>
                    <a:gd name="connsiteY7" fmla="*/ 44553 h 135089"/>
                    <a:gd name="connsiteX8" fmla="*/ 9857 w 89827"/>
                    <a:gd name="connsiteY8" fmla="*/ 56357 h 135089"/>
                    <a:gd name="connsiteX9" fmla="*/ -1529 w 89827"/>
                    <a:gd name="connsiteY9" fmla="*/ 88699 h 135089"/>
                    <a:gd name="connsiteX10" fmla="*/ 10331 w 89827"/>
                    <a:gd name="connsiteY10" fmla="*/ 120846 h 135089"/>
                    <a:gd name="connsiteX11" fmla="*/ 41892 w 89827"/>
                    <a:gd name="connsiteY11" fmla="*/ 132985 h 135089"/>
                    <a:gd name="connsiteX12" fmla="*/ 76383 w 89827"/>
                    <a:gd name="connsiteY12" fmla="*/ 115656 h 135089"/>
                    <a:gd name="connsiteX13" fmla="*/ 88298 w 89827"/>
                    <a:gd name="connsiteY13" fmla="*/ 65398 h 135089"/>
                    <a:gd name="connsiteX14" fmla="*/ 73676 w 89827"/>
                    <a:gd name="connsiteY14" fmla="*/ 16257 h 135089"/>
                    <a:gd name="connsiteX15" fmla="*/ 34413 w 89827"/>
                    <a:gd name="connsiteY15" fmla="*/ -2105 h 135089"/>
                    <a:gd name="connsiteX16" fmla="*/ 20963 w 89827"/>
                    <a:gd name="connsiteY16" fmla="*/ -793 h 135089"/>
                    <a:gd name="connsiteX17" fmla="*/ 6843 w 89827"/>
                    <a:gd name="connsiteY17" fmla="*/ 3142 h 135089"/>
                    <a:gd name="connsiteX18" fmla="*/ 41892 w 89827"/>
                    <a:gd name="connsiteY18" fmla="*/ 58338 h 135089"/>
                    <a:gd name="connsiteX19" fmla="*/ 60672 w 89827"/>
                    <a:gd name="connsiteY19" fmla="*/ 66431 h 135089"/>
                    <a:gd name="connsiteX20" fmla="*/ 67620 w 89827"/>
                    <a:gd name="connsiteY20" fmla="*/ 88699 h 135089"/>
                    <a:gd name="connsiteX21" fmla="*/ 60672 w 89827"/>
                    <a:gd name="connsiteY21" fmla="*/ 110884 h 135089"/>
                    <a:gd name="connsiteX22" fmla="*/ 41892 w 89827"/>
                    <a:gd name="connsiteY22" fmla="*/ 119032 h 135089"/>
                    <a:gd name="connsiteX23" fmla="*/ 23112 w 89827"/>
                    <a:gd name="connsiteY23" fmla="*/ 110884 h 135089"/>
                    <a:gd name="connsiteX24" fmla="*/ 16191 w 89827"/>
                    <a:gd name="connsiteY24" fmla="*/ 88699 h 135089"/>
                    <a:gd name="connsiteX25" fmla="*/ 23112 w 89827"/>
                    <a:gd name="connsiteY25" fmla="*/ 66431 h 135089"/>
                    <a:gd name="connsiteX26" fmla="*/ 41892 w 89827"/>
                    <a:gd name="connsiteY26" fmla="*/ 5833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43" y="3142"/>
                      </a:moveTo>
                      <a:lnTo>
                        <a:pt x="6843" y="19187"/>
                      </a:lnTo>
                      <a:cubicBezTo>
                        <a:pt x="11270" y="17085"/>
                        <a:pt x="15745" y="15485"/>
                        <a:pt x="20265" y="14387"/>
                      </a:cubicBezTo>
                      <a:cubicBezTo>
                        <a:pt x="24804" y="13290"/>
                        <a:pt x="29260" y="12741"/>
                        <a:pt x="33632" y="12741"/>
                      </a:cubicBezTo>
                      <a:cubicBezTo>
                        <a:pt x="45259" y="12741"/>
                        <a:pt x="54133" y="16648"/>
                        <a:pt x="60253" y="24461"/>
                      </a:cubicBezTo>
                      <a:cubicBezTo>
                        <a:pt x="66393" y="32275"/>
                        <a:pt x="69899" y="44153"/>
                        <a:pt x="70774" y="60096"/>
                      </a:cubicBezTo>
                      <a:cubicBezTo>
                        <a:pt x="67407" y="55092"/>
                        <a:pt x="63128" y="51250"/>
                        <a:pt x="57937" y="48571"/>
                      </a:cubicBezTo>
                      <a:cubicBezTo>
                        <a:pt x="52766" y="45893"/>
                        <a:pt x="47045" y="44553"/>
                        <a:pt x="40776" y="44553"/>
                      </a:cubicBezTo>
                      <a:cubicBezTo>
                        <a:pt x="27753" y="44553"/>
                        <a:pt x="17447" y="48488"/>
                        <a:pt x="9857" y="56357"/>
                      </a:cubicBezTo>
                      <a:cubicBezTo>
                        <a:pt x="2266" y="64245"/>
                        <a:pt x="-1529" y="75026"/>
                        <a:pt x="-1529" y="88699"/>
                      </a:cubicBezTo>
                      <a:cubicBezTo>
                        <a:pt x="-1529" y="102057"/>
                        <a:pt x="2424" y="112772"/>
                        <a:pt x="10331" y="120846"/>
                      </a:cubicBezTo>
                      <a:cubicBezTo>
                        <a:pt x="18237" y="128939"/>
                        <a:pt x="28758" y="132985"/>
                        <a:pt x="41892" y="132985"/>
                      </a:cubicBezTo>
                      <a:cubicBezTo>
                        <a:pt x="56961" y="132985"/>
                        <a:pt x="68458" y="127209"/>
                        <a:pt x="76383" y="115656"/>
                      </a:cubicBezTo>
                      <a:cubicBezTo>
                        <a:pt x="84326" y="104122"/>
                        <a:pt x="88298" y="87369"/>
                        <a:pt x="88298" y="65398"/>
                      </a:cubicBezTo>
                      <a:cubicBezTo>
                        <a:pt x="88298" y="44879"/>
                        <a:pt x="83424" y="28498"/>
                        <a:pt x="73676" y="16257"/>
                      </a:cubicBezTo>
                      <a:cubicBezTo>
                        <a:pt x="63946" y="4016"/>
                        <a:pt x="50859" y="-2105"/>
                        <a:pt x="34413" y="-2105"/>
                      </a:cubicBezTo>
                      <a:cubicBezTo>
                        <a:pt x="29986" y="-2105"/>
                        <a:pt x="25502" y="-1667"/>
                        <a:pt x="20963" y="-793"/>
                      </a:cubicBezTo>
                      <a:cubicBezTo>
                        <a:pt x="16442" y="81"/>
                        <a:pt x="11736" y="1393"/>
                        <a:pt x="6843" y="3142"/>
                      </a:cubicBezTo>
                      <a:close/>
                      <a:moveTo>
                        <a:pt x="41892" y="58338"/>
                      </a:moveTo>
                      <a:cubicBezTo>
                        <a:pt x="49798" y="58338"/>
                        <a:pt x="56058" y="61036"/>
                        <a:pt x="60672" y="66431"/>
                      </a:cubicBezTo>
                      <a:cubicBezTo>
                        <a:pt x="65304" y="71844"/>
                        <a:pt x="67620" y="79267"/>
                        <a:pt x="67620" y="88699"/>
                      </a:cubicBezTo>
                      <a:cubicBezTo>
                        <a:pt x="67620" y="98057"/>
                        <a:pt x="65304" y="105452"/>
                        <a:pt x="60672" y="110884"/>
                      </a:cubicBezTo>
                      <a:cubicBezTo>
                        <a:pt x="56058" y="116316"/>
                        <a:pt x="49798" y="119032"/>
                        <a:pt x="41892" y="119032"/>
                      </a:cubicBezTo>
                      <a:cubicBezTo>
                        <a:pt x="33985" y="119032"/>
                        <a:pt x="27725" y="116316"/>
                        <a:pt x="23112" y="110884"/>
                      </a:cubicBezTo>
                      <a:cubicBezTo>
                        <a:pt x="18498" y="105452"/>
                        <a:pt x="16191" y="98057"/>
                        <a:pt x="16191" y="88699"/>
                      </a:cubicBezTo>
                      <a:cubicBezTo>
                        <a:pt x="16191" y="79267"/>
                        <a:pt x="18498" y="71844"/>
                        <a:pt x="23112" y="66431"/>
                      </a:cubicBezTo>
                      <a:cubicBezTo>
                        <a:pt x="27725" y="61036"/>
                        <a:pt x="33985" y="58338"/>
                        <a:pt x="41892" y="583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: 形状 776">
                  <a:extLst>
                    <a:ext uri="{FF2B5EF4-FFF2-40B4-BE49-F238E27FC236}">
                      <a16:creationId xmlns:a16="http://schemas.microsoft.com/office/drawing/2014/main" id="{67D04469-AE28-A38B-7D69-B46A9DEFBC2B}"/>
                    </a:ext>
                  </a:extLst>
                </p:cNvPr>
                <p:cNvSpPr/>
                <p:nvPr/>
              </p:nvSpPr>
              <p:spPr>
                <a:xfrm flipV="1">
                  <a:off x="6782862" y="2610976"/>
                  <a:ext cx="85697" cy="135089"/>
                </a:xfrm>
                <a:custGeom>
                  <a:avLst/>
                  <a:gdLst>
                    <a:gd name="connsiteX0" fmla="*/ 57322 w 85697"/>
                    <a:gd name="connsiteY0" fmla="*/ 70645 h 135089"/>
                    <a:gd name="connsiteX1" fmla="*/ 77051 w 85697"/>
                    <a:gd name="connsiteY1" fmla="*/ 59371 h 135089"/>
                    <a:gd name="connsiteX2" fmla="*/ 84167 w 85697"/>
                    <a:gd name="connsiteY2" fmla="*/ 38274 h 135089"/>
                    <a:gd name="connsiteX3" fmla="*/ 70912 w 85697"/>
                    <a:gd name="connsiteY3" fmla="*/ 8444 h 135089"/>
                    <a:gd name="connsiteX4" fmla="*/ 33240 w 85697"/>
                    <a:gd name="connsiteY4" fmla="*/ -2105 h 135089"/>
                    <a:gd name="connsiteX5" fmla="*/ 16385 w 85697"/>
                    <a:gd name="connsiteY5" fmla="*/ -486 h 135089"/>
                    <a:gd name="connsiteX6" fmla="*/ -1530 w 85697"/>
                    <a:gd name="connsiteY6" fmla="*/ 4369 h 135089"/>
                    <a:gd name="connsiteX7" fmla="*/ -1530 w 85697"/>
                    <a:gd name="connsiteY7" fmla="*/ 21364 h 135089"/>
                    <a:gd name="connsiteX8" fmla="*/ 14487 w 85697"/>
                    <a:gd name="connsiteY8" fmla="*/ 14918 h 135089"/>
                    <a:gd name="connsiteX9" fmla="*/ 32737 w 85697"/>
                    <a:gd name="connsiteY9" fmla="*/ 12741 h 135089"/>
                    <a:gd name="connsiteX10" fmla="*/ 57964 w 85697"/>
                    <a:gd name="connsiteY10" fmla="*/ 19271 h 135089"/>
                    <a:gd name="connsiteX11" fmla="*/ 66642 w 85697"/>
                    <a:gd name="connsiteY11" fmla="*/ 38274 h 135089"/>
                    <a:gd name="connsiteX12" fmla="*/ 58578 w 85697"/>
                    <a:gd name="connsiteY12" fmla="*/ 56273 h 135089"/>
                    <a:gd name="connsiteX13" fmla="*/ 36142 w 85697"/>
                    <a:gd name="connsiteY13" fmla="*/ 62775 h 135089"/>
                    <a:gd name="connsiteX14" fmla="*/ 20961 w 85697"/>
                    <a:gd name="connsiteY14" fmla="*/ 62775 h 135089"/>
                    <a:gd name="connsiteX15" fmla="*/ 20961 w 85697"/>
                    <a:gd name="connsiteY15" fmla="*/ 77258 h 135089"/>
                    <a:gd name="connsiteX16" fmla="*/ 36840 w 85697"/>
                    <a:gd name="connsiteY16" fmla="*/ 77258 h 135089"/>
                    <a:gd name="connsiteX17" fmla="*/ 56708 w 85697"/>
                    <a:gd name="connsiteY17" fmla="*/ 82448 h 135089"/>
                    <a:gd name="connsiteX18" fmla="*/ 63601 w 85697"/>
                    <a:gd name="connsiteY18" fmla="*/ 97406 h 135089"/>
                    <a:gd name="connsiteX19" fmla="*/ 56485 w 85697"/>
                    <a:gd name="connsiteY19" fmla="*/ 112781 h 135089"/>
                    <a:gd name="connsiteX20" fmla="*/ 36142 w 85697"/>
                    <a:gd name="connsiteY20" fmla="*/ 118167 h 135089"/>
                    <a:gd name="connsiteX21" fmla="*/ 20599 w 85697"/>
                    <a:gd name="connsiteY21" fmla="*/ 116577 h 135089"/>
                    <a:gd name="connsiteX22" fmla="*/ 2377 w 85697"/>
                    <a:gd name="connsiteY22" fmla="*/ 111721 h 135089"/>
                    <a:gd name="connsiteX23" fmla="*/ 2377 w 85697"/>
                    <a:gd name="connsiteY23" fmla="*/ 127404 h 135089"/>
                    <a:gd name="connsiteX24" fmla="*/ 21185 w 85697"/>
                    <a:gd name="connsiteY24" fmla="*/ 131590 h 135089"/>
                    <a:gd name="connsiteX25" fmla="*/ 37705 w 85697"/>
                    <a:gd name="connsiteY25" fmla="*/ 132985 h 135089"/>
                    <a:gd name="connsiteX26" fmla="*/ 69433 w 85697"/>
                    <a:gd name="connsiteY26" fmla="*/ 123860 h 135089"/>
                    <a:gd name="connsiteX27" fmla="*/ 81125 w 85697"/>
                    <a:gd name="connsiteY27" fmla="*/ 99247 h 135089"/>
                    <a:gd name="connsiteX28" fmla="*/ 74930 w 85697"/>
                    <a:gd name="connsiteY28" fmla="*/ 80969 h 135089"/>
                    <a:gd name="connsiteX29" fmla="*/ 57322 w 85697"/>
                    <a:gd name="connsiteY29" fmla="*/ 7064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322" y="70645"/>
                      </a:moveTo>
                      <a:cubicBezTo>
                        <a:pt x="65749" y="68840"/>
                        <a:pt x="72326" y="65082"/>
                        <a:pt x="77051" y="59371"/>
                      </a:cubicBezTo>
                      <a:cubicBezTo>
                        <a:pt x="81795" y="53678"/>
                        <a:pt x="84167" y="46646"/>
                        <a:pt x="84167" y="38274"/>
                      </a:cubicBezTo>
                      <a:cubicBezTo>
                        <a:pt x="84167" y="25438"/>
                        <a:pt x="79749" y="15494"/>
                        <a:pt x="70912" y="8444"/>
                      </a:cubicBezTo>
                      <a:cubicBezTo>
                        <a:pt x="62075" y="1412"/>
                        <a:pt x="49518" y="-2105"/>
                        <a:pt x="33240" y="-2105"/>
                      </a:cubicBezTo>
                      <a:cubicBezTo>
                        <a:pt x="27789" y="-2105"/>
                        <a:pt x="22171" y="-1565"/>
                        <a:pt x="16385" y="-486"/>
                      </a:cubicBezTo>
                      <a:cubicBezTo>
                        <a:pt x="10599" y="593"/>
                        <a:pt x="4628" y="2211"/>
                        <a:pt x="-1530" y="4369"/>
                      </a:cubicBezTo>
                      <a:lnTo>
                        <a:pt x="-1530" y="21364"/>
                      </a:lnTo>
                      <a:cubicBezTo>
                        <a:pt x="3344" y="18517"/>
                        <a:pt x="8683" y="16369"/>
                        <a:pt x="14487" y="14918"/>
                      </a:cubicBezTo>
                      <a:cubicBezTo>
                        <a:pt x="20310" y="13467"/>
                        <a:pt x="26394" y="12741"/>
                        <a:pt x="32737" y="12741"/>
                      </a:cubicBezTo>
                      <a:cubicBezTo>
                        <a:pt x="43769" y="12741"/>
                        <a:pt x="52178" y="14918"/>
                        <a:pt x="57964" y="19271"/>
                      </a:cubicBezTo>
                      <a:cubicBezTo>
                        <a:pt x="63750" y="23624"/>
                        <a:pt x="66642" y="29959"/>
                        <a:pt x="66642" y="38274"/>
                      </a:cubicBezTo>
                      <a:cubicBezTo>
                        <a:pt x="66642" y="45958"/>
                        <a:pt x="63954" y="51957"/>
                        <a:pt x="58578" y="56273"/>
                      </a:cubicBezTo>
                      <a:cubicBezTo>
                        <a:pt x="53201" y="60608"/>
                        <a:pt x="45723" y="62775"/>
                        <a:pt x="36142" y="62775"/>
                      </a:cubicBezTo>
                      <a:lnTo>
                        <a:pt x="20961" y="62775"/>
                      </a:lnTo>
                      <a:lnTo>
                        <a:pt x="20961" y="77258"/>
                      </a:lnTo>
                      <a:lnTo>
                        <a:pt x="36840" y="77258"/>
                      </a:lnTo>
                      <a:cubicBezTo>
                        <a:pt x="45490" y="77258"/>
                        <a:pt x="52113" y="78988"/>
                        <a:pt x="56708" y="82448"/>
                      </a:cubicBezTo>
                      <a:cubicBezTo>
                        <a:pt x="61303" y="85909"/>
                        <a:pt x="63601" y="90894"/>
                        <a:pt x="63601" y="97406"/>
                      </a:cubicBezTo>
                      <a:cubicBezTo>
                        <a:pt x="63601" y="104084"/>
                        <a:pt x="61229" y="109210"/>
                        <a:pt x="56485" y="112781"/>
                      </a:cubicBezTo>
                      <a:cubicBezTo>
                        <a:pt x="51760" y="116372"/>
                        <a:pt x="44979" y="118167"/>
                        <a:pt x="36142" y="118167"/>
                      </a:cubicBezTo>
                      <a:cubicBezTo>
                        <a:pt x="31305" y="118167"/>
                        <a:pt x="26124" y="117637"/>
                        <a:pt x="20599" y="116577"/>
                      </a:cubicBezTo>
                      <a:cubicBezTo>
                        <a:pt x="15073" y="115535"/>
                        <a:pt x="8999" y="113916"/>
                        <a:pt x="2377" y="111721"/>
                      </a:cubicBezTo>
                      <a:lnTo>
                        <a:pt x="2377" y="127404"/>
                      </a:lnTo>
                      <a:cubicBezTo>
                        <a:pt x="9074" y="129264"/>
                        <a:pt x="15343" y="130659"/>
                        <a:pt x="21185" y="131590"/>
                      </a:cubicBezTo>
                      <a:cubicBezTo>
                        <a:pt x="27026" y="132520"/>
                        <a:pt x="32533" y="132985"/>
                        <a:pt x="37705" y="132985"/>
                      </a:cubicBezTo>
                      <a:cubicBezTo>
                        <a:pt x="51081" y="132985"/>
                        <a:pt x="61657" y="129943"/>
                        <a:pt x="69433" y="123860"/>
                      </a:cubicBezTo>
                      <a:cubicBezTo>
                        <a:pt x="77228" y="117795"/>
                        <a:pt x="81125" y="109591"/>
                        <a:pt x="81125" y="99247"/>
                      </a:cubicBezTo>
                      <a:cubicBezTo>
                        <a:pt x="81125" y="92029"/>
                        <a:pt x="79060" y="85937"/>
                        <a:pt x="74930" y="80969"/>
                      </a:cubicBezTo>
                      <a:cubicBezTo>
                        <a:pt x="70800" y="76002"/>
                        <a:pt x="64931" y="72561"/>
                        <a:pt x="57322" y="706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8" name="图形 602">
                <a:extLst>
                  <a:ext uri="{FF2B5EF4-FFF2-40B4-BE49-F238E27FC236}">
                    <a16:creationId xmlns:a16="http://schemas.microsoft.com/office/drawing/2014/main" id="{0448CCBF-C02A-5B86-B5E2-62EA3FCCA21B}"/>
                  </a:ext>
                </a:extLst>
              </p:cNvPr>
              <p:cNvGrpSpPr/>
              <p:nvPr/>
            </p:nvGrpSpPr>
            <p:grpSpPr>
              <a:xfrm>
                <a:off x="7188136" y="2625058"/>
                <a:ext cx="487477" cy="135089"/>
                <a:chOff x="7188136" y="2625058"/>
                <a:chExt cx="487477" cy="135089"/>
              </a:xfrm>
              <a:solidFill>
                <a:srgbClr val="000000"/>
              </a:solidFill>
            </p:grpSpPr>
            <p:sp>
              <p:nvSpPr>
                <p:cNvPr id="779" name="任意多边形: 形状 778">
                  <a:extLst>
                    <a:ext uri="{FF2B5EF4-FFF2-40B4-BE49-F238E27FC236}">
                      <a16:creationId xmlns:a16="http://schemas.microsoft.com/office/drawing/2014/main" id="{7D7FCE26-1D2A-1FA7-A3D0-C9934DDBAB94}"/>
                    </a:ext>
                  </a:extLst>
                </p:cNvPr>
                <p:cNvSpPr/>
                <p:nvPr/>
              </p:nvSpPr>
              <p:spPr>
                <a:xfrm flipV="1">
                  <a:off x="7188136" y="2625058"/>
                  <a:ext cx="89827" cy="135089"/>
                </a:xfrm>
                <a:custGeom>
                  <a:avLst/>
                  <a:gdLst>
                    <a:gd name="connsiteX0" fmla="*/ 6887 w 89827"/>
                    <a:gd name="connsiteY0" fmla="*/ 3143 h 135089"/>
                    <a:gd name="connsiteX1" fmla="*/ 6887 w 89827"/>
                    <a:gd name="connsiteY1" fmla="*/ 19188 h 135089"/>
                    <a:gd name="connsiteX2" fmla="*/ 20309 w 89827"/>
                    <a:gd name="connsiteY2" fmla="*/ 14389 h 135089"/>
                    <a:gd name="connsiteX3" fmla="*/ 33676 w 89827"/>
                    <a:gd name="connsiteY3" fmla="*/ 12742 h 135089"/>
                    <a:gd name="connsiteX4" fmla="*/ 60297 w 89827"/>
                    <a:gd name="connsiteY4" fmla="*/ 24462 h 135089"/>
                    <a:gd name="connsiteX5" fmla="*/ 70818 w 89827"/>
                    <a:gd name="connsiteY5" fmla="*/ 60098 h 135089"/>
                    <a:gd name="connsiteX6" fmla="*/ 57981 w 89827"/>
                    <a:gd name="connsiteY6" fmla="*/ 48573 h 135089"/>
                    <a:gd name="connsiteX7" fmla="*/ 40819 w 89827"/>
                    <a:gd name="connsiteY7" fmla="*/ 44554 h 135089"/>
                    <a:gd name="connsiteX8" fmla="*/ 9900 w 89827"/>
                    <a:gd name="connsiteY8" fmla="*/ 56358 h 135089"/>
                    <a:gd name="connsiteX9" fmla="*/ -1485 w 89827"/>
                    <a:gd name="connsiteY9" fmla="*/ 88700 h 135089"/>
                    <a:gd name="connsiteX10" fmla="*/ 10375 w 89827"/>
                    <a:gd name="connsiteY10" fmla="*/ 120847 h 135089"/>
                    <a:gd name="connsiteX11" fmla="*/ 41936 w 89827"/>
                    <a:gd name="connsiteY11" fmla="*/ 132986 h 135089"/>
                    <a:gd name="connsiteX12" fmla="*/ 76427 w 89827"/>
                    <a:gd name="connsiteY12" fmla="*/ 115657 h 135089"/>
                    <a:gd name="connsiteX13" fmla="*/ 88342 w 89827"/>
                    <a:gd name="connsiteY13" fmla="*/ 65400 h 135089"/>
                    <a:gd name="connsiteX14" fmla="*/ 73720 w 89827"/>
                    <a:gd name="connsiteY14" fmla="*/ 16258 h 135089"/>
                    <a:gd name="connsiteX15" fmla="*/ 34457 w 89827"/>
                    <a:gd name="connsiteY15" fmla="*/ -2103 h 135089"/>
                    <a:gd name="connsiteX16" fmla="*/ 21007 w 89827"/>
                    <a:gd name="connsiteY16" fmla="*/ -792 h 135089"/>
                    <a:gd name="connsiteX17" fmla="*/ 6887 w 89827"/>
                    <a:gd name="connsiteY17" fmla="*/ 3143 h 135089"/>
                    <a:gd name="connsiteX18" fmla="*/ 41936 w 89827"/>
                    <a:gd name="connsiteY18" fmla="*/ 58339 h 135089"/>
                    <a:gd name="connsiteX19" fmla="*/ 60716 w 89827"/>
                    <a:gd name="connsiteY19" fmla="*/ 66432 h 135089"/>
                    <a:gd name="connsiteX20" fmla="*/ 67664 w 89827"/>
                    <a:gd name="connsiteY20" fmla="*/ 88700 h 135089"/>
                    <a:gd name="connsiteX21" fmla="*/ 60716 w 89827"/>
                    <a:gd name="connsiteY21" fmla="*/ 110885 h 135089"/>
                    <a:gd name="connsiteX22" fmla="*/ 41936 w 89827"/>
                    <a:gd name="connsiteY22" fmla="*/ 119033 h 135089"/>
                    <a:gd name="connsiteX23" fmla="*/ 23155 w 89827"/>
                    <a:gd name="connsiteY23" fmla="*/ 110885 h 135089"/>
                    <a:gd name="connsiteX24" fmla="*/ 16235 w 89827"/>
                    <a:gd name="connsiteY24" fmla="*/ 88700 h 135089"/>
                    <a:gd name="connsiteX25" fmla="*/ 23155 w 89827"/>
                    <a:gd name="connsiteY25" fmla="*/ 66432 h 135089"/>
                    <a:gd name="connsiteX26" fmla="*/ 41936 w 89827"/>
                    <a:gd name="connsiteY26" fmla="*/ 5833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87" y="3143"/>
                      </a:moveTo>
                      <a:lnTo>
                        <a:pt x="6887" y="19188"/>
                      </a:lnTo>
                      <a:cubicBezTo>
                        <a:pt x="11314" y="17086"/>
                        <a:pt x="15788" y="15486"/>
                        <a:pt x="20309" y="14389"/>
                      </a:cubicBezTo>
                      <a:cubicBezTo>
                        <a:pt x="24848" y="13291"/>
                        <a:pt x="29304" y="12742"/>
                        <a:pt x="33676" y="12742"/>
                      </a:cubicBezTo>
                      <a:cubicBezTo>
                        <a:pt x="45303" y="12742"/>
                        <a:pt x="54177" y="16649"/>
                        <a:pt x="60297" y="24462"/>
                      </a:cubicBezTo>
                      <a:cubicBezTo>
                        <a:pt x="66436" y="32276"/>
                        <a:pt x="69943" y="44154"/>
                        <a:pt x="70818" y="60098"/>
                      </a:cubicBezTo>
                      <a:cubicBezTo>
                        <a:pt x="67450" y="55093"/>
                        <a:pt x="63172" y="51252"/>
                        <a:pt x="57981" y="48573"/>
                      </a:cubicBezTo>
                      <a:cubicBezTo>
                        <a:pt x="52809" y="45894"/>
                        <a:pt x="47089" y="44554"/>
                        <a:pt x="40819" y="44554"/>
                      </a:cubicBezTo>
                      <a:cubicBezTo>
                        <a:pt x="27797" y="44554"/>
                        <a:pt x="17491" y="48489"/>
                        <a:pt x="9900" y="56358"/>
                      </a:cubicBezTo>
                      <a:cubicBezTo>
                        <a:pt x="2310" y="64246"/>
                        <a:pt x="-1485" y="75027"/>
                        <a:pt x="-1485" y="88700"/>
                      </a:cubicBezTo>
                      <a:cubicBezTo>
                        <a:pt x="-1485" y="102058"/>
                        <a:pt x="2468" y="112773"/>
                        <a:pt x="10375" y="120847"/>
                      </a:cubicBezTo>
                      <a:cubicBezTo>
                        <a:pt x="18281" y="128940"/>
                        <a:pt x="28802" y="132986"/>
                        <a:pt x="41936" y="132986"/>
                      </a:cubicBezTo>
                      <a:cubicBezTo>
                        <a:pt x="57004" y="132986"/>
                        <a:pt x="68501" y="127210"/>
                        <a:pt x="76427" y="115657"/>
                      </a:cubicBezTo>
                      <a:cubicBezTo>
                        <a:pt x="84370" y="104123"/>
                        <a:pt x="88342" y="87370"/>
                        <a:pt x="88342" y="65400"/>
                      </a:cubicBezTo>
                      <a:cubicBezTo>
                        <a:pt x="88342" y="44880"/>
                        <a:pt x="83468" y="28499"/>
                        <a:pt x="73720" y="16258"/>
                      </a:cubicBezTo>
                      <a:cubicBezTo>
                        <a:pt x="63990" y="4017"/>
                        <a:pt x="50902" y="-2103"/>
                        <a:pt x="34457" y="-2103"/>
                      </a:cubicBezTo>
                      <a:cubicBezTo>
                        <a:pt x="30029" y="-2103"/>
                        <a:pt x="25546" y="-1666"/>
                        <a:pt x="21007" y="-792"/>
                      </a:cubicBezTo>
                      <a:cubicBezTo>
                        <a:pt x="16486" y="83"/>
                        <a:pt x="11779" y="1394"/>
                        <a:pt x="6887" y="3143"/>
                      </a:cubicBezTo>
                      <a:close/>
                      <a:moveTo>
                        <a:pt x="41936" y="58339"/>
                      </a:moveTo>
                      <a:cubicBezTo>
                        <a:pt x="49842" y="58339"/>
                        <a:pt x="56102" y="61037"/>
                        <a:pt x="60716" y="66432"/>
                      </a:cubicBezTo>
                      <a:cubicBezTo>
                        <a:pt x="65348" y="71846"/>
                        <a:pt x="67664" y="79268"/>
                        <a:pt x="67664" y="88700"/>
                      </a:cubicBezTo>
                      <a:cubicBezTo>
                        <a:pt x="67664" y="98058"/>
                        <a:pt x="65348" y="105453"/>
                        <a:pt x="60716" y="110885"/>
                      </a:cubicBezTo>
                      <a:cubicBezTo>
                        <a:pt x="56102" y="116317"/>
                        <a:pt x="49842" y="119033"/>
                        <a:pt x="41936" y="119033"/>
                      </a:cubicBezTo>
                      <a:cubicBezTo>
                        <a:pt x="34029" y="119033"/>
                        <a:pt x="27769" y="116317"/>
                        <a:pt x="23155" y="110885"/>
                      </a:cubicBezTo>
                      <a:cubicBezTo>
                        <a:pt x="18542" y="105453"/>
                        <a:pt x="16235" y="98058"/>
                        <a:pt x="16235" y="88700"/>
                      </a:cubicBezTo>
                      <a:cubicBezTo>
                        <a:pt x="16235" y="79268"/>
                        <a:pt x="18542" y="71846"/>
                        <a:pt x="23155" y="66432"/>
                      </a:cubicBezTo>
                      <a:cubicBezTo>
                        <a:pt x="27769" y="61037"/>
                        <a:pt x="34029" y="58339"/>
                        <a:pt x="41936" y="583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: 形状 779">
                  <a:extLst>
                    <a:ext uri="{FF2B5EF4-FFF2-40B4-BE49-F238E27FC236}">
                      <a16:creationId xmlns:a16="http://schemas.microsoft.com/office/drawing/2014/main" id="{9E67D9A4-4425-1081-CDC8-E2AB1DAB3CA0}"/>
                    </a:ext>
                  </a:extLst>
                </p:cNvPr>
                <p:cNvSpPr/>
                <p:nvPr/>
              </p:nvSpPr>
              <p:spPr>
                <a:xfrm flipV="1">
                  <a:off x="7299251" y="2627402"/>
                  <a:ext cx="94877" cy="130206"/>
                </a:xfrm>
                <a:custGeom>
                  <a:avLst/>
                  <a:gdLst>
                    <a:gd name="connsiteX0" fmla="*/ 57293 w 94877"/>
                    <a:gd name="connsiteY0" fmla="*/ 112751 h 130206"/>
                    <a:gd name="connsiteX1" fmla="*/ 12812 w 94877"/>
                    <a:gd name="connsiteY1" fmla="*/ 43239 h 130206"/>
                    <a:gd name="connsiteX2" fmla="*/ 57293 w 94877"/>
                    <a:gd name="connsiteY2" fmla="*/ 43239 h 130206"/>
                    <a:gd name="connsiteX3" fmla="*/ 57293 w 94877"/>
                    <a:gd name="connsiteY3" fmla="*/ 112751 h 130206"/>
                    <a:gd name="connsiteX4" fmla="*/ 52660 w 94877"/>
                    <a:gd name="connsiteY4" fmla="*/ 128099 h 130206"/>
                    <a:gd name="connsiteX5" fmla="*/ 74817 w 94877"/>
                    <a:gd name="connsiteY5" fmla="*/ 128099 h 130206"/>
                    <a:gd name="connsiteX6" fmla="*/ 74817 w 94877"/>
                    <a:gd name="connsiteY6" fmla="*/ 43239 h 130206"/>
                    <a:gd name="connsiteX7" fmla="*/ 93402 w 94877"/>
                    <a:gd name="connsiteY7" fmla="*/ 43239 h 130206"/>
                    <a:gd name="connsiteX8" fmla="*/ 93402 w 94877"/>
                    <a:gd name="connsiteY8" fmla="*/ 28589 h 130206"/>
                    <a:gd name="connsiteX9" fmla="*/ 74817 w 94877"/>
                    <a:gd name="connsiteY9" fmla="*/ 28589 h 130206"/>
                    <a:gd name="connsiteX10" fmla="*/ 74817 w 94877"/>
                    <a:gd name="connsiteY10" fmla="*/ -2107 h 130206"/>
                    <a:gd name="connsiteX11" fmla="*/ 57293 w 94877"/>
                    <a:gd name="connsiteY11" fmla="*/ -2107 h 130206"/>
                    <a:gd name="connsiteX12" fmla="*/ 57293 w 94877"/>
                    <a:gd name="connsiteY12" fmla="*/ 28589 h 130206"/>
                    <a:gd name="connsiteX13" fmla="*/ -1476 w 94877"/>
                    <a:gd name="connsiteY13" fmla="*/ 28589 h 130206"/>
                    <a:gd name="connsiteX14" fmla="*/ -1476 w 94877"/>
                    <a:gd name="connsiteY14" fmla="*/ 45583 h 130206"/>
                    <a:gd name="connsiteX15" fmla="*/ 52660 w 94877"/>
                    <a:gd name="connsiteY15" fmla="*/ 12809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293" y="112751"/>
                      </a:moveTo>
                      <a:lnTo>
                        <a:pt x="12812" y="43239"/>
                      </a:lnTo>
                      <a:lnTo>
                        <a:pt x="57293" y="43239"/>
                      </a:lnTo>
                      <a:lnTo>
                        <a:pt x="57293" y="112751"/>
                      </a:lnTo>
                      <a:close/>
                      <a:moveTo>
                        <a:pt x="52660" y="128099"/>
                      </a:moveTo>
                      <a:lnTo>
                        <a:pt x="74817" y="128099"/>
                      </a:lnTo>
                      <a:lnTo>
                        <a:pt x="74817" y="43239"/>
                      </a:lnTo>
                      <a:lnTo>
                        <a:pt x="93402" y="43239"/>
                      </a:lnTo>
                      <a:lnTo>
                        <a:pt x="93402" y="28589"/>
                      </a:lnTo>
                      <a:lnTo>
                        <a:pt x="74817" y="28589"/>
                      </a:lnTo>
                      <a:lnTo>
                        <a:pt x="74817" y="-2107"/>
                      </a:lnTo>
                      <a:lnTo>
                        <a:pt x="57293" y="-2107"/>
                      </a:lnTo>
                      <a:lnTo>
                        <a:pt x="57293" y="28589"/>
                      </a:lnTo>
                      <a:lnTo>
                        <a:pt x="-1476" y="28589"/>
                      </a:lnTo>
                      <a:lnTo>
                        <a:pt x="-1476" y="45583"/>
                      </a:lnTo>
                      <a:lnTo>
                        <a:pt x="52660" y="1280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: 形状 780">
                  <a:extLst>
                    <a:ext uri="{FF2B5EF4-FFF2-40B4-BE49-F238E27FC236}">
                      <a16:creationId xmlns:a16="http://schemas.microsoft.com/office/drawing/2014/main" id="{125E5B43-E64F-1E39-91B4-DA4BE361E43F}"/>
                    </a:ext>
                  </a:extLst>
                </p:cNvPr>
                <p:cNvSpPr/>
                <p:nvPr/>
              </p:nvSpPr>
              <p:spPr>
                <a:xfrm flipV="1">
                  <a:off x="7423231" y="2735451"/>
                  <a:ext cx="18417" cy="22156"/>
                </a:xfrm>
                <a:custGeom>
                  <a:avLst/>
                  <a:gdLst>
                    <a:gd name="connsiteX0" fmla="*/ -470 w 18417"/>
                    <a:gd name="connsiteY0" fmla="*/ 21990 h 22156"/>
                    <a:gd name="connsiteX1" fmla="*/ 17948 w 18417"/>
                    <a:gd name="connsiteY1" fmla="*/ 21990 h 22156"/>
                    <a:gd name="connsiteX2" fmla="*/ 17948 w 18417"/>
                    <a:gd name="connsiteY2" fmla="*/ -166 h 22156"/>
                    <a:gd name="connsiteX3" fmla="*/ -470 w 18417"/>
                    <a:gd name="connsiteY3" fmla="*/ -166 h 22156"/>
                    <a:gd name="connsiteX4" fmla="*/ -470 w 18417"/>
                    <a:gd name="connsiteY4" fmla="*/ 21990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70" y="21990"/>
                      </a:moveTo>
                      <a:lnTo>
                        <a:pt x="17948" y="21990"/>
                      </a:lnTo>
                      <a:lnTo>
                        <a:pt x="17948" y="-166"/>
                      </a:lnTo>
                      <a:lnTo>
                        <a:pt x="-470" y="-166"/>
                      </a:lnTo>
                      <a:lnTo>
                        <a:pt x="-470" y="219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: 形状 781">
                  <a:extLst>
                    <a:ext uri="{FF2B5EF4-FFF2-40B4-BE49-F238E27FC236}">
                      <a16:creationId xmlns:a16="http://schemas.microsoft.com/office/drawing/2014/main" id="{2646405F-2962-0108-78CE-6DCDAC877AF1}"/>
                    </a:ext>
                  </a:extLst>
                </p:cNvPr>
                <p:cNvSpPr/>
                <p:nvPr/>
              </p:nvSpPr>
              <p:spPr>
                <a:xfrm flipV="1">
                  <a:off x="7473024" y="2625058"/>
                  <a:ext cx="89296" cy="135089"/>
                </a:xfrm>
                <a:custGeom>
                  <a:avLst/>
                  <a:gdLst>
                    <a:gd name="connsiteX0" fmla="*/ 43166 w 89296"/>
                    <a:gd name="connsiteY0" fmla="*/ 62274 h 135089"/>
                    <a:gd name="connsiteX1" fmla="*/ 23409 w 89296"/>
                    <a:gd name="connsiteY1" fmla="*/ 55549 h 135089"/>
                    <a:gd name="connsiteX2" fmla="*/ 16237 w 89296"/>
                    <a:gd name="connsiteY2" fmla="*/ 37076 h 135089"/>
                    <a:gd name="connsiteX3" fmla="*/ 23409 w 89296"/>
                    <a:gd name="connsiteY3" fmla="*/ 18574 h 135089"/>
                    <a:gd name="connsiteX4" fmla="*/ 43166 w 89296"/>
                    <a:gd name="connsiteY4" fmla="*/ 11849 h 135089"/>
                    <a:gd name="connsiteX5" fmla="*/ 62951 w 89296"/>
                    <a:gd name="connsiteY5" fmla="*/ 18602 h 135089"/>
                    <a:gd name="connsiteX6" fmla="*/ 70206 w 89296"/>
                    <a:gd name="connsiteY6" fmla="*/ 37076 h 135089"/>
                    <a:gd name="connsiteX7" fmla="*/ 63006 w 89296"/>
                    <a:gd name="connsiteY7" fmla="*/ 55549 h 135089"/>
                    <a:gd name="connsiteX8" fmla="*/ 43166 w 89296"/>
                    <a:gd name="connsiteY8" fmla="*/ 62274 h 135089"/>
                    <a:gd name="connsiteX9" fmla="*/ 25558 w 89296"/>
                    <a:gd name="connsiteY9" fmla="*/ 69753 h 135089"/>
                    <a:gd name="connsiteX10" fmla="*/ 7894 w 89296"/>
                    <a:gd name="connsiteY10" fmla="*/ 80301 h 135089"/>
                    <a:gd name="connsiteX11" fmla="*/ 1587 w 89296"/>
                    <a:gd name="connsiteY11" fmla="*/ 99249 h 135089"/>
                    <a:gd name="connsiteX12" fmla="*/ 12693 w 89296"/>
                    <a:gd name="connsiteY12" fmla="*/ 123917 h 135089"/>
                    <a:gd name="connsiteX13" fmla="*/ 43166 w 89296"/>
                    <a:gd name="connsiteY13" fmla="*/ 132986 h 135089"/>
                    <a:gd name="connsiteX14" fmla="*/ 73694 w 89296"/>
                    <a:gd name="connsiteY14" fmla="*/ 123917 h 135089"/>
                    <a:gd name="connsiteX15" fmla="*/ 84773 w 89296"/>
                    <a:gd name="connsiteY15" fmla="*/ 99249 h 135089"/>
                    <a:gd name="connsiteX16" fmla="*/ 78438 w 89296"/>
                    <a:gd name="connsiteY16" fmla="*/ 80301 h 135089"/>
                    <a:gd name="connsiteX17" fmla="*/ 60886 w 89296"/>
                    <a:gd name="connsiteY17" fmla="*/ 69753 h 135089"/>
                    <a:gd name="connsiteX18" fmla="*/ 80698 w 89296"/>
                    <a:gd name="connsiteY18" fmla="*/ 58144 h 135089"/>
                    <a:gd name="connsiteX19" fmla="*/ 87814 w 89296"/>
                    <a:gd name="connsiteY19" fmla="*/ 37076 h 135089"/>
                    <a:gd name="connsiteX20" fmla="*/ 76262 w 89296"/>
                    <a:gd name="connsiteY20" fmla="*/ 7998 h 135089"/>
                    <a:gd name="connsiteX21" fmla="*/ 43166 w 89296"/>
                    <a:gd name="connsiteY21" fmla="*/ -2103 h 135089"/>
                    <a:gd name="connsiteX22" fmla="*/ 10070 w 89296"/>
                    <a:gd name="connsiteY22" fmla="*/ 7998 h 135089"/>
                    <a:gd name="connsiteX23" fmla="*/ -1483 w 89296"/>
                    <a:gd name="connsiteY23" fmla="*/ 37076 h 135089"/>
                    <a:gd name="connsiteX24" fmla="*/ 5661 w 89296"/>
                    <a:gd name="connsiteY24" fmla="*/ 58144 h 135089"/>
                    <a:gd name="connsiteX25" fmla="*/ 25558 w 89296"/>
                    <a:gd name="connsiteY25" fmla="*/ 69753 h 135089"/>
                    <a:gd name="connsiteX26" fmla="*/ 19111 w 89296"/>
                    <a:gd name="connsiteY26" fmla="*/ 97574 h 135089"/>
                    <a:gd name="connsiteX27" fmla="*/ 25418 w 89296"/>
                    <a:gd name="connsiteY27" fmla="*/ 81808 h 135089"/>
                    <a:gd name="connsiteX28" fmla="*/ 43166 w 89296"/>
                    <a:gd name="connsiteY28" fmla="*/ 76143 h 135089"/>
                    <a:gd name="connsiteX29" fmla="*/ 60914 w 89296"/>
                    <a:gd name="connsiteY29" fmla="*/ 81808 h 135089"/>
                    <a:gd name="connsiteX30" fmla="*/ 67332 w 89296"/>
                    <a:gd name="connsiteY30" fmla="*/ 97574 h 135089"/>
                    <a:gd name="connsiteX31" fmla="*/ 60914 w 89296"/>
                    <a:gd name="connsiteY31" fmla="*/ 113369 h 135089"/>
                    <a:gd name="connsiteX32" fmla="*/ 43166 w 89296"/>
                    <a:gd name="connsiteY32" fmla="*/ 119033 h 135089"/>
                    <a:gd name="connsiteX33" fmla="*/ 25418 w 89296"/>
                    <a:gd name="connsiteY33" fmla="*/ 113369 h 135089"/>
                    <a:gd name="connsiteX34" fmla="*/ 19111 w 89296"/>
                    <a:gd name="connsiteY34" fmla="*/ 9757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166" y="62274"/>
                      </a:moveTo>
                      <a:cubicBezTo>
                        <a:pt x="34794" y="62274"/>
                        <a:pt x="28209" y="60032"/>
                        <a:pt x="23409" y="55549"/>
                      </a:cubicBezTo>
                      <a:cubicBezTo>
                        <a:pt x="18628" y="51066"/>
                        <a:pt x="16237" y="44908"/>
                        <a:pt x="16237" y="37076"/>
                      </a:cubicBezTo>
                      <a:cubicBezTo>
                        <a:pt x="16237" y="29225"/>
                        <a:pt x="18628" y="23058"/>
                        <a:pt x="23409" y="18574"/>
                      </a:cubicBezTo>
                      <a:cubicBezTo>
                        <a:pt x="28209" y="14091"/>
                        <a:pt x="34794" y="11849"/>
                        <a:pt x="43166" y="11849"/>
                      </a:cubicBezTo>
                      <a:cubicBezTo>
                        <a:pt x="51537" y="11849"/>
                        <a:pt x="58132" y="14100"/>
                        <a:pt x="62951" y="18602"/>
                      </a:cubicBezTo>
                      <a:cubicBezTo>
                        <a:pt x="67788" y="23123"/>
                        <a:pt x="70206" y="29281"/>
                        <a:pt x="70206" y="37076"/>
                      </a:cubicBezTo>
                      <a:cubicBezTo>
                        <a:pt x="70206" y="44908"/>
                        <a:pt x="67806" y="51066"/>
                        <a:pt x="63006" y="55549"/>
                      </a:cubicBezTo>
                      <a:cubicBezTo>
                        <a:pt x="58225" y="60032"/>
                        <a:pt x="51612" y="62274"/>
                        <a:pt x="43166" y="62274"/>
                      </a:cubicBezTo>
                      <a:close/>
                      <a:moveTo>
                        <a:pt x="25558" y="69753"/>
                      </a:moveTo>
                      <a:cubicBezTo>
                        <a:pt x="18005" y="71613"/>
                        <a:pt x="12117" y="75129"/>
                        <a:pt x="7894" y="80301"/>
                      </a:cubicBezTo>
                      <a:cubicBezTo>
                        <a:pt x="3689" y="85491"/>
                        <a:pt x="1587" y="91807"/>
                        <a:pt x="1587" y="99249"/>
                      </a:cubicBezTo>
                      <a:cubicBezTo>
                        <a:pt x="1587" y="109648"/>
                        <a:pt x="5289" y="117871"/>
                        <a:pt x="12693" y="123917"/>
                      </a:cubicBezTo>
                      <a:cubicBezTo>
                        <a:pt x="20116" y="129963"/>
                        <a:pt x="30274" y="132986"/>
                        <a:pt x="43166" y="132986"/>
                      </a:cubicBezTo>
                      <a:cubicBezTo>
                        <a:pt x="56132" y="132986"/>
                        <a:pt x="66309" y="129963"/>
                        <a:pt x="73694" y="123917"/>
                      </a:cubicBezTo>
                      <a:cubicBezTo>
                        <a:pt x="81080" y="117871"/>
                        <a:pt x="84773" y="109648"/>
                        <a:pt x="84773" y="99249"/>
                      </a:cubicBezTo>
                      <a:cubicBezTo>
                        <a:pt x="84773" y="91807"/>
                        <a:pt x="82661" y="85491"/>
                        <a:pt x="78438" y="80301"/>
                      </a:cubicBezTo>
                      <a:cubicBezTo>
                        <a:pt x="74234" y="75129"/>
                        <a:pt x="68383" y="71613"/>
                        <a:pt x="60886" y="69753"/>
                      </a:cubicBezTo>
                      <a:cubicBezTo>
                        <a:pt x="69369" y="67781"/>
                        <a:pt x="75973" y="63911"/>
                        <a:pt x="80698" y="58144"/>
                      </a:cubicBezTo>
                      <a:cubicBezTo>
                        <a:pt x="85442" y="52396"/>
                        <a:pt x="87814" y="45373"/>
                        <a:pt x="87814" y="37076"/>
                      </a:cubicBezTo>
                      <a:cubicBezTo>
                        <a:pt x="87814" y="24444"/>
                        <a:pt x="83963" y="14751"/>
                        <a:pt x="76262" y="7998"/>
                      </a:cubicBezTo>
                      <a:cubicBezTo>
                        <a:pt x="68560" y="1264"/>
                        <a:pt x="57528" y="-2103"/>
                        <a:pt x="43166" y="-2103"/>
                      </a:cubicBezTo>
                      <a:cubicBezTo>
                        <a:pt x="28823" y="-2103"/>
                        <a:pt x="17791" y="1264"/>
                        <a:pt x="10070" y="7998"/>
                      </a:cubicBezTo>
                      <a:cubicBezTo>
                        <a:pt x="2368" y="14751"/>
                        <a:pt x="-1483" y="24444"/>
                        <a:pt x="-1483" y="37076"/>
                      </a:cubicBezTo>
                      <a:cubicBezTo>
                        <a:pt x="-1483" y="45373"/>
                        <a:pt x="899" y="52396"/>
                        <a:pt x="5661" y="58144"/>
                      </a:cubicBezTo>
                      <a:cubicBezTo>
                        <a:pt x="10442" y="63911"/>
                        <a:pt x="17074" y="67781"/>
                        <a:pt x="25558" y="69753"/>
                      </a:cubicBezTo>
                      <a:close/>
                      <a:moveTo>
                        <a:pt x="19111" y="97574"/>
                      </a:moveTo>
                      <a:cubicBezTo>
                        <a:pt x="19111" y="90840"/>
                        <a:pt x="21214" y="85584"/>
                        <a:pt x="25418" y="81808"/>
                      </a:cubicBezTo>
                      <a:cubicBezTo>
                        <a:pt x="29641" y="78031"/>
                        <a:pt x="35557" y="76143"/>
                        <a:pt x="43166" y="76143"/>
                      </a:cubicBezTo>
                      <a:cubicBezTo>
                        <a:pt x="50737" y="76143"/>
                        <a:pt x="56653" y="78031"/>
                        <a:pt x="60914" y="81808"/>
                      </a:cubicBezTo>
                      <a:cubicBezTo>
                        <a:pt x="65192" y="85584"/>
                        <a:pt x="67332" y="90840"/>
                        <a:pt x="67332" y="97574"/>
                      </a:cubicBezTo>
                      <a:cubicBezTo>
                        <a:pt x="67332" y="104327"/>
                        <a:pt x="65192" y="109592"/>
                        <a:pt x="60914" y="113369"/>
                      </a:cubicBezTo>
                      <a:cubicBezTo>
                        <a:pt x="56653" y="117145"/>
                        <a:pt x="50737" y="119033"/>
                        <a:pt x="43166" y="119033"/>
                      </a:cubicBezTo>
                      <a:cubicBezTo>
                        <a:pt x="35557" y="119033"/>
                        <a:pt x="29641" y="117145"/>
                        <a:pt x="25418" y="113369"/>
                      </a:cubicBezTo>
                      <a:cubicBezTo>
                        <a:pt x="21214" y="109592"/>
                        <a:pt x="19111" y="104327"/>
                        <a:pt x="19111" y="975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: 形状 782">
                  <a:extLst>
                    <a:ext uri="{FF2B5EF4-FFF2-40B4-BE49-F238E27FC236}">
                      <a16:creationId xmlns:a16="http://schemas.microsoft.com/office/drawing/2014/main" id="{3E1F49D1-4481-A020-49C9-9DC5F04C227E}"/>
                    </a:ext>
                  </a:extLst>
                </p:cNvPr>
                <p:cNvSpPr/>
                <p:nvPr/>
              </p:nvSpPr>
              <p:spPr>
                <a:xfrm flipV="1">
                  <a:off x="7585786" y="2625058"/>
                  <a:ext cx="89827" cy="135089"/>
                </a:xfrm>
                <a:custGeom>
                  <a:avLst/>
                  <a:gdLst>
                    <a:gd name="connsiteX0" fmla="*/ 6920 w 89827"/>
                    <a:gd name="connsiteY0" fmla="*/ 3143 h 135089"/>
                    <a:gd name="connsiteX1" fmla="*/ 6920 w 89827"/>
                    <a:gd name="connsiteY1" fmla="*/ 19188 h 135089"/>
                    <a:gd name="connsiteX2" fmla="*/ 20342 w 89827"/>
                    <a:gd name="connsiteY2" fmla="*/ 14389 h 135089"/>
                    <a:gd name="connsiteX3" fmla="*/ 33709 w 89827"/>
                    <a:gd name="connsiteY3" fmla="*/ 12742 h 135089"/>
                    <a:gd name="connsiteX4" fmla="*/ 60331 w 89827"/>
                    <a:gd name="connsiteY4" fmla="*/ 24462 h 135089"/>
                    <a:gd name="connsiteX5" fmla="*/ 70851 w 89827"/>
                    <a:gd name="connsiteY5" fmla="*/ 60098 h 135089"/>
                    <a:gd name="connsiteX6" fmla="*/ 58015 w 89827"/>
                    <a:gd name="connsiteY6" fmla="*/ 48573 h 135089"/>
                    <a:gd name="connsiteX7" fmla="*/ 40853 w 89827"/>
                    <a:gd name="connsiteY7" fmla="*/ 44554 h 135089"/>
                    <a:gd name="connsiteX8" fmla="*/ 9934 w 89827"/>
                    <a:gd name="connsiteY8" fmla="*/ 56358 h 135089"/>
                    <a:gd name="connsiteX9" fmla="*/ -1452 w 89827"/>
                    <a:gd name="connsiteY9" fmla="*/ 88700 h 135089"/>
                    <a:gd name="connsiteX10" fmla="*/ 10408 w 89827"/>
                    <a:gd name="connsiteY10" fmla="*/ 120847 h 135089"/>
                    <a:gd name="connsiteX11" fmla="*/ 41969 w 89827"/>
                    <a:gd name="connsiteY11" fmla="*/ 132986 h 135089"/>
                    <a:gd name="connsiteX12" fmla="*/ 76460 w 89827"/>
                    <a:gd name="connsiteY12" fmla="*/ 115657 h 135089"/>
                    <a:gd name="connsiteX13" fmla="*/ 88375 w 89827"/>
                    <a:gd name="connsiteY13" fmla="*/ 65400 h 135089"/>
                    <a:gd name="connsiteX14" fmla="*/ 73753 w 89827"/>
                    <a:gd name="connsiteY14" fmla="*/ 16258 h 135089"/>
                    <a:gd name="connsiteX15" fmla="*/ 34490 w 89827"/>
                    <a:gd name="connsiteY15" fmla="*/ -2103 h 135089"/>
                    <a:gd name="connsiteX16" fmla="*/ 21040 w 89827"/>
                    <a:gd name="connsiteY16" fmla="*/ -792 h 135089"/>
                    <a:gd name="connsiteX17" fmla="*/ 6920 w 89827"/>
                    <a:gd name="connsiteY17" fmla="*/ 3143 h 135089"/>
                    <a:gd name="connsiteX18" fmla="*/ 41969 w 89827"/>
                    <a:gd name="connsiteY18" fmla="*/ 58339 h 135089"/>
                    <a:gd name="connsiteX19" fmla="*/ 60749 w 89827"/>
                    <a:gd name="connsiteY19" fmla="*/ 66432 h 135089"/>
                    <a:gd name="connsiteX20" fmla="*/ 67698 w 89827"/>
                    <a:gd name="connsiteY20" fmla="*/ 88700 h 135089"/>
                    <a:gd name="connsiteX21" fmla="*/ 60749 w 89827"/>
                    <a:gd name="connsiteY21" fmla="*/ 110885 h 135089"/>
                    <a:gd name="connsiteX22" fmla="*/ 41969 w 89827"/>
                    <a:gd name="connsiteY22" fmla="*/ 119033 h 135089"/>
                    <a:gd name="connsiteX23" fmla="*/ 23189 w 89827"/>
                    <a:gd name="connsiteY23" fmla="*/ 110885 h 135089"/>
                    <a:gd name="connsiteX24" fmla="*/ 16268 w 89827"/>
                    <a:gd name="connsiteY24" fmla="*/ 88700 h 135089"/>
                    <a:gd name="connsiteX25" fmla="*/ 23189 w 89827"/>
                    <a:gd name="connsiteY25" fmla="*/ 66432 h 135089"/>
                    <a:gd name="connsiteX26" fmla="*/ 41969 w 89827"/>
                    <a:gd name="connsiteY26" fmla="*/ 5833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20" y="3143"/>
                      </a:moveTo>
                      <a:lnTo>
                        <a:pt x="6920" y="19188"/>
                      </a:lnTo>
                      <a:cubicBezTo>
                        <a:pt x="11348" y="17086"/>
                        <a:pt x="15822" y="15486"/>
                        <a:pt x="20342" y="14389"/>
                      </a:cubicBezTo>
                      <a:cubicBezTo>
                        <a:pt x="24882" y="13291"/>
                        <a:pt x="29337" y="12742"/>
                        <a:pt x="33709" y="12742"/>
                      </a:cubicBezTo>
                      <a:cubicBezTo>
                        <a:pt x="45336" y="12742"/>
                        <a:pt x="54210" y="16649"/>
                        <a:pt x="60331" y="24462"/>
                      </a:cubicBezTo>
                      <a:cubicBezTo>
                        <a:pt x="66470" y="32276"/>
                        <a:pt x="69977" y="44154"/>
                        <a:pt x="70851" y="60098"/>
                      </a:cubicBezTo>
                      <a:cubicBezTo>
                        <a:pt x="67484" y="55093"/>
                        <a:pt x="63205" y="51252"/>
                        <a:pt x="58015" y="48573"/>
                      </a:cubicBezTo>
                      <a:cubicBezTo>
                        <a:pt x="52843" y="45894"/>
                        <a:pt x="47122" y="44554"/>
                        <a:pt x="40853" y="44554"/>
                      </a:cubicBezTo>
                      <a:cubicBezTo>
                        <a:pt x="27830" y="44554"/>
                        <a:pt x="17524" y="48489"/>
                        <a:pt x="9934" y="56358"/>
                      </a:cubicBezTo>
                      <a:cubicBezTo>
                        <a:pt x="2344" y="64246"/>
                        <a:pt x="-1452" y="75027"/>
                        <a:pt x="-1452" y="88700"/>
                      </a:cubicBezTo>
                      <a:cubicBezTo>
                        <a:pt x="-1452" y="102058"/>
                        <a:pt x="2502" y="112773"/>
                        <a:pt x="10408" y="120847"/>
                      </a:cubicBezTo>
                      <a:cubicBezTo>
                        <a:pt x="18315" y="128940"/>
                        <a:pt x="28835" y="132986"/>
                        <a:pt x="41969" y="132986"/>
                      </a:cubicBezTo>
                      <a:cubicBezTo>
                        <a:pt x="57038" y="132986"/>
                        <a:pt x="68535" y="127210"/>
                        <a:pt x="76460" y="115657"/>
                      </a:cubicBezTo>
                      <a:cubicBezTo>
                        <a:pt x="84404" y="104123"/>
                        <a:pt x="88375" y="87370"/>
                        <a:pt x="88375" y="65400"/>
                      </a:cubicBezTo>
                      <a:cubicBezTo>
                        <a:pt x="88375" y="44880"/>
                        <a:pt x="83501" y="28499"/>
                        <a:pt x="73753" y="16258"/>
                      </a:cubicBezTo>
                      <a:cubicBezTo>
                        <a:pt x="64023" y="4017"/>
                        <a:pt x="50936" y="-2103"/>
                        <a:pt x="34490" y="-2103"/>
                      </a:cubicBezTo>
                      <a:cubicBezTo>
                        <a:pt x="30063" y="-2103"/>
                        <a:pt x="25579" y="-1666"/>
                        <a:pt x="21040" y="-792"/>
                      </a:cubicBezTo>
                      <a:cubicBezTo>
                        <a:pt x="16519" y="83"/>
                        <a:pt x="11813" y="1394"/>
                        <a:pt x="6920" y="3143"/>
                      </a:cubicBezTo>
                      <a:close/>
                      <a:moveTo>
                        <a:pt x="41969" y="58339"/>
                      </a:moveTo>
                      <a:cubicBezTo>
                        <a:pt x="49875" y="58339"/>
                        <a:pt x="56136" y="61037"/>
                        <a:pt x="60749" y="66432"/>
                      </a:cubicBezTo>
                      <a:cubicBezTo>
                        <a:pt x="65382" y="71846"/>
                        <a:pt x="67698" y="79268"/>
                        <a:pt x="67698" y="88700"/>
                      </a:cubicBezTo>
                      <a:cubicBezTo>
                        <a:pt x="67698" y="98058"/>
                        <a:pt x="65382" y="105453"/>
                        <a:pt x="60749" y="110885"/>
                      </a:cubicBezTo>
                      <a:cubicBezTo>
                        <a:pt x="56136" y="116317"/>
                        <a:pt x="49875" y="119033"/>
                        <a:pt x="41969" y="119033"/>
                      </a:cubicBezTo>
                      <a:cubicBezTo>
                        <a:pt x="34063" y="119033"/>
                        <a:pt x="27802" y="116317"/>
                        <a:pt x="23189" y="110885"/>
                      </a:cubicBezTo>
                      <a:cubicBezTo>
                        <a:pt x="18575" y="105453"/>
                        <a:pt x="16268" y="98058"/>
                        <a:pt x="16268" y="88700"/>
                      </a:cubicBezTo>
                      <a:cubicBezTo>
                        <a:pt x="16268" y="79268"/>
                        <a:pt x="18575" y="71846"/>
                        <a:pt x="23189" y="66432"/>
                      </a:cubicBezTo>
                      <a:cubicBezTo>
                        <a:pt x="27802" y="61037"/>
                        <a:pt x="34063" y="58339"/>
                        <a:pt x="41969" y="583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4" name="图形 602">
                <a:extLst>
                  <a:ext uri="{FF2B5EF4-FFF2-40B4-BE49-F238E27FC236}">
                    <a16:creationId xmlns:a16="http://schemas.microsoft.com/office/drawing/2014/main" id="{CFC7D3E5-5999-746B-AA83-27E84829009E}"/>
                  </a:ext>
                </a:extLst>
              </p:cNvPr>
              <p:cNvGrpSpPr/>
              <p:nvPr/>
            </p:nvGrpSpPr>
            <p:grpSpPr>
              <a:xfrm>
                <a:off x="7993431" y="2639139"/>
                <a:ext cx="484435" cy="135089"/>
                <a:chOff x="7993431" y="2639139"/>
                <a:chExt cx="484435" cy="135089"/>
              </a:xfrm>
              <a:solidFill>
                <a:srgbClr val="000000"/>
              </a:solidFill>
            </p:grpSpPr>
            <p:sp>
              <p:nvSpPr>
                <p:cNvPr id="785" name="任意多边形: 形状 784">
                  <a:extLst>
                    <a:ext uri="{FF2B5EF4-FFF2-40B4-BE49-F238E27FC236}">
                      <a16:creationId xmlns:a16="http://schemas.microsoft.com/office/drawing/2014/main" id="{C6B64F5B-EBED-0BC8-6274-A5D536EFBE5A}"/>
                    </a:ext>
                  </a:extLst>
                </p:cNvPr>
                <p:cNvSpPr/>
                <p:nvPr/>
              </p:nvSpPr>
              <p:spPr>
                <a:xfrm flipV="1">
                  <a:off x="7993431" y="2639139"/>
                  <a:ext cx="89827" cy="135089"/>
                </a:xfrm>
                <a:custGeom>
                  <a:avLst/>
                  <a:gdLst>
                    <a:gd name="connsiteX0" fmla="*/ 6954 w 89827"/>
                    <a:gd name="connsiteY0" fmla="*/ 3144 h 135089"/>
                    <a:gd name="connsiteX1" fmla="*/ 6954 w 89827"/>
                    <a:gd name="connsiteY1" fmla="*/ 19190 h 135089"/>
                    <a:gd name="connsiteX2" fmla="*/ 20377 w 89827"/>
                    <a:gd name="connsiteY2" fmla="*/ 14390 h 135089"/>
                    <a:gd name="connsiteX3" fmla="*/ 33743 w 89827"/>
                    <a:gd name="connsiteY3" fmla="*/ 12743 h 135089"/>
                    <a:gd name="connsiteX4" fmla="*/ 60365 w 89827"/>
                    <a:gd name="connsiteY4" fmla="*/ 24464 h 135089"/>
                    <a:gd name="connsiteX5" fmla="*/ 70885 w 89827"/>
                    <a:gd name="connsiteY5" fmla="*/ 60099 h 135089"/>
                    <a:gd name="connsiteX6" fmla="*/ 58049 w 89827"/>
                    <a:gd name="connsiteY6" fmla="*/ 48574 h 135089"/>
                    <a:gd name="connsiteX7" fmla="*/ 40887 w 89827"/>
                    <a:gd name="connsiteY7" fmla="*/ 44555 h 135089"/>
                    <a:gd name="connsiteX8" fmla="*/ 9968 w 89827"/>
                    <a:gd name="connsiteY8" fmla="*/ 56359 h 135089"/>
                    <a:gd name="connsiteX9" fmla="*/ -1417 w 89827"/>
                    <a:gd name="connsiteY9" fmla="*/ 88702 h 135089"/>
                    <a:gd name="connsiteX10" fmla="*/ 10442 w 89827"/>
                    <a:gd name="connsiteY10" fmla="*/ 120848 h 135089"/>
                    <a:gd name="connsiteX11" fmla="*/ 42003 w 89827"/>
                    <a:gd name="connsiteY11" fmla="*/ 132987 h 135089"/>
                    <a:gd name="connsiteX12" fmla="*/ 76494 w 89827"/>
                    <a:gd name="connsiteY12" fmla="*/ 115658 h 135089"/>
                    <a:gd name="connsiteX13" fmla="*/ 88410 w 89827"/>
                    <a:gd name="connsiteY13" fmla="*/ 65401 h 135089"/>
                    <a:gd name="connsiteX14" fmla="*/ 73787 w 89827"/>
                    <a:gd name="connsiteY14" fmla="*/ 16260 h 135089"/>
                    <a:gd name="connsiteX15" fmla="*/ 34525 w 89827"/>
                    <a:gd name="connsiteY15" fmla="*/ -2102 h 135089"/>
                    <a:gd name="connsiteX16" fmla="*/ 21074 w 89827"/>
                    <a:gd name="connsiteY16" fmla="*/ -791 h 135089"/>
                    <a:gd name="connsiteX17" fmla="*/ 6954 w 89827"/>
                    <a:gd name="connsiteY17" fmla="*/ 3144 h 135089"/>
                    <a:gd name="connsiteX18" fmla="*/ 42003 w 89827"/>
                    <a:gd name="connsiteY18" fmla="*/ 58341 h 135089"/>
                    <a:gd name="connsiteX19" fmla="*/ 60783 w 89827"/>
                    <a:gd name="connsiteY19" fmla="*/ 66433 h 135089"/>
                    <a:gd name="connsiteX20" fmla="*/ 67732 w 89827"/>
                    <a:gd name="connsiteY20" fmla="*/ 88702 h 135089"/>
                    <a:gd name="connsiteX21" fmla="*/ 60783 w 89827"/>
                    <a:gd name="connsiteY21" fmla="*/ 110886 h 135089"/>
                    <a:gd name="connsiteX22" fmla="*/ 42003 w 89827"/>
                    <a:gd name="connsiteY22" fmla="*/ 119035 h 135089"/>
                    <a:gd name="connsiteX23" fmla="*/ 23223 w 89827"/>
                    <a:gd name="connsiteY23" fmla="*/ 110886 h 135089"/>
                    <a:gd name="connsiteX24" fmla="*/ 16302 w 89827"/>
                    <a:gd name="connsiteY24" fmla="*/ 88702 h 135089"/>
                    <a:gd name="connsiteX25" fmla="*/ 23223 w 89827"/>
                    <a:gd name="connsiteY25" fmla="*/ 66433 h 135089"/>
                    <a:gd name="connsiteX26" fmla="*/ 42003 w 89827"/>
                    <a:gd name="connsiteY26" fmla="*/ 58341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54" y="3144"/>
                      </a:moveTo>
                      <a:lnTo>
                        <a:pt x="6954" y="19190"/>
                      </a:lnTo>
                      <a:cubicBezTo>
                        <a:pt x="11382" y="17087"/>
                        <a:pt x="15856" y="15487"/>
                        <a:pt x="20377" y="14390"/>
                      </a:cubicBezTo>
                      <a:cubicBezTo>
                        <a:pt x="24916" y="13292"/>
                        <a:pt x="29371" y="12743"/>
                        <a:pt x="33743" y="12743"/>
                      </a:cubicBezTo>
                      <a:cubicBezTo>
                        <a:pt x="45370" y="12743"/>
                        <a:pt x="54244" y="16650"/>
                        <a:pt x="60365" y="24464"/>
                      </a:cubicBezTo>
                      <a:cubicBezTo>
                        <a:pt x="66504" y="32277"/>
                        <a:pt x="70011" y="44155"/>
                        <a:pt x="70885" y="60099"/>
                      </a:cubicBezTo>
                      <a:cubicBezTo>
                        <a:pt x="67518" y="55094"/>
                        <a:pt x="63239" y="51253"/>
                        <a:pt x="58049" y="48574"/>
                      </a:cubicBezTo>
                      <a:cubicBezTo>
                        <a:pt x="52877" y="45895"/>
                        <a:pt x="47156" y="44555"/>
                        <a:pt x="40887" y="44555"/>
                      </a:cubicBezTo>
                      <a:cubicBezTo>
                        <a:pt x="27865" y="44555"/>
                        <a:pt x="17558" y="48490"/>
                        <a:pt x="9968" y="56359"/>
                      </a:cubicBezTo>
                      <a:cubicBezTo>
                        <a:pt x="2378" y="64247"/>
                        <a:pt x="-1417" y="75028"/>
                        <a:pt x="-1417" y="88702"/>
                      </a:cubicBezTo>
                      <a:cubicBezTo>
                        <a:pt x="-1417" y="102059"/>
                        <a:pt x="2536" y="112775"/>
                        <a:pt x="10442" y="120848"/>
                      </a:cubicBezTo>
                      <a:cubicBezTo>
                        <a:pt x="18349" y="128941"/>
                        <a:pt x="28869" y="132987"/>
                        <a:pt x="42003" y="132987"/>
                      </a:cubicBezTo>
                      <a:cubicBezTo>
                        <a:pt x="57072" y="132987"/>
                        <a:pt x="68569" y="127211"/>
                        <a:pt x="76494" y="115658"/>
                      </a:cubicBezTo>
                      <a:cubicBezTo>
                        <a:pt x="84438" y="104124"/>
                        <a:pt x="88410" y="87371"/>
                        <a:pt x="88410" y="65401"/>
                      </a:cubicBezTo>
                      <a:cubicBezTo>
                        <a:pt x="88410" y="44881"/>
                        <a:pt x="83536" y="28501"/>
                        <a:pt x="73787" y="16260"/>
                      </a:cubicBezTo>
                      <a:cubicBezTo>
                        <a:pt x="64058" y="4018"/>
                        <a:pt x="50970" y="-2102"/>
                        <a:pt x="34525" y="-2102"/>
                      </a:cubicBezTo>
                      <a:cubicBezTo>
                        <a:pt x="30097" y="-2102"/>
                        <a:pt x="25614" y="-1665"/>
                        <a:pt x="21074" y="-791"/>
                      </a:cubicBezTo>
                      <a:cubicBezTo>
                        <a:pt x="16554" y="84"/>
                        <a:pt x="11847" y="1395"/>
                        <a:pt x="6954" y="3144"/>
                      </a:cubicBezTo>
                      <a:close/>
                      <a:moveTo>
                        <a:pt x="42003" y="58341"/>
                      </a:moveTo>
                      <a:cubicBezTo>
                        <a:pt x="49910" y="58341"/>
                        <a:pt x="56170" y="61038"/>
                        <a:pt x="60783" y="66433"/>
                      </a:cubicBezTo>
                      <a:cubicBezTo>
                        <a:pt x="65416" y="71847"/>
                        <a:pt x="67732" y="79270"/>
                        <a:pt x="67732" y="88702"/>
                      </a:cubicBezTo>
                      <a:cubicBezTo>
                        <a:pt x="67732" y="98059"/>
                        <a:pt x="65416" y="105454"/>
                        <a:pt x="60783" y="110886"/>
                      </a:cubicBezTo>
                      <a:cubicBezTo>
                        <a:pt x="56170" y="116319"/>
                        <a:pt x="49910" y="119035"/>
                        <a:pt x="42003" y="119035"/>
                      </a:cubicBezTo>
                      <a:cubicBezTo>
                        <a:pt x="34097" y="119035"/>
                        <a:pt x="27837" y="116319"/>
                        <a:pt x="23223" y="110886"/>
                      </a:cubicBezTo>
                      <a:cubicBezTo>
                        <a:pt x="18609" y="105454"/>
                        <a:pt x="16302" y="98059"/>
                        <a:pt x="16302" y="88702"/>
                      </a:cubicBezTo>
                      <a:cubicBezTo>
                        <a:pt x="16302" y="79270"/>
                        <a:pt x="18609" y="71847"/>
                        <a:pt x="23223" y="66433"/>
                      </a:cubicBezTo>
                      <a:cubicBezTo>
                        <a:pt x="27837" y="61038"/>
                        <a:pt x="34097" y="58341"/>
                        <a:pt x="42003" y="583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: 形状 785">
                  <a:extLst>
                    <a:ext uri="{FF2B5EF4-FFF2-40B4-BE49-F238E27FC236}">
                      <a16:creationId xmlns:a16="http://schemas.microsoft.com/office/drawing/2014/main" id="{D6D0FBA6-964E-5483-0BC0-17C3E7E50DE5}"/>
                    </a:ext>
                  </a:extLst>
                </p:cNvPr>
                <p:cNvSpPr/>
                <p:nvPr/>
              </p:nvSpPr>
              <p:spPr>
                <a:xfrm flipV="1">
                  <a:off x="8104547" y="2641483"/>
                  <a:ext cx="94877" cy="130206"/>
                </a:xfrm>
                <a:custGeom>
                  <a:avLst/>
                  <a:gdLst>
                    <a:gd name="connsiteX0" fmla="*/ 57360 w 94877"/>
                    <a:gd name="connsiteY0" fmla="*/ 112752 h 130206"/>
                    <a:gd name="connsiteX1" fmla="*/ 12879 w 94877"/>
                    <a:gd name="connsiteY1" fmla="*/ 43240 h 130206"/>
                    <a:gd name="connsiteX2" fmla="*/ 57360 w 94877"/>
                    <a:gd name="connsiteY2" fmla="*/ 43240 h 130206"/>
                    <a:gd name="connsiteX3" fmla="*/ 57360 w 94877"/>
                    <a:gd name="connsiteY3" fmla="*/ 112752 h 130206"/>
                    <a:gd name="connsiteX4" fmla="*/ 52728 w 94877"/>
                    <a:gd name="connsiteY4" fmla="*/ 128100 h 130206"/>
                    <a:gd name="connsiteX5" fmla="*/ 74885 w 94877"/>
                    <a:gd name="connsiteY5" fmla="*/ 128100 h 130206"/>
                    <a:gd name="connsiteX6" fmla="*/ 74885 w 94877"/>
                    <a:gd name="connsiteY6" fmla="*/ 43240 h 130206"/>
                    <a:gd name="connsiteX7" fmla="*/ 93470 w 94877"/>
                    <a:gd name="connsiteY7" fmla="*/ 43240 h 130206"/>
                    <a:gd name="connsiteX8" fmla="*/ 93470 w 94877"/>
                    <a:gd name="connsiteY8" fmla="*/ 28590 h 130206"/>
                    <a:gd name="connsiteX9" fmla="*/ 74885 w 94877"/>
                    <a:gd name="connsiteY9" fmla="*/ 28590 h 130206"/>
                    <a:gd name="connsiteX10" fmla="*/ 74885 w 94877"/>
                    <a:gd name="connsiteY10" fmla="*/ -2106 h 130206"/>
                    <a:gd name="connsiteX11" fmla="*/ 57360 w 94877"/>
                    <a:gd name="connsiteY11" fmla="*/ -2106 h 130206"/>
                    <a:gd name="connsiteX12" fmla="*/ 57360 w 94877"/>
                    <a:gd name="connsiteY12" fmla="*/ 28590 h 130206"/>
                    <a:gd name="connsiteX13" fmla="*/ -1408 w 94877"/>
                    <a:gd name="connsiteY13" fmla="*/ 28590 h 130206"/>
                    <a:gd name="connsiteX14" fmla="*/ -1408 w 94877"/>
                    <a:gd name="connsiteY14" fmla="*/ 45584 h 130206"/>
                    <a:gd name="connsiteX15" fmla="*/ 52728 w 94877"/>
                    <a:gd name="connsiteY15" fmla="*/ 128100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360" y="112752"/>
                      </a:moveTo>
                      <a:lnTo>
                        <a:pt x="12879" y="43240"/>
                      </a:lnTo>
                      <a:lnTo>
                        <a:pt x="57360" y="43240"/>
                      </a:lnTo>
                      <a:lnTo>
                        <a:pt x="57360" y="112752"/>
                      </a:lnTo>
                      <a:close/>
                      <a:moveTo>
                        <a:pt x="52728" y="128100"/>
                      </a:moveTo>
                      <a:lnTo>
                        <a:pt x="74885" y="128100"/>
                      </a:lnTo>
                      <a:lnTo>
                        <a:pt x="74885" y="43240"/>
                      </a:lnTo>
                      <a:lnTo>
                        <a:pt x="93470" y="43240"/>
                      </a:lnTo>
                      <a:lnTo>
                        <a:pt x="93470" y="28590"/>
                      </a:lnTo>
                      <a:lnTo>
                        <a:pt x="74885" y="28590"/>
                      </a:lnTo>
                      <a:lnTo>
                        <a:pt x="74885" y="-2106"/>
                      </a:lnTo>
                      <a:lnTo>
                        <a:pt x="57360" y="-2106"/>
                      </a:lnTo>
                      <a:lnTo>
                        <a:pt x="57360" y="28590"/>
                      </a:lnTo>
                      <a:lnTo>
                        <a:pt x="-1408" y="28590"/>
                      </a:lnTo>
                      <a:lnTo>
                        <a:pt x="-1408" y="45584"/>
                      </a:lnTo>
                      <a:lnTo>
                        <a:pt x="52728" y="12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: 形状 786">
                  <a:extLst>
                    <a:ext uri="{FF2B5EF4-FFF2-40B4-BE49-F238E27FC236}">
                      <a16:creationId xmlns:a16="http://schemas.microsoft.com/office/drawing/2014/main" id="{28EA02A9-B551-8BE9-DD00-4B568953526C}"/>
                    </a:ext>
                  </a:extLst>
                </p:cNvPr>
                <p:cNvSpPr/>
                <p:nvPr/>
              </p:nvSpPr>
              <p:spPr>
                <a:xfrm flipV="1">
                  <a:off x="8228526" y="2749533"/>
                  <a:ext cx="18417" cy="22156"/>
                </a:xfrm>
                <a:custGeom>
                  <a:avLst/>
                  <a:gdLst>
                    <a:gd name="connsiteX0" fmla="*/ -402 w 18417"/>
                    <a:gd name="connsiteY0" fmla="*/ 21992 h 22156"/>
                    <a:gd name="connsiteX1" fmla="*/ 18015 w 18417"/>
                    <a:gd name="connsiteY1" fmla="*/ 21992 h 22156"/>
                    <a:gd name="connsiteX2" fmla="*/ 18015 w 18417"/>
                    <a:gd name="connsiteY2" fmla="*/ -165 h 22156"/>
                    <a:gd name="connsiteX3" fmla="*/ -402 w 18417"/>
                    <a:gd name="connsiteY3" fmla="*/ -165 h 22156"/>
                    <a:gd name="connsiteX4" fmla="*/ -402 w 18417"/>
                    <a:gd name="connsiteY4" fmla="*/ 21992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02" y="21992"/>
                      </a:moveTo>
                      <a:lnTo>
                        <a:pt x="18015" y="21992"/>
                      </a:lnTo>
                      <a:lnTo>
                        <a:pt x="18015" y="-165"/>
                      </a:lnTo>
                      <a:lnTo>
                        <a:pt x="-402" y="-165"/>
                      </a:lnTo>
                      <a:lnTo>
                        <a:pt x="-402" y="219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: 形状 787">
                  <a:extLst>
                    <a:ext uri="{FF2B5EF4-FFF2-40B4-BE49-F238E27FC236}">
                      <a16:creationId xmlns:a16="http://schemas.microsoft.com/office/drawing/2014/main" id="{63181F95-9374-E04C-A335-9D78E345AF49}"/>
                    </a:ext>
                  </a:extLst>
                </p:cNvPr>
                <p:cNvSpPr/>
                <p:nvPr/>
              </p:nvSpPr>
              <p:spPr>
                <a:xfrm flipV="1">
                  <a:off x="8278320" y="2639139"/>
                  <a:ext cx="89296" cy="135089"/>
                </a:xfrm>
                <a:custGeom>
                  <a:avLst/>
                  <a:gdLst>
                    <a:gd name="connsiteX0" fmla="*/ 43233 w 89296"/>
                    <a:gd name="connsiteY0" fmla="*/ 62275 h 135089"/>
                    <a:gd name="connsiteX1" fmla="*/ 23477 w 89296"/>
                    <a:gd name="connsiteY1" fmla="*/ 55550 h 135089"/>
                    <a:gd name="connsiteX2" fmla="*/ 16305 w 89296"/>
                    <a:gd name="connsiteY2" fmla="*/ 37077 h 135089"/>
                    <a:gd name="connsiteX3" fmla="*/ 23477 w 89296"/>
                    <a:gd name="connsiteY3" fmla="*/ 18576 h 135089"/>
                    <a:gd name="connsiteX4" fmla="*/ 43233 w 89296"/>
                    <a:gd name="connsiteY4" fmla="*/ 11850 h 135089"/>
                    <a:gd name="connsiteX5" fmla="*/ 63018 w 89296"/>
                    <a:gd name="connsiteY5" fmla="*/ 18604 h 135089"/>
                    <a:gd name="connsiteX6" fmla="*/ 70274 w 89296"/>
                    <a:gd name="connsiteY6" fmla="*/ 37077 h 135089"/>
                    <a:gd name="connsiteX7" fmla="*/ 63074 w 89296"/>
                    <a:gd name="connsiteY7" fmla="*/ 55550 h 135089"/>
                    <a:gd name="connsiteX8" fmla="*/ 43233 w 89296"/>
                    <a:gd name="connsiteY8" fmla="*/ 62275 h 135089"/>
                    <a:gd name="connsiteX9" fmla="*/ 25625 w 89296"/>
                    <a:gd name="connsiteY9" fmla="*/ 69754 h 135089"/>
                    <a:gd name="connsiteX10" fmla="*/ 7961 w 89296"/>
                    <a:gd name="connsiteY10" fmla="*/ 80302 h 135089"/>
                    <a:gd name="connsiteX11" fmla="*/ 1655 w 89296"/>
                    <a:gd name="connsiteY11" fmla="*/ 99250 h 135089"/>
                    <a:gd name="connsiteX12" fmla="*/ 12761 w 89296"/>
                    <a:gd name="connsiteY12" fmla="*/ 123918 h 135089"/>
                    <a:gd name="connsiteX13" fmla="*/ 43233 w 89296"/>
                    <a:gd name="connsiteY13" fmla="*/ 132987 h 135089"/>
                    <a:gd name="connsiteX14" fmla="*/ 73762 w 89296"/>
                    <a:gd name="connsiteY14" fmla="*/ 123918 h 135089"/>
                    <a:gd name="connsiteX15" fmla="*/ 84840 w 89296"/>
                    <a:gd name="connsiteY15" fmla="*/ 99250 h 135089"/>
                    <a:gd name="connsiteX16" fmla="*/ 78506 w 89296"/>
                    <a:gd name="connsiteY16" fmla="*/ 80302 h 135089"/>
                    <a:gd name="connsiteX17" fmla="*/ 60953 w 89296"/>
                    <a:gd name="connsiteY17" fmla="*/ 69754 h 135089"/>
                    <a:gd name="connsiteX18" fmla="*/ 80766 w 89296"/>
                    <a:gd name="connsiteY18" fmla="*/ 58145 h 135089"/>
                    <a:gd name="connsiteX19" fmla="*/ 87882 w 89296"/>
                    <a:gd name="connsiteY19" fmla="*/ 37077 h 135089"/>
                    <a:gd name="connsiteX20" fmla="*/ 76329 w 89296"/>
                    <a:gd name="connsiteY20" fmla="*/ 8000 h 135089"/>
                    <a:gd name="connsiteX21" fmla="*/ 43233 w 89296"/>
                    <a:gd name="connsiteY21" fmla="*/ -2102 h 135089"/>
                    <a:gd name="connsiteX22" fmla="*/ 10138 w 89296"/>
                    <a:gd name="connsiteY22" fmla="*/ 8000 h 135089"/>
                    <a:gd name="connsiteX23" fmla="*/ -1415 w 89296"/>
                    <a:gd name="connsiteY23" fmla="*/ 37077 h 135089"/>
                    <a:gd name="connsiteX24" fmla="*/ 5729 w 89296"/>
                    <a:gd name="connsiteY24" fmla="*/ 58145 h 135089"/>
                    <a:gd name="connsiteX25" fmla="*/ 25625 w 89296"/>
                    <a:gd name="connsiteY25" fmla="*/ 69754 h 135089"/>
                    <a:gd name="connsiteX26" fmla="*/ 19179 w 89296"/>
                    <a:gd name="connsiteY26" fmla="*/ 97575 h 135089"/>
                    <a:gd name="connsiteX27" fmla="*/ 25486 w 89296"/>
                    <a:gd name="connsiteY27" fmla="*/ 81809 h 135089"/>
                    <a:gd name="connsiteX28" fmla="*/ 43233 w 89296"/>
                    <a:gd name="connsiteY28" fmla="*/ 76144 h 135089"/>
                    <a:gd name="connsiteX29" fmla="*/ 60981 w 89296"/>
                    <a:gd name="connsiteY29" fmla="*/ 81809 h 135089"/>
                    <a:gd name="connsiteX30" fmla="*/ 67399 w 89296"/>
                    <a:gd name="connsiteY30" fmla="*/ 97575 h 135089"/>
                    <a:gd name="connsiteX31" fmla="*/ 60981 w 89296"/>
                    <a:gd name="connsiteY31" fmla="*/ 113370 h 135089"/>
                    <a:gd name="connsiteX32" fmla="*/ 43233 w 89296"/>
                    <a:gd name="connsiteY32" fmla="*/ 119035 h 135089"/>
                    <a:gd name="connsiteX33" fmla="*/ 25486 w 89296"/>
                    <a:gd name="connsiteY33" fmla="*/ 113370 h 135089"/>
                    <a:gd name="connsiteX34" fmla="*/ 19179 w 89296"/>
                    <a:gd name="connsiteY34" fmla="*/ 9757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233" y="62275"/>
                      </a:moveTo>
                      <a:cubicBezTo>
                        <a:pt x="34862" y="62275"/>
                        <a:pt x="28276" y="60034"/>
                        <a:pt x="23477" y="55550"/>
                      </a:cubicBezTo>
                      <a:cubicBezTo>
                        <a:pt x="18695" y="51067"/>
                        <a:pt x="16305" y="44909"/>
                        <a:pt x="16305" y="37077"/>
                      </a:cubicBezTo>
                      <a:cubicBezTo>
                        <a:pt x="16305" y="29226"/>
                        <a:pt x="18695" y="23059"/>
                        <a:pt x="23477" y="18576"/>
                      </a:cubicBezTo>
                      <a:cubicBezTo>
                        <a:pt x="28276" y="14092"/>
                        <a:pt x="34862" y="11850"/>
                        <a:pt x="43233" y="11850"/>
                      </a:cubicBezTo>
                      <a:cubicBezTo>
                        <a:pt x="51605" y="11850"/>
                        <a:pt x="58200" y="14101"/>
                        <a:pt x="63018" y="18604"/>
                      </a:cubicBezTo>
                      <a:cubicBezTo>
                        <a:pt x="67855" y="23124"/>
                        <a:pt x="70274" y="29282"/>
                        <a:pt x="70274" y="37077"/>
                      </a:cubicBezTo>
                      <a:cubicBezTo>
                        <a:pt x="70274" y="44909"/>
                        <a:pt x="67874" y="51067"/>
                        <a:pt x="63074" y="55550"/>
                      </a:cubicBezTo>
                      <a:cubicBezTo>
                        <a:pt x="58293" y="60034"/>
                        <a:pt x="51679" y="62275"/>
                        <a:pt x="43233" y="62275"/>
                      </a:cubicBezTo>
                      <a:close/>
                      <a:moveTo>
                        <a:pt x="25625" y="69754"/>
                      </a:moveTo>
                      <a:cubicBezTo>
                        <a:pt x="18072" y="71614"/>
                        <a:pt x="12184" y="75130"/>
                        <a:pt x="7961" y="80302"/>
                      </a:cubicBezTo>
                      <a:cubicBezTo>
                        <a:pt x="3757" y="85492"/>
                        <a:pt x="1655" y="91808"/>
                        <a:pt x="1655" y="99250"/>
                      </a:cubicBezTo>
                      <a:cubicBezTo>
                        <a:pt x="1655" y="109649"/>
                        <a:pt x="5357" y="117872"/>
                        <a:pt x="12761" y="123918"/>
                      </a:cubicBezTo>
                      <a:cubicBezTo>
                        <a:pt x="20184" y="129964"/>
                        <a:pt x="30341" y="132987"/>
                        <a:pt x="43233" y="132987"/>
                      </a:cubicBezTo>
                      <a:cubicBezTo>
                        <a:pt x="56200" y="132987"/>
                        <a:pt x="66376" y="129964"/>
                        <a:pt x="73762" y="123918"/>
                      </a:cubicBezTo>
                      <a:cubicBezTo>
                        <a:pt x="81147" y="117872"/>
                        <a:pt x="84840" y="109649"/>
                        <a:pt x="84840" y="99250"/>
                      </a:cubicBezTo>
                      <a:cubicBezTo>
                        <a:pt x="84840" y="91808"/>
                        <a:pt x="82729" y="85492"/>
                        <a:pt x="78506" y="80302"/>
                      </a:cubicBezTo>
                      <a:cubicBezTo>
                        <a:pt x="74301" y="75130"/>
                        <a:pt x="68451" y="71614"/>
                        <a:pt x="60953" y="69754"/>
                      </a:cubicBezTo>
                      <a:cubicBezTo>
                        <a:pt x="69437" y="67782"/>
                        <a:pt x="76041" y="63912"/>
                        <a:pt x="80766" y="58145"/>
                      </a:cubicBezTo>
                      <a:cubicBezTo>
                        <a:pt x="85510" y="52397"/>
                        <a:pt x="87882" y="45374"/>
                        <a:pt x="87882" y="37077"/>
                      </a:cubicBezTo>
                      <a:cubicBezTo>
                        <a:pt x="87882" y="24445"/>
                        <a:pt x="84031" y="14753"/>
                        <a:pt x="76329" y="8000"/>
                      </a:cubicBezTo>
                      <a:cubicBezTo>
                        <a:pt x="68627" y="1265"/>
                        <a:pt x="57595" y="-2102"/>
                        <a:pt x="43233" y="-2102"/>
                      </a:cubicBezTo>
                      <a:cubicBezTo>
                        <a:pt x="28890" y="-2102"/>
                        <a:pt x="17858" y="1265"/>
                        <a:pt x="10138" y="8000"/>
                      </a:cubicBezTo>
                      <a:cubicBezTo>
                        <a:pt x="2436" y="14753"/>
                        <a:pt x="-1415" y="24445"/>
                        <a:pt x="-1415" y="37077"/>
                      </a:cubicBezTo>
                      <a:cubicBezTo>
                        <a:pt x="-1415" y="45374"/>
                        <a:pt x="966" y="52397"/>
                        <a:pt x="5729" y="58145"/>
                      </a:cubicBezTo>
                      <a:cubicBezTo>
                        <a:pt x="10510" y="63912"/>
                        <a:pt x="17142" y="67782"/>
                        <a:pt x="25625" y="69754"/>
                      </a:cubicBezTo>
                      <a:close/>
                      <a:moveTo>
                        <a:pt x="19179" y="97575"/>
                      </a:moveTo>
                      <a:cubicBezTo>
                        <a:pt x="19179" y="90841"/>
                        <a:pt x="21281" y="85586"/>
                        <a:pt x="25486" y="81809"/>
                      </a:cubicBezTo>
                      <a:cubicBezTo>
                        <a:pt x="29709" y="78032"/>
                        <a:pt x="35625" y="76144"/>
                        <a:pt x="43233" y="76144"/>
                      </a:cubicBezTo>
                      <a:cubicBezTo>
                        <a:pt x="50805" y="76144"/>
                        <a:pt x="56721" y="78032"/>
                        <a:pt x="60981" y="81809"/>
                      </a:cubicBezTo>
                      <a:cubicBezTo>
                        <a:pt x="65260" y="85586"/>
                        <a:pt x="67399" y="90841"/>
                        <a:pt x="67399" y="97575"/>
                      </a:cubicBezTo>
                      <a:cubicBezTo>
                        <a:pt x="67399" y="104329"/>
                        <a:pt x="65260" y="109593"/>
                        <a:pt x="60981" y="113370"/>
                      </a:cubicBezTo>
                      <a:cubicBezTo>
                        <a:pt x="56721" y="117146"/>
                        <a:pt x="50805" y="119035"/>
                        <a:pt x="43233" y="119035"/>
                      </a:cubicBezTo>
                      <a:cubicBezTo>
                        <a:pt x="35625" y="119035"/>
                        <a:pt x="29709" y="117146"/>
                        <a:pt x="25486" y="113370"/>
                      </a:cubicBezTo>
                      <a:cubicBezTo>
                        <a:pt x="21281" y="109593"/>
                        <a:pt x="19179" y="104329"/>
                        <a:pt x="19179" y="975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: 形状 788">
                  <a:extLst>
                    <a:ext uri="{FF2B5EF4-FFF2-40B4-BE49-F238E27FC236}">
                      <a16:creationId xmlns:a16="http://schemas.microsoft.com/office/drawing/2014/main" id="{678FE8CF-A43A-26AF-E817-6162F03F9D23}"/>
                    </a:ext>
                  </a:extLst>
                </p:cNvPr>
                <p:cNvSpPr/>
                <p:nvPr/>
              </p:nvSpPr>
              <p:spPr>
                <a:xfrm flipV="1">
                  <a:off x="8393621" y="2641483"/>
                  <a:ext cx="84246" cy="132745"/>
                </a:xfrm>
                <a:custGeom>
                  <a:avLst/>
                  <a:gdLst>
                    <a:gd name="connsiteX0" fmla="*/ 4122 w 84246"/>
                    <a:gd name="connsiteY0" fmla="*/ 130685 h 132745"/>
                    <a:gd name="connsiteX1" fmla="*/ 73272 w 84246"/>
                    <a:gd name="connsiteY1" fmla="*/ 130685 h 132745"/>
                    <a:gd name="connsiteX2" fmla="*/ 73272 w 84246"/>
                    <a:gd name="connsiteY2" fmla="*/ 115840 h 132745"/>
                    <a:gd name="connsiteX3" fmla="*/ 20252 w 84246"/>
                    <a:gd name="connsiteY3" fmla="*/ 115840 h 132745"/>
                    <a:gd name="connsiteX4" fmla="*/ 20252 w 84246"/>
                    <a:gd name="connsiteY4" fmla="*/ 83944 h 132745"/>
                    <a:gd name="connsiteX5" fmla="*/ 27898 w 84246"/>
                    <a:gd name="connsiteY5" fmla="*/ 85897 h 132745"/>
                    <a:gd name="connsiteX6" fmla="*/ 35600 w 84246"/>
                    <a:gd name="connsiteY6" fmla="*/ 86539 h 132745"/>
                    <a:gd name="connsiteX7" fmla="*/ 70118 w 84246"/>
                    <a:gd name="connsiteY7" fmla="*/ 74596 h 132745"/>
                    <a:gd name="connsiteX8" fmla="*/ 82871 w 84246"/>
                    <a:gd name="connsiteY8" fmla="*/ 42254 h 132745"/>
                    <a:gd name="connsiteX9" fmla="*/ 69783 w 84246"/>
                    <a:gd name="connsiteY9" fmla="*/ 9576 h 132745"/>
                    <a:gd name="connsiteX10" fmla="*/ 32893 w 84246"/>
                    <a:gd name="connsiteY10" fmla="*/ -2060 h 132745"/>
                    <a:gd name="connsiteX11" fmla="*/ 16177 w 84246"/>
                    <a:gd name="connsiteY11" fmla="*/ -665 h 132745"/>
                    <a:gd name="connsiteX12" fmla="*/ -1375 w 84246"/>
                    <a:gd name="connsiteY12" fmla="*/ 3521 h 132745"/>
                    <a:gd name="connsiteX13" fmla="*/ -1375 w 84246"/>
                    <a:gd name="connsiteY13" fmla="*/ 21241 h 132745"/>
                    <a:gd name="connsiteX14" fmla="*/ 14838 w 84246"/>
                    <a:gd name="connsiteY14" fmla="*/ 14878 h 132745"/>
                    <a:gd name="connsiteX15" fmla="*/ 32530 w 84246"/>
                    <a:gd name="connsiteY15" fmla="*/ 12786 h 132745"/>
                    <a:gd name="connsiteX16" fmla="*/ 56417 w 84246"/>
                    <a:gd name="connsiteY16" fmla="*/ 20711 h 132745"/>
                    <a:gd name="connsiteX17" fmla="*/ 65235 w 84246"/>
                    <a:gd name="connsiteY17" fmla="*/ 42254 h 132745"/>
                    <a:gd name="connsiteX18" fmla="*/ 56417 w 84246"/>
                    <a:gd name="connsiteY18" fmla="*/ 63768 h 132745"/>
                    <a:gd name="connsiteX19" fmla="*/ 32530 w 84246"/>
                    <a:gd name="connsiteY19" fmla="*/ 71721 h 132745"/>
                    <a:gd name="connsiteX20" fmla="*/ 18438 w 84246"/>
                    <a:gd name="connsiteY20" fmla="*/ 70159 h 132745"/>
                    <a:gd name="connsiteX21" fmla="*/ 4122 w 84246"/>
                    <a:gd name="connsiteY21" fmla="*/ 65275 h 132745"/>
                    <a:gd name="connsiteX22" fmla="*/ 4122 w 84246"/>
                    <a:gd name="connsiteY22" fmla="*/ 130685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4122" y="130685"/>
                      </a:moveTo>
                      <a:lnTo>
                        <a:pt x="73272" y="130685"/>
                      </a:lnTo>
                      <a:lnTo>
                        <a:pt x="73272" y="115840"/>
                      </a:lnTo>
                      <a:lnTo>
                        <a:pt x="20252" y="115840"/>
                      </a:lnTo>
                      <a:lnTo>
                        <a:pt x="20252" y="83944"/>
                      </a:lnTo>
                      <a:cubicBezTo>
                        <a:pt x="22800" y="84818"/>
                        <a:pt x="25349" y="85469"/>
                        <a:pt x="27898" y="85897"/>
                      </a:cubicBezTo>
                      <a:cubicBezTo>
                        <a:pt x="30465" y="86325"/>
                        <a:pt x="33032" y="86539"/>
                        <a:pt x="35600" y="86539"/>
                      </a:cubicBezTo>
                      <a:cubicBezTo>
                        <a:pt x="50129" y="86539"/>
                        <a:pt x="61635" y="82558"/>
                        <a:pt x="70118" y="74596"/>
                      </a:cubicBezTo>
                      <a:cubicBezTo>
                        <a:pt x="78620" y="66633"/>
                        <a:pt x="82871" y="55853"/>
                        <a:pt x="82871" y="42254"/>
                      </a:cubicBezTo>
                      <a:cubicBezTo>
                        <a:pt x="82871" y="28245"/>
                        <a:pt x="78509" y="17353"/>
                        <a:pt x="69783" y="9576"/>
                      </a:cubicBezTo>
                      <a:cubicBezTo>
                        <a:pt x="61058" y="1819"/>
                        <a:pt x="48761" y="-2060"/>
                        <a:pt x="32893" y="-2060"/>
                      </a:cubicBezTo>
                      <a:cubicBezTo>
                        <a:pt x="27423" y="-2060"/>
                        <a:pt x="21852" y="-1595"/>
                        <a:pt x="16177" y="-665"/>
                      </a:cubicBezTo>
                      <a:cubicBezTo>
                        <a:pt x="10522" y="265"/>
                        <a:pt x="4671" y="1661"/>
                        <a:pt x="-1375" y="3521"/>
                      </a:cubicBezTo>
                      <a:lnTo>
                        <a:pt x="-1375" y="21241"/>
                      </a:lnTo>
                      <a:cubicBezTo>
                        <a:pt x="3853" y="18394"/>
                        <a:pt x="9257" y="16274"/>
                        <a:pt x="14838" y="14878"/>
                      </a:cubicBezTo>
                      <a:cubicBezTo>
                        <a:pt x="20419" y="13483"/>
                        <a:pt x="26316" y="12786"/>
                        <a:pt x="32530" y="12786"/>
                      </a:cubicBezTo>
                      <a:cubicBezTo>
                        <a:pt x="42594" y="12786"/>
                        <a:pt x="50557" y="15427"/>
                        <a:pt x="56417" y="20711"/>
                      </a:cubicBezTo>
                      <a:cubicBezTo>
                        <a:pt x="62296" y="25994"/>
                        <a:pt x="65235" y="33175"/>
                        <a:pt x="65235" y="42254"/>
                      </a:cubicBezTo>
                      <a:cubicBezTo>
                        <a:pt x="65235" y="51313"/>
                        <a:pt x="62296" y="58485"/>
                        <a:pt x="56417" y="63768"/>
                      </a:cubicBezTo>
                      <a:cubicBezTo>
                        <a:pt x="50557" y="69070"/>
                        <a:pt x="42594" y="71721"/>
                        <a:pt x="32530" y="71721"/>
                      </a:cubicBezTo>
                      <a:cubicBezTo>
                        <a:pt x="27823" y="71721"/>
                        <a:pt x="23126" y="71201"/>
                        <a:pt x="18438" y="70159"/>
                      </a:cubicBezTo>
                      <a:cubicBezTo>
                        <a:pt x="13768" y="69117"/>
                        <a:pt x="8996" y="67489"/>
                        <a:pt x="4122" y="65275"/>
                      </a:cubicBezTo>
                      <a:lnTo>
                        <a:pt x="4122" y="1306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" name="图形 602">
                <a:extLst>
                  <a:ext uri="{FF2B5EF4-FFF2-40B4-BE49-F238E27FC236}">
                    <a16:creationId xmlns:a16="http://schemas.microsoft.com/office/drawing/2014/main" id="{4D9316D0-DE13-15A2-7489-2BA193FA75F7}"/>
                  </a:ext>
                </a:extLst>
              </p:cNvPr>
              <p:cNvGrpSpPr/>
              <p:nvPr/>
            </p:nvGrpSpPr>
            <p:grpSpPr>
              <a:xfrm>
                <a:off x="8798727" y="2632099"/>
                <a:ext cx="484770" cy="135089"/>
                <a:chOff x="8798727" y="2632099"/>
                <a:chExt cx="484770" cy="135089"/>
              </a:xfrm>
              <a:solidFill>
                <a:srgbClr val="000000"/>
              </a:solidFill>
            </p:grpSpPr>
            <p:sp>
              <p:nvSpPr>
                <p:cNvPr id="791" name="任意多边形: 形状 790">
                  <a:extLst>
                    <a:ext uri="{FF2B5EF4-FFF2-40B4-BE49-F238E27FC236}">
                      <a16:creationId xmlns:a16="http://schemas.microsoft.com/office/drawing/2014/main" id="{173C65FF-89B4-8EF8-4991-D189C1EA559F}"/>
                    </a:ext>
                  </a:extLst>
                </p:cNvPr>
                <p:cNvSpPr/>
                <p:nvPr/>
              </p:nvSpPr>
              <p:spPr>
                <a:xfrm flipV="1">
                  <a:off x="8798727" y="2632099"/>
                  <a:ext cx="89827" cy="135089"/>
                </a:xfrm>
                <a:custGeom>
                  <a:avLst/>
                  <a:gdLst>
                    <a:gd name="connsiteX0" fmla="*/ 7022 w 89827"/>
                    <a:gd name="connsiteY0" fmla="*/ 3143 h 135089"/>
                    <a:gd name="connsiteX1" fmla="*/ 7022 w 89827"/>
                    <a:gd name="connsiteY1" fmla="*/ 19189 h 135089"/>
                    <a:gd name="connsiteX2" fmla="*/ 20444 w 89827"/>
                    <a:gd name="connsiteY2" fmla="*/ 14389 h 135089"/>
                    <a:gd name="connsiteX3" fmla="*/ 33811 w 89827"/>
                    <a:gd name="connsiteY3" fmla="*/ 12743 h 135089"/>
                    <a:gd name="connsiteX4" fmla="*/ 60433 w 89827"/>
                    <a:gd name="connsiteY4" fmla="*/ 24463 h 135089"/>
                    <a:gd name="connsiteX5" fmla="*/ 70953 w 89827"/>
                    <a:gd name="connsiteY5" fmla="*/ 60098 h 135089"/>
                    <a:gd name="connsiteX6" fmla="*/ 58116 w 89827"/>
                    <a:gd name="connsiteY6" fmla="*/ 48573 h 135089"/>
                    <a:gd name="connsiteX7" fmla="*/ 40955 w 89827"/>
                    <a:gd name="connsiteY7" fmla="*/ 44555 h 135089"/>
                    <a:gd name="connsiteX8" fmla="*/ 10036 w 89827"/>
                    <a:gd name="connsiteY8" fmla="*/ 56359 h 135089"/>
                    <a:gd name="connsiteX9" fmla="*/ -1350 w 89827"/>
                    <a:gd name="connsiteY9" fmla="*/ 88701 h 135089"/>
                    <a:gd name="connsiteX10" fmla="*/ 10510 w 89827"/>
                    <a:gd name="connsiteY10" fmla="*/ 120848 h 135089"/>
                    <a:gd name="connsiteX11" fmla="*/ 42071 w 89827"/>
                    <a:gd name="connsiteY11" fmla="*/ 132987 h 135089"/>
                    <a:gd name="connsiteX12" fmla="*/ 76562 w 89827"/>
                    <a:gd name="connsiteY12" fmla="*/ 115657 h 135089"/>
                    <a:gd name="connsiteX13" fmla="*/ 88477 w 89827"/>
                    <a:gd name="connsiteY13" fmla="*/ 65400 h 135089"/>
                    <a:gd name="connsiteX14" fmla="*/ 73855 w 89827"/>
                    <a:gd name="connsiteY14" fmla="*/ 16259 h 135089"/>
                    <a:gd name="connsiteX15" fmla="*/ 34592 w 89827"/>
                    <a:gd name="connsiteY15" fmla="*/ -2103 h 135089"/>
                    <a:gd name="connsiteX16" fmla="*/ 21142 w 89827"/>
                    <a:gd name="connsiteY16" fmla="*/ -791 h 135089"/>
                    <a:gd name="connsiteX17" fmla="*/ 7022 w 89827"/>
                    <a:gd name="connsiteY17" fmla="*/ 3143 h 135089"/>
                    <a:gd name="connsiteX18" fmla="*/ 42071 w 89827"/>
                    <a:gd name="connsiteY18" fmla="*/ 58340 h 135089"/>
                    <a:gd name="connsiteX19" fmla="*/ 60851 w 89827"/>
                    <a:gd name="connsiteY19" fmla="*/ 66433 h 135089"/>
                    <a:gd name="connsiteX20" fmla="*/ 67800 w 89827"/>
                    <a:gd name="connsiteY20" fmla="*/ 88701 h 135089"/>
                    <a:gd name="connsiteX21" fmla="*/ 60851 w 89827"/>
                    <a:gd name="connsiteY21" fmla="*/ 110886 h 135089"/>
                    <a:gd name="connsiteX22" fmla="*/ 42071 w 89827"/>
                    <a:gd name="connsiteY22" fmla="*/ 119034 h 135089"/>
                    <a:gd name="connsiteX23" fmla="*/ 23291 w 89827"/>
                    <a:gd name="connsiteY23" fmla="*/ 110886 h 135089"/>
                    <a:gd name="connsiteX24" fmla="*/ 16370 w 89827"/>
                    <a:gd name="connsiteY24" fmla="*/ 88701 h 135089"/>
                    <a:gd name="connsiteX25" fmla="*/ 23291 w 89827"/>
                    <a:gd name="connsiteY25" fmla="*/ 66433 h 135089"/>
                    <a:gd name="connsiteX26" fmla="*/ 42071 w 89827"/>
                    <a:gd name="connsiteY26" fmla="*/ 5834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22" y="3143"/>
                      </a:moveTo>
                      <a:lnTo>
                        <a:pt x="7022" y="19189"/>
                      </a:lnTo>
                      <a:cubicBezTo>
                        <a:pt x="11449" y="17087"/>
                        <a:pt x="15924" y="15487"/>
                        <a:pt x="20444" y="14389"/>
                      </a:cubicBezTo>
                      <a:cubicBezTo>
                        <a:pt x="24984" y="13292"/>
                        <a:pt x="29439" y="12743"/>
                        <a:pt x="33811" y="12743"/>
                      </a:cubicBezTo>
                      <a:cubicBezTo>
                        <a:pt x="45438" y="12743"/>
                        <a:pt x="54312" y="16650"/>
                        <a:pt x="60433" y="24463"/>
                      </a:cubicBezTo>
                      <a:cubicBezTo>
                        <a:pt x="66572" y="32277"/>
                        <a:pt x="70078" y="44155"/>
                        <a:pt x="70953" y="60098"/>
                      </a:cubicBezTo>
                      <a:cubicBezTo>
                        <a:pt x="67586" y="55094"/>
                        <a:pt x="63307" y="51252"/>
                        <a:pt x="58116" y="48573"/>
                      </a:cubicBezTo>
                      <a:cubicBezTo>
                        <a:pt x="52945" y="45894"/>
                        <a:pt x="47224" y="44555"/>
                        <a:pt x="40955" y="44555"/>
                      </a:cubicBezTo>
                      <a:cubicBezTo>
                        <a:pt x="27932" y="44555"/>
                        <a:pt x="17626" y="48490"/>
                        <a:pt x="10036" y="56359"/>
                      </a:cubicBezTo>
                      <a:cubicBezTo>
                        <a:pt x="2445" y="64247"/>
                        <a:pt x="-1350" y="75027"/>
                        <a:pt x="-1350" y="88701"/>
                      </a:cubicBezTo>
                      <a:cubicBezTo>
                        <a:pt x="-1350" y="102058"/>
                        <a:pt x="2604" y="112774"/>
                        <a:pt x="10510" y="120848"/>
                      </a:cubicBezTo>
                      <a:cubicBezTo>
                        <a:pt x="18417" y="128940"/>
                        <a:pt x="28937" y="132987"/>
                        <a:pt x="42071" y="132987"/>
                      </a:cubicBezTo>
                      <a:cubicBezTo>
                        <a:pt x="57140" y="132987"/>
                        <a:pt x="68637" y="127210"/>
                        <a:pt x="76562" y="115657"/>
                      </a:cubicBezTo>
                      <a:cubicBezTo>
                        <a:pt x="84506" y="104123"/>
                        <a:pt x="88477" y="87371"/>
                        <a:pt x="88477" y="65400"/>
                      </a:cubicBezTo>
                      <a:cubicBezTo>
                        <a:pt x="88477" y="44880"/>
                        <a:pt x="83603" y="28500"/>
                        <a:pt x="73855" y="16259"/>
                      </a:cubicBezTo>
                      <a:cubicBezTo>
                        <a:pt x="64125" y="4018"/>
                        <a:pt x="51038" y="-2103"/>
                        <a:pt x="34592" y="-2103"/>
                      </a:cubicBezTo>
                      <a:cubicBezTo>
                        <a:pt x="30165" y="-2103"/>
                        <a:pt x="25681" y="-1666"/>
                        <a:pt x="21142" y="-791"/>
                      </a:cubicBezTo>
                      <a:cubicBezTo>
                        <a:pt x="16621" y="83"/>
                        <a:pt x="11915" y="1395"/>
                        <a:pt x="7022" y="3143"/>
                      </a:cubicBezTo>
                      <a:close/>
                      <a:moveTo>
                        <a:pt x="42071" y="58340"/>
                      </a:moveTo>
                      <a:cubicBezTo>
                        <a:pt x="49977" y="58340"/>
                        <a:pt x="56237" y="61038"/>
                        <a:pt x="60851" y="66433"/>
                      </a:cubicBezTo>
                      <a:cubicBezTo>
                        <a:pt x="65483" y="71846"/>
                        <a:pt x="67800" y="79269"/>
                        <a:pt x="67800" y="88701"/>
                      </a:cubicBezTo>
                      <a:cubicBezTo>
                        <a:pt x="67800" y="98059"/>
                        <a:pt x="65483" y="105453"/>
                        <a:pt x="60851" y="110886"/>
                      </a:cubicBezTo>
                      <a:cubicBezTo>
                        <a:pt x="56237" y="116318"/>
                        <a:pt x="49977" y="119034"/>
                        <a:pt x="42071" y="119034"/>
                      </a:cubicBezTo>
                      <a:cubicBezTo>
                        <a:pt x="34164" y="119034"/>
                        <a:pt x="27904" y="116318"/>
                        <a:pt x="23291" y="110886"/>
                      </a:cubicBezTo>
                      <a:cubicBezTo>
                        <a:pt x="18677" y="105453"/>
                        <a:pt x="16370" y="98059"/>
                        <a:pt x="16370" y="88701"/>
                      </a:cubicBezTo>
                      <a:cubicBezTo>
                        <a:pt x="16370" y="79269"/>
                        <a:pt x="18677" y="71846"/>
                        <a:pt x="23291" y="66433"/>
                      </a:cubicBezTo>
                      <a:cubicBezTo>
                        <a:pt x="27904" y="61038"/>
                        <a:pt x="34164" y="58340"/>
                        <a:pt x="42071" y="583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2" name="任意多边形: 形状 791">
                  <a:extLst>
                    <a:ext uri="{FF2B5EF4-FFF2-40B4-BE49-F238E27FC236}">
                      <a16:creationId xmlns:a16="http://schemas.microsoft.com/office/drawing/2014/main" id="{0299E068-6868-EC95-8D1B-822C5DFA371F}"/>
                    </a:ext>
                  </a:extLst>
                </p:cNvPr>
                <p:cNvSpPr/>
                <p:nvPr/>
              </p:nvSpPr>
              <p:spPr>
                <a:xfrm flipV="1">
                  <a:off x="8909842" y="2634443"/>
                  <a:ext cx="94877" cy="130206"/>
                </a:xfrm>
                <a:custGeom>
                  <a:avLst/>
                  <a:gdLst>
                    <a:gd name="connsiteX0" fmla="*/ 57428 w 94877"/>
                    <a:gd name="connsiteY0" fmla="*/ 112752 h 130206"/>
                    <a:gd name="connsiteX1" fmla="*/ 12947 w 94877"/>
                    <a:gd name="connsiteY1" fmla="*/ 43240 h 130206"/>
                    <a:gd name="connsiteX2" fmla="*/ 57428 w 94877"/>
                    <a:gd name="connsiteY2" fmla="*/ 43240 h 130206"/>
                    <a:gd name="connsiteX3" fmla="*/ 57428 w 94877"/>
                    <a:gd name="connsiteY3" fmla="*/ 112752 h 130206"/>
                    <a:gd name="connsiteX4" fmla="*/ 52796 w 94877"/>
                    <a:gd name="connsiteY4" fmla="*/ 128100 h 130206"/>
                    <a:gd name="connsiteX5" fmla="*/ 74952 w 94877"/>
                    <a:gd name="connsiteY5" fmla="*/ 128100 h 130206"/>
                    <a:gd name="connsiteX6" fmla="*/ 74952 w 94877"/>
                    <a:gd name="connsiteY6" fmla="*/ 43240 h 130206"/>
                    <a:gd name="connsiteX7" fmla="*/ 93537 w 94877"/>
                    <a:gd name="connsiteY7" fmla="*/ 43240 h 130206"/>
                    <a:gd name="connsiteX8" fmla="*/ 93537 w 94877"/>
                    <a:gd name="connsiteY8" fmla="*/ 28590 h 130206"/>
                    <a:gd name="connsiteX9" fmla="*/ 74952 w 94877"/>
                    <a:gd name="connsiteY9" fmla="*/ 28590 h 130206"/>
                    <a:gd name="connsiteX10" fmla="*/ 74952 w 94877"/>
                    <a:gd name="connsiteY10" fmla="*/ -2106 h 130206"/>
                    <a:gd name="connsiteX11" fmla="*/ 57428 w 94877"/>
                    <a:gd name="connsiteY11" fmla="*/ -2106 h 130206"/>
                    <a:gd name="connsiteX12" fmla="*/ 57428 w 94877"/>
                    <a:gd name="connsiteY12" fmla="*/ 28590 h 130206"/>
                    <a:gd name="connsiteX13" fmla="*/ -1341 w 94877"/>
                    <a:gd name="connsiteY13" fmla="*/ 28590 h 130206"/>
                    <a:gd name="connsiteX14" fmla="*/ -1341 w 94877"/>
                    <a:gd name="connsiteY14" fmla="*/ 45584 h 130206"/>
                    <a:gd name="connsiteX15" fmla="*/ 52796 w 94877"/>
                    <a:gd name="connsiteY15" fmla="*/ 128100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428" y="112752"/>
                      </a:moveTo>
                      <a:lnTo>
                        <a:pt x="12947" y="43240"/>
                      </a:lnTo>
                      <a:lnTo>
                        <a:pt x="57428" y="43240"/>
                      </a:lnTo>
                      <a:lnTo>
                        <a:pt x="57428" y="112752"/>
                      </a:lnTo>
                      <a:close/>
                      <a:moveTo>
                        <a:pt x="52796" y="128100"/>
                      </a:moveTo>
                      <a:lnTo>
                        <a:pt x="74952" y="128100"/>
                      </a:lnTo>
                      <a:lnTo>
                        <a:pt x="74952" y="43240"/>
                      </a:lnTo>
                      <a:lnTo>
                        <a:pt x="93537" y="43240"/>
                      </a:lnTo>
                      <a:lnTo>
                        <a:pt x="93537" y="28590"/>
                      </a:lnTo>
                      <a:lnTo>
                        <a:pt x="74952" y="28590"/>
                      </a:lnTo>
                      <a:lnTo>
                        <a:pt x="74952" y="-2106"/>
                      </a:lnTo>
                      <a:lnTo>
                        <a:pt x="57428" y="-2106"/>
                      </a:lnTo>
                      <a:lnTo>
                        <a:pt x="57428" y="28590"/>
                      </a:lnTo>
                      <a:lnTo>
                        <a:pt x="-1341" y="28590"/>
                      </a:lnTo>
                      <a:lnTo>
                        <a:pt x="-1341" y="45584"/>
                      </a:lnTo>
                      <a:lnTo>
                        <a:pt x="52796" y="12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3" name="任意多边形: 形状 792">
                  <a:extLst>
                    <a:ext uri="{FF2B5EF4-FFF2-40B4-BE49-F238E27FC236}">
                      <a16:creationId xmlns:a16="http://schemas.microsoft.com/office/drawing/2014/main" id="{3A58BBA8-EB2B-368E-BCBF-CED591C37776}"/>
                    </a:ext>
                  </a:extLst>
                </p:cNvPr>
                <p:cNvSpPr/>
                <p:nvPr/>
              </p:nvSpPr>
              <p:spPr>
                <a:xfrm flipV="1">
                  <a:off x="9033822" y="2742492"/>
                  <a:ext cx="18417" cy="22156"/>
                </a:xfrm>
                <a:custGeom>
                  <a:avLst/>
                  <a:gdLst>
                    <a:gd name="connsiteX0" fmla="*/ -334 w 18417"/>
                    <a:gd name="connsiteY0" fmla="*/ 21991 h 22156"/>
                    <a:gd name="connsiteX1" fmla="*/ 18083 w 18417"/>
                    <a:gd name="connsiteY1" fmla="*/ 21991 h 22156"/>
                    <a:gd name="connsiteX2" fmla="*/ 18083 w 18417"/>
                    <a:gd name="connsiteY2" fmla="*/ -166 h 22156"/>
                    <a:gd name="connsiteX3" fmla="*/ -334 w 18417"/>
                    <a:gd name="connsiteY3" fmla="*/ -166 h 22156"/>
                    <a:gd name="connsiteX4" fmla="*/ -334 w 18417"/>
                    <a:gd name="connsiteY4" fmla="*/ 21991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334" y="21991"/>
                      </a:moveTo>
                      <a:lnTo>
                        <a:pt x="18083" y="21991"/>
                      </a:lnTo>
                      <a:lnTo>
                        <a:pt x="18083" y="-166"/>
                      </a:lnTo>
                      <a:lnTo>
                        <a:pt x="-334" y="-166"/>
                      </a:lnTo>
                      <a:lnTo>
                        <a:pt x="-334" y="219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4" name="任意多边形: 形状 793">
                  <a:extLst>
                    <a:ext uri="{FF2B5EF4-FFF2-40B4-BE49-F238E27FC236}">
                      <a16:creationId xmlns:a16="http://schemas.microsoft.com/office/drawing/2014/main" id="{3A9F432A-DEB3-B3FA-3FDB-A255B17E4BFE}"/>
                    </a:ext>
                  </a:extLst>
                </p:cNvPr>
                <p:cNvSpPr/>
                <p:nvPr/>
              </p:nvSpPr>
              <p:spPr>
                <a:xfrm flipV="1">
                  <a:off x="9083615" y="2632099"/>
                  <a:ext cx="89296" cy="135089"/>
                </a:xfrm>
                <a:custGeom>
                  <a:avLst/>
                  <a:gdLst>
                    <a:gd name="connsiteX0" fmla="*/ 43301 w 89296"/>
                    <a:gd name="connsiteY0" fmla="*/ 62275 h 135089"/>
                    <a:gd name="connsiteX1" fmla="*/ 23544 w 89296"/>
                    <a:gd name="connsiteY1" fmla="*/ 55550 h 135089"/>
                    <a:gd name="connsiteX2" fmla="*/ 16373 w 89296"/>
                    <a:gd name="connsiteY2" fmla="*/ 37076 h 135089"/>
                    <a:gd name="connsiteX3" fmla="*/ 23544 w 89296"/>
                    <a:gd name="connsiteY3" fmla="*/ 18575 h 135089"/>
                    <a:gd name="connsiteX4" fmla="*/ 43301 w 89296"/>
                    <a:gd name="connsiteY4" fmla="*/ 11850 h 135089"/>
                    <a:gd name="connsiteX5" fmla="*/ 63086 w 89296"/>
                    <a:gd name="connsiteY5" fmla="*/ 18603 h 135089"/>
                    <a:gd name="connsiteX6" fmla="*/ 70341 w 89296"/>
                    <a:gd name="connsiteY6" fmla="*/ 37076 h 135089"/>
                    <a:gd name="connsiteX7" fmla="*/ 63142 w 89296"/>
                    <a:gd name="connsiteY7" fmla="*/ 55550 h 135089"/>
                    <a:gd name="connsiteX8" fmla="*/ 43301 w 89296"/>
                    <a:gd name="connsiteY8" fmla="*/ 62275 h 135089"/>
                    <a:gd name="connsiteX9" fmla="*/ 25693 w 89296"/>
                    <a:gd name="connsiteY9" fmla="*/ 69753 h 135089"/>
                    <a:gd name="connsiteX10" fmla="*/ 8029 w 89296"/>
                    <a:gd name="connsiteY10" fmla="*/ 80302 h 135089"/>
                    <a:gd name="connsiteX11" fmla="*/ 1722 w 89296"/>
                    <a:gd name="connsiteY11" fmla="*/ 99249 h 135089"/>
                    <a:gd name="connsiteX12" fmla="*/ 12829 w 89296"/>
                    <a:gd name="connsiteY12" fmla="*/ 123917 h 135089"/>
                    <a:gd name="connsiteX13" fmla="*/ 43301 w 89296"/>
                    <a:gd name="connsiteY13" fmla="*/ 132987 h 135089"/>
                    <a:gd name="connsiteX14" fmla="*/ 73829 w 89296"/>
                    <a:gd name="connsiteY14" fmla="*/ 123917 h 135089"/>
                    <a:gd name="connsiteX15" fmla="*/ 84908 w 89296"/>
                    <a:gd name="connsiteY15" fmla="*/ 99249 h 135089"/>
                    <a:gd name="connsiteX16" fmla="*/ 78573 w 89296"/>
                    <a:gd name="connsiteY16" fmla="*/ 80302 h 135089"/>
                    <a:gd name="connsiteX17" fmla="*/ 61021 w 89296"/>
                    <a:gd name="connsiteY17" fmla="*/ 69753 h 135089"/>
                    <a:gd name="connsiteX18" fmla="*/ 80834 w 89296"/>
                    <a:gd name="connsiteY18" fmla="*/ 58145 h 135089"/>
                    <a:gd name="connsiteX19" fmla="*/ 87950 w 89296"/>
                    <a:gd name="connsiteY19" fmla="*/ 37076 h 135089"/>
                    <a:gd name="connsiteX20" fmla="*/ 76397 w 89296"/>
                    <a:gd name="connsiteY20" fmla="*/ 7999 h 135089"/>
                    <a:gd name="connsiteX21" fmla="*/ 43301 w 89296"/>
                    <a:gd name="connsiteY21" fmla="*/ -2103 h 135089"/>
                    <a:gd name="connsiteX22" fmla="*/ 10205 w 89296"/>
                    <a:gd name="connsiteY22" fmla="*/ 7999 h 135089"/>
                    <a:gd name="connsiteX23" fmla="*/ -1347 w 89296"/>
                    <a:gd name="connsiteY23" fmla="*/ 37076 h 135089"/>
                    <a:gd name="connsiteX24" fmla="*/ 5796 w 89296"/>
                    <a:gd name="connsiteY24" fmla="*/ 58145 h 135089"/>
                    <a:gd name="connsiteX25" fmla="*/ 25693 w 89296"/>
                    <a:gd name="connsiteY25" fmla="*/ 69753 h 135089"/>
                    <a:gd name="connsiteX26" fmla="*/ 19247 w 89296"/>
                    <a:gd name="connsiteY26" fmla="*/ 97575 h 135089"/>
                    <a:gd name="connsiteX27" fmla="*/ 25553 w 89296"/>
                    <a:gd name="connsiteY27" fmla="*/ 81808 h 135089"/>
                    <a:gd name="connsiteX28" fmla="*/ 43301 w 89296"/>
                    <a:gd name="connsiteY28" fmla="*/ 76144 h 135089"/>
                    <a:gd name="connsiteX29" fmla="*/ 61049 w 89296"/>
                    <a:gd name="connsiteY29" fmla="*/ 81808 h 135089"/>
                    <a:gd name="connsiteX30" fmla="*/ 67467 w 89296"/>
                    <a:gd name="connsiteY30" fmla="*/ 97575 h 135089"/>
                    <a:gd name="connsiteX31" fmla="*/ 61049 w 89296"/>
                    <a:gd name="connsiteY31" fmla="*/ 113369 h 135089"/>
                    <a:gd name="connsiteX32" fmla="*/ 43301 w 89296"/>
                    <a:gd name="connsiteY32" fmla="*/ 119034 h 135089"/>
                    <a:gd name="connsiteX33" fmla="*/ 25553 w 89296"/>
                    <a:gd name="connsiteY33" fmla="*/ 113369 h 135089"/>
                    <a:gd name="connsiteX34" fmla="*/ 19247 w 89296"/>
                    <a:gd name="connsiteY34" fmla="*/ 9757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301" y="62275"/>
                      </a:moveTo>
                      <a:cubicBezTo>
                        <a:pt x="34930" y="62275"/>
                        <a:pt x="28344" y="60033"/>
                        <a:pt x="23544" y="55550"/>
                      </a:cubicBezTo>
                      <a:cubicBezTo>
                        <a:pt x="18763" y="51066"/>
                        <a:pt x="16373" y="44908"/>
                        <a:pt x="16373" y="37076"/>
                      </a:cubicBezTo>
                      <a:cubicBezTo>
                        <a:pt x="16373" y="29226"/>
                        <a:pt x="18763" y="23058"/>
                        <a:pt x="23544" y="18575"/>
                      </a:cubicBezTo>
                      <a:cubicBezTo>
                        <a:pt x="28344" y="14092"/>
                        <a:pt x="34930" y="11850"/>
                        <a:pt x="43301" y="11850"/>
                      </a:cubicBezTo>
                      <a:cubicBezTo>
                        <a:pt x="51673" y="11850"/>
                        <a:pt x="58268" y="14101"/>
                        <a:pt x="63086" y="18603"/>
                      </a:cubicBezTo>
                      <a:cubicBezTo>
                        <a:pt x="67923" y="23124"/>
                        <a:pt x="70341" y="29281"/>
                        <a:pt x="70341" y="37076"/>
                      </a:cubicBezTo>
                      <a:cubicBezTo>
                        <a:pt x="70341" y="44908"/>
                        <a:pt x="67941" y="51066"/>
                        <a:pt x="63142" y="55550"/>
                      </a:cubicBezTo>
                      <a:cubicBezTo>
                        <a:pt x="58361" y="60033"/>
                        <a:pt x="51747" y="62275"/>
                        <a:pt x="43301" y="62275"/>
                      </a:cubicBezTo>
                      <a:close/>
                      <a:moveTo>
                        <a:pt x="25693" y="69753"/>
                      </a:moveTo>
                      <a:cubicBezTo>
                        <a:pt x="18140" y="71614"/>
                        <a:pt x="12252" y="75130"/>
                        <a:pt x="8029" y="80302"/>
                      </a:cubicBezTo>
                      <a:cubicBezTo>
                        <a:pt x="3824" y="85492"/>
                        <a:pt x="1722" y="91808"/>
                        <a:pt x="1722" y="99249"/>
                      </a:cubicBezTo>
                      <a:cubicBezTo>
                        <a:pt x="1722" y="109649"/>
                        <a:pt x="5424" y="117871"/>
                        <a:pt x="12829" y="123917"/>
                      </a:cubicBezTo>
                      <a:cubicBezTo>
                        <a:pt x="20251" y="129964"/>
                        <a:pt x="30409" y="132987"/>
                        <a:pt x="43301" y="132987"/>
                      </a:cubicBezTo>
                      <a:cubicBezTo>
                        <a:pt x="56268" y="132987"/>
                        <a:pt x="66444" y="129964"/>
                        <a:pt x="73829" y="123917"/>
                      </a:cubicBezTo>
                      <a:cubicBezTo>
                        <a:pt x="81215" y="117871"/>
                        <a:pt x="84908" y="109649"/>
                        <a:pt x="84908" y="99249"/>
                      </a:cubicBezTo>
                      <a:cubicBezTo>
                        <a:pt x="84908" y="91808"/>
                        <a:pt x="82796" y="85492"/>
                        <a:pt x="78573" y="80302"/>
                      </a:cubicBezTo>
                      <a:cubicBezTo>
                        <a:pt x="74369" y="75130"/>
                        <a:pt x="68518" y="71614"/>
                        <a:pt x="61021" y="69753"/>
                      </a:cubicBezTo>
                      <a:cubicBezTo>
                        <a:pt x="69504" y="67781"/>
                        <a:pt x="76108" y="63912"/>
                        <a:pt x="80834" y="58145"/>
                      </a:cubicBezTo>
                      <a:cubicBezTo>
                        <a:pt x="85578" y="52396"/>
                        <a:pt x="87950" y="45373"/>
                        <a:pt x="87950" y="37076"/>
                      </a:cubicBezTo>
                      <a:cubicBezTo>
                        <a:pt x="87950" y="24444"/>
                        <a:pt x="84099" y="14752"/>
                        <a:pt x="76397" y="7999"/>
                      </a:cubicBezTo>
                      <a:cubicBezTo>
                        <a:pt x="68695" y="1264"/>
                        <a:pt x="57663" y="-2103"/>
                        <a:pt x="43301" y="-2103"/>
                      </a:cubicBezTo>
                      <a:cubicBezTo>
                        <a:pt x="28958" y="-2103"/>
                        <a:pt x="17926" y="1264"/>
                        <a:pt x="10205" y="7999"/>
                      </a:cubicBezTo>
                      <a:cubicBezTo>
                        <a:pt x="2504" y="14752"/>
                        <a:pt x="-1347" y="24444"/>
                        <a:pt x="-1347" y="37076"/>
                      </a:cubicBezTo>
                      <a:cubicBezTo>
                        <a:pt x="-1347" y="45373"/>
                        <a:pt x="1034" y="52396"/>
                        <a:pt x="5796" y="58145"/>
                      </a:cubicBezTo>
                      <a:cubicBezTo>
                        <a:pt x="10578" y="63912"/>
                        <a:pt x="17210" y="67781"/>
                        <a:pt x="25693" y="69753"/>
                      </a:cubicBezTo>
                      <a:close/>
                      <a:moveTo>
                        <a:pt x="19247" y="97575"/>
                      </a:moveTo>
                      <a:cubicBezTo>
                        <a:pt x="19247" y="90840"/>
                        <a:pt x="21349" y="85585"/>
                        <a:pt x="25553" y="81808"/>
                      </a:cubicBezTo>
                      <a:cubicBezTo>
                        <a:pt x="29776" y="78032"/>
                        <a:pt x="35692" y="76144"/>
                        <a:pt x="43301" y="76144"/>
                      </a:cubicBezTo>
                      <a:cubicBezTo>
                        <a:pt x="50873" y="76144"/>
                        <a:pt x="56789" y="78032"/>
                        <a:pt x="61049" y="81808"/>
                      </a:cubicBezTo>
                      <a:cubicBezTo>
                        <a:pt x="65328" y="85585"/>
                        <a:pt x="67467" y="90840"/>
                        <a:pt x="67467" y="97575"/>
                      </a:cubicBezTo>
                      <a:cubicBezTo>
                        <a:pt x="67467" y="104328"/>
                        <a:pt x="65328" y="109593"/>
                        <a:pt x="61049" y="113369"/>
                      </a:cubicBezTo>
                      <a:cubicBezTo>
                        <a:pt x="56789" y="117146"/>
                        <a:pt x="50873" y="119034"/>
                        <a:pt x="43301" y="119034"/>
                      </a:cubicBezTo>
                      <a:cubicBezTo>
                        <a:pt x="35692" y="119034"/>
                        <a:pt x="29776" y="117146"/>
                        <a:pt x="25553" y="113369"/>
                      </a:cubicBezTo>
                      <a:cubicBezTo>
                        <a:pt x="21349" y="109593"/>
                        <a:pt x="19247" y="104328"/>
                        <a:pt x="19247" y="975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5" name="任意多边形: 形状 794">
                  <a:extLst>
                    <a:ext uri="{FF2B5EF4-FFF2-40B4-BE49-F238E27FC236}">
                      <a16:creationId xmlns:a16="http://schemas.microsoft.com/office/drawing/2014/main" id="{846F9F93-21B5-69BC-69F5-0D57A0707B08}"/>
                    </a:ext>
                  </a:extLst>
                </p:cNvPr>
                <p:cNvSpPr/>
                <p:nvPr/>
              </p:nvSpPr>
              <p:spPr>
                <a:xfrm flipV="1">
                  <a:off x="9199781" y="2634443"/>
                  <a:ext cx="83715" cy="130206"/>
                </a:xfrm>
                <a:custGeom>
                  <a:avLst/>
                  <a:gdLst>
                    <a:gd name="connsiteX0" fmla="*/ -1329 w 83715"/>
                    <a:gd name="connsiteY0" fmla="*/ 128100 h 130206"/>
                    <a:gd name="connsiteX1" fmla="*/ 82387 w 83715"/>
                    <a:gd name="connsiteY1" fmla="*/ 128100 h 130206"/>
                    <a:gd name="connsiteX2" fmla="*/ 82387 w 83715"/>
                    <a:gd name="connsiteY2" fmla="*/ 120593 h 130206"/>
                    <a:gd name="connsiteX3" fmla="*/ 35115 w 83715"/>
                    <a:gd name="connsiteY3" fmla="*/ -2106 h 130206"/>
                    <a:gd name="connsiteX4" fmla="*/ 16726 w 83715"/>
                    <a:gd name="connsiteY4" fmla="*/ -2106 h 130206"/>
                    <a:gd name="connsiteX5" fmla="*/ 61207 w 83715"/>
                    <a:gd name="connsiteY5" fmla="*/ 113254 h 130206"/>
                    <a:gd name="connsiteX6" fmla="*/ -1329 w 83715"/>
                    <a:gd name="connsiteY6" fmla="*/ 113254 h 130206"/>
                    <a:gd name="connsiteX7" fmla="*/ -1329 w 83715"/>
                    <a:gd name="connsiteY7" fmla="*/ 128100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329" y="128100"/>
                      </a:moveTo>
                      <a:lnTo>
                        <a:pt x="82387" y="128100"/>
                      </a:lnTo>
                      <a:lnTo>
                        <a:pt x="82387" y="120593"/>
                      </a:lnTo>
                      <a:lnTo>
                        <a:pt x="35115" y="-2106"/>
                      </a:lnTo>
                      <a:lnTo>
                        <a:pt x="16726" y="-2106"/>
                      </a:lnTo>
                      <a:lnTo>
                        <a:pt x="61207" y="113254"/>
                      </a:lnTo>
                      <a:lnTo>
                        <a:pt x="-1329" y="113254"/>
                      </a:lnTo>
                      <a:lnTo>
                        <a:pt x="-1329" y="12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6" name="图形 602">
                <a:extLst>
                  <a:ext uri="{FF2B5EF4-FFF2-40B4-BE49-F238E27FC236}">
                    <a16:creationId xmlns:a16="http://schemas.microsoft.com/office/drawing/2014/main" id="{BB93496E-F19D-6379-23D9-93EA1336A4EC}"/>
                  </a:ext>
                </a:extLst>
              </p:cNvPr>
              <p:cNvGrpSpPr/>
              <p:nvPr/>
            </p:nvGrpSpPr>
            <p:grpSpPr>
              <a:xfrm>
                <a:off x="9604022" y="2625058"/>
                <a:ext cx="487477" cy="135089"/>
                <a:chOff x="9604022" y="2625058"/>
                <a:chExt cx="487477" cy="135089"/>
              </a:xfrm>
              <a:solidFill>
                <a:srgbClr val="000000"/>
              </a:solidFill>
            </p:grpSpPr>
            <p:sp>
              <p:nvSpPr>
                <p:cNvPr id="797" name="任意多边形: 形状 796">
                  <a:extLst>
                    <a:ext uri="{FF2B5EF4-FFF2-40B4-BE49-F238E27FC236}">
                      <a16:creationId xmlns:a16="http://schemas.microsoft.com/office/drawing/2014/main" id="{870F1186-A8B6-62B2-7A77-7F998DCB3CD1}"/>
                    </a:ext>
                  </a:extLst>
                </p:cNvPr>
                <p:cNvSpPr/>
                <p:nvPr/>
              </p:nvSpPr>
              <p:spPr>
                <a:xfrm flipV="1">
                  <a:off x="9604022" y="2625058"/>
                  <a:ext cx="89827" cy="135089"/>
                </a:xfrm>
                <a:custGeom>
                  <a:avLst/>
                  <a:gdLst>
                    <a:gd name="connsiteX0" fmla="*/ 7089 w 89827"/>
                    <a:gd name="connsiteY0" fmla="*/ 3143 h 135089"/>
                    <a:gd name="connsiteX1" fmla="*/ 7089 w 89827"/>
                    <a:gd name="connsiteY1" fmla="*/ 19188 h 135089"/>
                    <a:gd name="connsiteX2" fmla="*/ 20512 w 89827"/>
                    <a:gd name="connsiteY2" fmla="*/ 14389 h 135089"/>
                    <a:gd name="connsiteX3" fmla="*/ 33879 w 89827"/>
                    <a:gd name="connsiteY3" fmla="*/ 12742 h 135089"/>
                    <a:gd name="connsiteX4" fmla="*/ 60500 w 89827"/>
                    <a:gd name="connsiteY4" fmla="*/ 24462 h 135089"/>
                    <a:gd name="connsiteX5" fmla="*/ 71020 w 89827"/>
                    <a:gd name="connsiteY5" fmla="*/ 60098 h 135089"/>
                    <a:gd name="connsiteX6" fmla="*/ 58184 w 89827"/>
                    <a:gd name="connsiteY6" fmla="*/ 48573 h 135089"/>
                    <a:gd name="connsiteX7" fmla="*/ 41022 w 89827"/>
                    <a:gd name="connsiteY7" fmla="*/ 44554 h 135089"/>
                    <a:gd name="connsiteX8" fmla="*/ 10103 w 89827"/>
                    <a:gd name="connsiteY8" fmla="*/ 56358 h 135089"/>
                    <a:gd name="connsiteX9" fmla="*/ -1282 w 89827"/>
                    <a:gd name="connsiteY9" fmla="*/ 88700 h 135089"/>
                    <a:gd name="connsiteX10" fmla="*/ 10578 w 89827"/>
                    <a:gd name="connsiteY10" fmla="*/ 120847 h 135089"/>
                    <a:gd name="connsiteX11" fmla="*/ 42139 w 89827"/>
                    <a:gd name="connsiteY11" fmla="*/ 132986 h 135089"/>
                    <a:gd name="connsiteX12" fmla="*/ 76629 w 89827"/>
                    <a:gd name="connsiteY12" fmla="*/ 115657 h 135089"/>
                    <a:gd name="connsiteX13" fmla="*/ 88545 w 89827"/>
                    <a:gd name="connsiteY13" fmla="*/ 65400 h 135089"/>
                    <a:gd name="connsiteX14" fmla="*/ 73923 w 89827"/>
                    <a:gd name="connsiteY14" fmla="*/ 16258 h 135089"/>
                    <a:gd name="connsiteX15" fmla="*/ 34660 w 89827"/>
                    <a:gd name="connsiteY15" fmla="*/ -2103 h 135089"/>
                    <a:gd name="connsiteX16" fmla="*/ 21210 w 89827"/>
                    <a:gd name="connsiteY16" fmla="*/ -792 h 135089"/>
                    <a:gd name="connsiteX17" fmla="*/ 7089 w 89827"/>
                    <a:gd name="connsiteY17" fmla="*/ 3143 h 135089"/>
                    <a:gd name="connsiteX18" fmla="*/ 42139 w 89827"/>
                    <a:gd name="connsiteY18" fmla="*/ 58339 h 135089"/>
                    <a:gd name="connsiteX19" fmla="*/ 60919 w 89827"/>
                    <a:gd name="connsiteY19" fmla="*/ 66432 h 135089"/>
                    <a:gd name="connsiteX20" fmla="*/ 67867 w 89827"/>
                    <a:gd name="connsiteY20" fmla="*/ 88700 h 135089"/>
                    <a:gd name="connsiteX21" fmla="*/ 60919 w 89827"/>
                    <a:gd name="connsiteY21" fmla="*/ 110885 h 135089"/>
                    <a:gd name="connsiteX22" fmla="*/ 42139 w 89827"/>
                    <a:gd name="connsiteY22" fmla="*/ 119033 h 135089"/>
                    <a:gd name="connsiteX23" fmla="*/ 23358 w 89827"/>
                    <a:gd name="connsiteY23" fmla="*/ 110885 h 135089"/>
                    <a:gd name="connsiteX24" fmla="*/ 16438 w 89827"/>
                    <a:gd name="connsiteY24" fmla="*/ 88700 h 135089"/>
                    <a:gd name="connsiteX25" fmla="*/ 23358 w 89827"/>
                    <a:gd name="connsiteY25" fmla="*/ 66432 h 135089"/>
                    <a:gd name="connsiteX26" fmla="*/ 42139 w 89827"/>
                    <a:gd name="connsiteY26" fmla="*/ 5833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89" y="3143"/>
                      </a:moveTo>
                      <a:lnTo>
                        <a:pt x="7089" y="19188"/>
                      </a:lnTo>
                      <a:cubicBezTo>
                        <a:pt x="11517" y="17086"/>
                        <a:pt x="15991" y="15486"/>
                        <a:pt x="20512" y="14389"/>
                      </a:cubicBezTo>
                      <a:cubicBezTo>
                        <a:pt x="25051" y="13291"/>
                        <a:pt x="29507" y="12742"/>
                        <a:pt x="33879" y="12742"/>
                      </a:cubicBezTo>
                      <a:cubicBezTo>
                        <a:pt x="45506" y="12742"/>
                        <a:pt x="54380" y="16649"/>
                        <a:pt x="60500" y="24462"/>
                      </a:cubicBezTo>
                      <a:cubicBezTo>
                        <a:pt x="66639" y="32276"/>
                        <a:pt x="70146" y="44154"/>
                        <a:pt x="71020" y="60098"/>
                      </a:cubicBezTo>
                      <a:cubicBezTo>
                        <a:pt x="67653" y="55093"/>
                        <a:pt x="63374" y="51252"/>
                        <a:pt x="58184" y="48573"/>
                      </a:cubicBezTo>
                      <a:cubicBezTo>
                        <a:pt x="53012" y="45894"/>
                        <a:pt x="47292" y="44554"/>
                        <a:pt x="41022" y="44554"/>
                      </a:cubicBezTo>
                      <a:cubicBezTo>
                        <a:pt x="28000" y="44554"/>
                        <a:pt x="17693" y="48489"/>
                        <a:pt x="10103" y="56358"/>
                      </a:cubicBezTo>
                      <a:cubicBezTo>
                        <a:pt x="2513" y="64246"/>
                        <a:pt x="-1282" y="75027"/>
                        <a:pt x="-1282" y="88700"/>
                      </a:cubicBezTo>
                      <a:cubicBezTo>
                        <a:pt x="-1282" y="102058"/>
                        <a:pt x="2671" y="112773"/>
                        <a:pt x="10578" y="120847"/>
                      </a:cubicBezTo>
                      <a:cubicBezTo>
                        <a:pt x="18484" y="128940"/>
                        <a:pt x="29004" y="132986"/>
                        <a:pt x="42139" y="132986"/>
                      </a:cubicBezTo>
                      <a:cubicBezTo>
                        <a:pt x="57207" y="132986"/>
                        <a:pt x="68704" y="127210"/>
                        <a:pt x="76629" y="115657"/>
                      </a:cubicBezTo>
                      <a:cubicBezTo>
                        <a:pt x="84573" y="104123"/>
                        <a:pt x="88545" y="87370"/>
                        <a:pt x="88545" y="65400"/>
                      </a:cubicBezTo>
                      <a:cubicBezTo>
                        <a:pt x="88545" y="44880"/>
                        <a:pt x="83671" y="28499"/>
                        <a:pt x="73923" y="16258"/>
                      </a:cubicBezTo>
                      <a:cubicBezTo>
                        <a:pt x="64193" y="4017"/>
                        <a:pt x="51105" y="-2103"/>
                        <a:pt x="34660" y="-2103"/>
                      </a:cubicBezTo>
                      <a:cubicBezTo>
                        <a:pt x="30232" y="-2103"/>
                        <a:pt x="25749" y="-1666"/>
                        <a:pt x="21210" y="-792"/>
                      </a:cubicBezTo>
                      <a:cubicBezTo>
                        <a:pt x="16689" y="83"/>
                        <a:pt x="11982" y="1394"/>
                        <a:pt x="7089" y="3143"/>
                      </a:cubicBezTo>
                      <a:close/>
                      <a:moveTo>
                        <a:pt x="42139" y="58339"/>
                      </a:moveTo>
                      <a:cubicBezTo>
                        <a:pt x="50045" y="58339"/>
                        <a:pt x="56305" y="61037"/>
                        <a:pt x="60919" y="66432"/>
                      </a:cubicBezTo>
                      <a:cubicBezTo>
                        <a:pt x="65551" y="71846"/>
                        <a:pt x="67867" y="79268"/>
                        <a:pt x="67867" y="88700"/>
                      </a:cubicBezTo>
                      <a:cubicBezTo>
                        <a:pt x="67867" y="98058"/>
                        <a:pt x="65551" y="105453"/>
                        <a:pt x="60919" y="110885"/>
                      </a:cubicBezTo>
                      <a:cubicBezTo>
                        <a:pt x="56305" y="116317"/>
                        <a:pt x="50045" y="119033"/>
                        <a:pt x="42139" y="119033"/>
                      </a:cubicBezTo>
                      <a:cubicBezTo>
                        <a:pt x="34232" y="119033"/>
                        <a:pt x="27972" y="116317"/>
                        <a:pt x="23358" y="110885"/>
                      </a:cubicBezTo>
                      <a:cubicBezTo>
                        <a:pt x="18745" y="105453"/>
                        <a:pt x="16438" y="98058"/>
                        <a:pt x="16438" y="88700"/>
                      </a:cubicBezTo>
                      <a:cubicBezTo>
                        <a:pt x="16438" y="79268"/>
                        <a:pt x="18745" y="71846"/>
                        <a:pt x="23358" y="66432"/>
                      </a:cubicBezTo>
                      <a:cubicBezTo>
                        <a:pt x="27972" y="61037"/>
                        <a:pt x="34232" y="58339"/>
                        <a:pt x="42139" y="583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: 形状 797">
                  <a:extLst>
                    <a:ext uri="{FF2B5EF4-FFF2-40B4-BE49-F238E27FC236}">
                      <a16:creationId xmlns:a16="http://schemas.microsoft.com/office/drawing/2014/main" id="{01876EBA-9C4E-90DE-B670-C83707A6D956}"/>
                    </a:ext>
                  </a:extLst>
                </p:cNvPr>
                <p:cNvSpPr/>
                <p:nvPr/>
              </p:nvSpPr>
              <p:spPr>
                <a:xfrm flipV="1">
                  <a:off x="9715137" y="2627402"/>
                  <a:ext cx="94877" cy="130206"/>
                </a:xfrm>
                <a:custGeom>
                  <a:avLst/>
                  <a:gdLst>
                    <a:gd name="connsiteX0" fmla="*/ 57495 w 94877"/>
                    <a:gd name="connsiteY0" fmla="*/ 112751 h 130206"/>
                    <a:gd name="connsiteX1" fmla="*/ 13014 w 94877"/>
                    <a:gd name="connsiteY1" fmla="*/ 43239 h 130206"/>
                    <a:gd name="connsiteX2" fmla="*/ 57495 w 94877"/>
                    <a:gd name="connsiteY2" fmla="*/ 43239 h 130206"/>
                    <a:gd name="connsiteX3" fmla="*/ 57495 w 94877"/>
                    <a:gd name="connsiteY3" fmla="*/ 112751 h 130206"/>
                    <a:gd name="connsiteX4" fmla="*/ 52863 w 94877"/>
                    <a:gd name="connsiteY4" fmla="*/ 128099 h 130206"/>
                    <a:gd name="connsiteX5" fmla="*/ 75020 w 94877"/>
                    <a:gd name="connsiteY5" fmla="*/ 128099 h 130206"/>
                    <a:gd name="connsiteX6" fmla="*/ 75020 w 94877"/>
                    <a:gd name="connsiteY6" fmla="*/ 43239 h 130206"/>
                    <a:gd name="connsiteX7" fmla="*/ 93605 w 94877"/>
                    <a:gd name="connsiteY7" fmla="*/ 43239 h 130206"/>
                    <a:gd name="connsiteX8" fmla="*/ 93605 w 94877"/>
                    <a:gd name="connsiteY8" fmla="*/ 28589 h 130206"/>
                    <a:gd name="connsiteX9" fmla="*/ 75020 w 94877"/>
                    <a:gd name="connsiteY9" fmla="*/ 28589 h 130206"/>
                    <a:gd name="connsiteX10" fmla="*/ 75020 w 94877"/>
                    <a:gd name="connsiteY10" fmla="*/ -2107 h 130206"/>
                    <a:gd name="connsiteX11" fmla="*/ 57495 w 94877"/>
                    <a:gd name="connsiteY11" fmla="*/ -2107 h 130206"/>
                    <a:gd name="connsiteX12" fmla="*/ 57495 w 94877"/>
                    <a:gd name="connsiteY12" fmla="*/ 28589 h 130206"/>
                    <a:gd name="connsiteX13" fmla="*/ -1273 w 94877"/>
                    <a:gd name="connsiteY13" fmla="*/ 28589 h 130206"/>
                    <a:gd name="connsiteX14" fmla="*/ -1273 w 94877"/>
                    <a:gd name="connsiteY14" fmla="*/ 45583 h 130206"/>
                    <a:gd name="connsiteX15" fmla="*/ 52863 w 94877"/>
                    <a:gd name="connsiteY15" fmla="*/ 12809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4877" h="130206">
                      <a:moveTo>
                        <a:pt x="57495" y="112751"/>
                      </a:moveTo>
                      <a:lnTo>
                        <a:pt x="13014" y="43239"/>
                      </a:lnTo>
                      <a:lnTo>
                        <a:pt x="57495" y="43239"/>
                      </a:lnTo>
                      <a:lnTo>
                        <a:pt x="57495" y="112751"/>
                      </a:lnTo>
                      <a:close/>
                      <a:moveTo>
                        <a:pt x="52863" y="128099"/>
                      </a:moveTo>
                      <a:lnTo>
                        <a:pt x="75020" y="128099"/>
                      </a:lnTo>
                      <a:lnTo>
                        <a:pt x="75020" y="43239"/>
                      </a:lnTo>
                      <a:lnTo>
                        <a:pt x="93605" y="43239"/>
                      </a:lnTo>
                      <a:lnTo>
                        <a:pt x="93605" y="28589"/>
                      </a:lnTo>
                      <a:lnTo>
                        <a:pt x="75020" y="28589"/>
                      </a:lnTo>
                      <a:lnTo>
                        <a:pt x="75020" y="-2107"/>
                      </a:lnTo>
                      <a:lnTo>
                        <a:pt x="57495" y="-2107"/>
                      </a:lnTo>
                      <a:lnTo>
                        <a:pt x="57495" y="28589"/>
                      </a:lnTo>
                      <a:lnTo>
                        <a:pt x="-1273" y="28589"/>
                      </a:lnTo>
                      <a:lnTo>
                        <a:pt x="-1273" y="45583"/>
                      </a:lnTo>
                      <a:lnTo>
                        <a:pt x="52863" y="1280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9" name="任意多边形: 形状 798">
                  <a:extLst>
                    <a:ext uri="{FF2B5EF4-FFF2-40B4-BE49-F238E27FC236}">
                      <a16:creationId xmlns:a16="http://schemas.microsoft.com/office/drawing/2014/main" id="{91A6E8CD-74D0-B624-7992-16DCFC256FA1}"/>
                    </a:ext>
                  </a:extLst>
                </p:cNvPr>
                <p:cNvSpPr/>
                <p:nvPr/>
              </p:nvSpPr>
              <p:spPr>
                <a:xfrm flipV="1">
                  <a:off x="9839117" y="2735451"/>
                  <a:ext cx="18417" cy="22156"/>
                </a:xfrm>
                <a:custGeom>
                  <a:avLst/>
                  <a:gdLst>
                    <a:gd name="connsiteX0" fmla="*/ -267 w 18417"/>
                    <a:gd name="connsiteY0" fmla="*/ 21990 h 22156"/>
                    <a:gd name="connsiteX1" fmla="*/ 18151 w 18417"/>
                    <a:gd name="connsiteY1" fmla="*/ 21990 h 22156"/>
                    <a:gd name="connsiteX2" fmla="*/ 18151 w 18417"/>
                    <a:gd name="connsiteY2" fmla="*/ -166 h 22156"/>
                    <a:gd name="connsiteX3" fmla="*/ -267 w 18417"/>
                    <a:gd name="connsiteY3" fmla="*/ -166 h 22156"/>
                    <a:gd name="connsiteX4" fmla="*/ -267 w 18417"/>
                    <a:gd name="connsiteY4" fmla="*/ 21990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267" y="21990"/>
                      </a:moveTo>
                      <a:lnTo>
                        <a:pt x="18151" y="21990"/>
                      </a:lnTo>
                      <a:lnTo>
                        <a:pt x="18151" y="-166"/>
                      </a:lnTo>
                      <a:lnTo>
                        <a:pt x="-267" y="-166"/>
                      </a:lnTo>
                      <a:lnTo>
                        <a:pt x="-267" y="219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: 形状 799">
                  <a:extLst>
                    <a:ext uri="{FF2B5EF4-FFF2-40B4-BE49-F238E27FC236}">
                      <a16:creationId xmlns:a16="http://schemas.microsoft.com/office/drawing/2014/main" id="{46F3F8CF-A515-9FE5-DFDB-CED81E189D92}"/>
                    </a:ext>
                  </a:extLst>
                </p:cNvPr>
                <p:cNvSpPr/>
                <p:nvPr/>
              </p:nvSpPr>
              <p:spPr>
                <a:xfrm flipV="1">
                  <a:off x="9888911" y="2625058"/>
                  <a:ext cx="89296" cy="135089"/>
                </a:xfrm>
                <a:custGeom>
                  <a:avLst/>
                  <a:gdLst>
                    <a:gd name="connsiteX0" fmla="*/ 43369 w 89296"/>
                    <a:gd name="connsiteY0" fmla="*/ 62274 h 135089"/>
                    <a:gd name="connsiteX1" fmla="*/ 23612 w 89296"/>
                    <a:gd name="connsiteY1" fmla="*/ 55549 h 135089"/>
                    <a:gd name="connsiteX2" fmla="*/ 16440 w 89296"/>
                    <a:gd name="connsiteY2" fmla="*/ 37076 h 135089"/>
                    <a:gd name="connsiteX3" fmla="*/ 23612 w 89296"/>
                    <a:gd name="connsiteY3" fmla="*/ 18574 h 135089"/>
                    <a:gd name="connsiteX4" fmla="*/ 43369 w 89296"/>
                    <a:gd name="connsiteY4" fmla="*/ 11849 h 135089"/>
                    <a:gd name="connsiteX5" fmla="*/ 63154 w 89296"/>
                    <a:gd name="connsiteY5" fmla="*/ 18602 h 135089"/>
                    <a:gd name="connsiteX6" fmla="*/ 70409 w 89296"/>
                    <a:gd name="connsiteY6" fmla="*/ 37076 h 135089"/>
                    <a:gd name="connsiteX7" fmla="*/ 63209 w 89296"/>
                    <a:gd name="connsiteY7" fmla="*/ 55549 h 135089"/>
                    <a:gd name="connsiteX8" fmla="*/ 43369 w 89296"/>
                    <a:gd name="connsiteY8" fmla="*/ 62274 h 135089"/>
                    <a:gd name="connsiteX9" fmla="*/ 25761 w 89296"/>
                    <a:gd name="connsiteY9" fmla="*/ 69753 h 135089"/>
                    <a:gd name="connsiteX10" fmla="*/ 8096 w 89296"/>
                    <a:gd name="connsiteY10" fmla="*/ 80301 h 135089"/>
                    <a:gd name="connsiteX11" fmla="*/ 1790 w 89296"/>
                    <a:gd name="connsiteY11" fmla="*/ 99249 h 135089"/>
                    <a:gd name="connsiteX12" fmla="*/ 12896 w 89296"/>
                    <a:gd name="connsiteY12" fmla="*/ 123917 h 135089"/>
                    <a:gd name="connsiteX13" fmla="*/ 43369 w 89296"/>
                    <a:gd name="connsiteY13" fmla="*/ 132986 h 135089"/>
                    <a:gd name="connsiteX14" fmla="*/ 73897 w 89296"/>
                    <a:gd name="connsiteY14" fmla="*/ 123917 h 135089"/>
                    <a:gd name="connsiteX15" fmla="*/ 84976 w 89296"/>
                    <a:gd name="connsiteY15" fmla="*/ 99249 h 135089"/>
                    <a:gd name="connsiteX16" fmla="*/ 78641 w 89296"/>
                    <a:gd name="connsiteY16" fmla="*/ 80301 h 135089"/>
                    <a:gd name="connsiteX17" fmla="*/ 61089 w 89296"/>
                    <a:gd name="connsiteY17" fmla="*/ 69753 h 135089"/>
                    <a:gd name="connsiteX18" fmla="*/ 80901 w 89296"/>
                    <a:gd name="connsiteY18" fmla="*/ 58144 h 135089"/>
                    <a:gd name="connsiteX19" fmla="*/ 88017 w 89296"/>
                    <a:gd name="connsiteY19" fmla="*/ 37076 h 135089"/>
                    <a:gd name="connsiteX20" fmla="*/ 76464 w 89296"/>
                    <a:gd name="connsiteY20" fmla="*/ 7998 h 135089"/>
                    <a:gd name="connsiteX21" fmla="*/ 43369 w 89296"/>
                    <a:gd name="connsiteY21" fmla="*/ -2103 h 135089"/>
                    <a:gd name="connsiteX22" fmla="*/ 10273 w 89296"/>
                    <a:gd name="connsiteY22" fmla="*/ 7998 h 135089"/>
                    <a:gd name="connsiteX23" fmla="*/ -1280 w 89296"/>
                    <a:gd name="connsiteY23" fmla="*/ 37076 h 135089"/>
                    <a:gd name="connsiteX24" fmla="*/ 5864 w 89296"/>
                    <a:gd name="connsiteY24" fmla="*/ 58144 h 135089"/>
                    <a:gd name="connsiteX25" fmla="*/ 25761 w 89296"/>
                    <a:gd name="connsiteY25" fmla="*/ 69753 h 135089"/>
                    <a:gd name="connsiteX26" fmla="*/ 19314 w 89296"/>
                    <a:gd name="connsiteY26" fmla="*/ 97574 h 135089"/>
                    <a:gd name="connsiteX27" fmla="*/ 25621 w 89296"/>
                    <a:gd name="connsiteY27" fmla="*/ 81808 h 135089"/>
                    <a:gd name="connsiteX28" fmla="*/ 43369 w 89296"/>
                    <a:gd name="connsiteY28" fmla="*/ 76143 h 135089"/>
                    <a:gd name="connsiteX29" fmla="*/ 61117 w 89296"/>
                    <a:gd name="connsiteY29" fmla="*/ 81808 h 135089"/>
                    <a:gd name="connsiteX30" fmla="*/ 67535 w 89296"/>
                    <a:gd name="connsiteY30" fmla="*/ 97574 h 135089"/>
                    <a:gd name="connsiteX31" fmla="*/ 61117 w 89296"/>
                    <a:gd name="connsiteY31" fmla="*/ 113369 h 135089"/>
                    <a:gd name="connsiteX32" fmla="*/ 43369 w 89296"/>
                    <a:gd name="connsiteY32" fmla="*/ 119033 h 135089"/>
                    <a:gd name="connsiteX33" fmla="*/ 25621 w 89296"/>
                    <a:gd name="connsiteY33" fmla="*/ 113369 h 135089"/>
                    <a:gd name="connsiteX34" fmla="*/ 19314 w 89296"/>
                    <a:gd name="connsiteY34" fmla="*/ 9757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369" y="62274"/>
                      </a:moveTo>
                      <a:cubicBezTo>
                        <a:pt x="34997" y="62274"/>
                        <a:pt x="28412" y="60032"/>
                        <a:pt x="23612" y="55549"/>
                      </a:cubicBezTo>
                      <a:cubicBezTo>
                        <a:pt x="18831" y="51066"/>
                        <a:pt x="16440" y="44908"/>
                        <a:pt x="16440" y="37076"/>
                      </a:cubicBezTo>
                      <a:cubicBezTo>
                        <a:pt x="16440" y="29225"/>
                        <a:pt x="18831" y="23058"/>
                        <a:pt x="23612" y="18574"/>
                      </a:cubicBezTo>
                      <a:cubicBezTo>
                        <a:pt x="28412" y="14091"/>
                        <a:pt x="34997" y="11849"/>
                        <a:pt x="43369" y="11849"/>
                      </a:cubicBezTo>
                      <a:cubicBezTo>
                        <a:pt x="51740" y="11849"/>
                        <a:pt x="58335" y="14100"/>
                        <a:pt x="63154" y="18602"/>
                      </a:cubicBezTo>
                      <a:cubicBezTo>
                        <a:pt x="67991" y="23123"/>
                        <a:pt x="70409" y="29281"/>
                        <a:pt x="70409" y="37076"/>
                      </a:cubicBezTo>
                      <a:cubicBezTo>
                        <a:pt x="70409" y="44908"/>
                        <a:pt x="68009" y="51066"/>
                        <a:pt x="63209" y="55549"/>
                      </a:cubicBezTo>
                      <a:cubicBezTo>
                        <a:pt x="58428" y="60032"/>
                        <a:pt x="51815" y="62274"/>
                        <a:pt x="43369" y="62274"/>
                      </a:cubicBezTo>
                      <a:close/>
                      <a:moveTo>
                        <a:pt x="25761" y="69753"/>
                      </a:moveTo>
                      <a:cubicBezTo>
                        <a:pt x="18207" y="71613"/>
                        <a:pt x="12319" y="75129"/>
                        <a:pt x="8096" y="80301"/>
                      </a:cubicBezTo>
                      <a:cubicBezTo>
                        <a:pt x="3892" y="85491"/>
                        <a:pt x="1790" y="91807"/>
                        <a:pt x="1790" y="99249"/>
                      </a:cubicBezTo>
                      <a:cubicBezTo>
                        <a:pt x="1790" y="109648"/>
                        <a:pt x="5492" y="117871"/>
                        <a:pt x="12896" y="123917"/>
                      </a:cubicBezTo>
                      <a:cubicBezTo>
                        <a:pt x="20319" y="129963"/>
                        <a:pt x="30477" y="132986"/>
                        <a:pt x="43369" y="132986"/>
                      </a:cubicBezTo>
                      <a:cubicBezTo>
                        <a:pt x="56335" y="132986"/>
                        <a:pt x="66512" y="129963"/>
                        <a:pt x="73897" y="123917"/>
                      </a:cubicBezTo>
                      <a:cubicBezTo>
                        <a:pt x="81283" y="117871"/>
                        <a:pt x="84976" y="109648"/>
                        <a:pt x="84976" y="99249"/>
                      </a:cubicBezTo>
                      <a:cubicBezTo>
                        <a:pt x="84976" y="91807"/>
                        <a:pt x="82864" y="85491"/>
                        <a:pt x="78641" y="80301"/>
                      </a:cubicBezTo>
                      <a:cubicBezTo>
                        <a:pt x="74437" y="75129"/>
                        <a:pt x="68586" y="71613"/>
                        <a:pt x="61089" y="69753"/>
                      </a:cubicBezTo>
                      <a:cubicBezTo>
                        <a:pt x="69572" y="67781"/>
                        <a:pt x="76176" y="63911"/>
                        <a:pt x="80901" y="58144"/>
                      </a:cubicBezTo>
                      <a:cubicBezTo>
                        <a:pt x="85645" y="52396"/>
                        <a:pt x="88017" y="45373"/>
                        <a:pt x="88017" y="37076"/>
                      </a:cubicBezTo>
                      <a:cubicBezTo>
                        <a:pt x="88017" y="24444"/>
                        <a:pt x="84166" y="14751"/>
                        <a:pt x="76464" y="7998"/>
                      </a:cubicBezTo>
                      <a:cubicBezTo>
                        <a:pt x="68763" y="1264"/>
                        <a:pt x="57731" y="-2103"/>
                        <a:pt x="43369" y="-2103"/>
                      </a:cubicBezTo>
                      <a:cubicBezTo>
                        <a:pt x="29025" y="-2103"/>
                        <a:pt x="17994" y="1264"/>
                        <a:pt x="10273" y="7998"/>
                      </a:cubicBezTo>
                      <a:cubicBezTo>
                        <a:pt x="2571" y="14751"/>
                        <a:pt x="-1280" y="24444"/>
                        <a:pt x="-1280" y="37076"/>
                      </a:cubicBezTo>
                      <a:cubicBezTo>
                        <a:pt x="-1280" y="45373"/>
                        <a:pt x="1102" y="52396"/>
                        <a:pt x="5864" y="58144"/>
                      </a:cubicBezTo>
                      <a:cubicBezTo>
                        <a:pt x="10645" y="63911"/>
                        <a:pt x="17277" y="67781"/>
                        <a:pt x="25761" y="69753"/>
                      </a:cubicBezTo>
                      <a:close/>
                      <a:moveTo>
                        <a:pt x="19314" y="97574"/>
                      </a:moveTo>
                      <a:cubicBezTo>
                        <a:pt x="19314" y="90840"/>
                        <a:pt x="21417" y="85584"/>
                        <a:pt x="25621" y="81808"/>
                      </a:cubicBezTo>
                      <a:cubicBezTo>
                        <a:pt x="29844" y="78031"/>
                        <a:pt x="35760" y="76143"/>
                        <a:pt x="43369" y="76143"/>
                      </a:cubicBezTo>
                      <a:cubicBezTo>
                        <a:pt x="50940" y="76143"/>
                        <a:pt x="56856" y="78031"/>
                        <a:pt x="61117" y="81808"/>
                      </a:cubicBezTo>
                      <a:cubicBezTo>
                        <a:pt x="65395" y="85584"/>
                        <a:pt x="67535" y="90840"/>
                        <a:pt x="67535" y="97574"/>
                      </a:cubicBezTo>
                      <a:cubicBezTo>
                        <a:pt x="67535" y="104327"/>
                        <a:pt x="65395" y="109592"/>
                        <a:pt x="61117" y="113369"/>
                      </a:cubicBezTo>
                      <a:cubicBezTo>
                        <a:pt x="56856" y="117145"/>
                        <a:pt x="50940" y="119033"/>
                        <a:pt x="43369" y="119033"/>
                      </a:cubicBezTo>
                      <a:cubicBezTo>
                        <a:pt x="35760" y="119033"/>
                        <a:pt x="29844" y="117145"/>
                        <a:pt x="25621" y="113369"/>
                      </a:cubicBezTo>
                      <a:cubicBezTo>
                        <a:pt x="21417" y="109592"/>
                        <a:pt x="19314" y="104327"/>
                        <a:pt x="19314" y="975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1" name="任意多边形: 形状 800">
                  <a:extLst>
                    <a:ext uri="{FF2B5EF4-FFF2-40B4-BE49-F238E27FC236}">
                      <a16:creationId xmlns:a16="http://schemas.microsoft.com/office/drawing/2014/main" id="{AA59571E-B318-EC16-8085-B506C18727FD}"/>
                    </a:ext>
                  </a:extLst>
                </p:cNvPr>
                <p:cNvSpPr/>
                <p:nvPr/>
              </p:nvSpPr>
              <p:spPr>
                <a:xfrm flipV="1">
                  <a:off x="10001672" y="2625058"/>
                  <a:ext cx="89827" cy="135089"/>
                </a:xfrm>
                <a:custGeom>
                  <a:avLst/>
                  <a:gdLst>
                    <a:gd name="connsiteX0" fmla="*/ 7123 w 89827"/>
                    <a:gd name="connsiteY0" fmla="*/ 3143 h 135089"/>
                    <a:gd name="connsiteX1" fmla="*/ 7123 w 89827"/>
                    <a:gd name="connsiteY1" fmla="*/ 19188 h 135089"/>
                    <a:gd name="connsiteX2" fmla="*/ 20545 w 89827"/>
                    <a:gd name="connsiteY2" fmla="*/ 14389 h 135089"/>
                    <a:gd name="connsiteX3" fmla="*/ 33912 w 89827"/>
                    <a:gd name="connsiteY3" fmla="*/ 12742 h 135089"/>
                    <a:gd name="connsiteX4" fmla="*/ 60534 w 89827"/>
                    <a:gd name="connsiteY4" fmla="*/ 24462 h 135089"/>
                    <a:gd name="connsiteX5" fmla="*/ 71054 w 89827"/>
                    <a:gd name="connsiteY5" fmla="*/ 60098 h 135089"/>
                    <a:gd name="connsiteX6" fmla="*/ 58217 w 89827"/>
                    <a:gd name="connsiteY6" fmla="*/ 48573 h 135089"/>
                    <a:gd name="connsiteX7" fmla="*/ 41056 w 89827"/>
                    <a:gd name="connsiteY7" fmla="*/ 44554 h 135089"/>
                    <a:gd name="connsiteX8" fmla="*/ 10137 w 89827"/>
                    <a:gd name="connsiteY8" fmla="*/ 56358 h 135089"/>
                    <a:gd name="connsiteX9" fmla="*/ -1249 w 89827"/>
                    <a:gd name="connsiteY9" fmla="*/ 88700 h 135089"/>
                    <a:gd name="connsiteX10" fmla="*/ 10611 w 89827"/>
                    <a:gd name="connsiteY10" fmla="*/ 120847 h 135089"/>
                    <a:gd name="connsiteX11" fmla="*/ 42172 w 89827"/>
                    <a:gd name="connsiteY11" fmla="*/ 132986 h 135089"/>
                    <a:gd name="connsiteX12" fmla="*/ 76663 w 89827"/>
                    <a:gd name="connsiteY12" fmla="*/ 115657 h 135089"/>
                    <a:gd name="connsiteX13" fmla="*/ 88578 w 89827"/>
                    <a:gd name="connsiteY13" fmla="*/ 65400 h 135089"/>
                    <a:gd name="connsiteX14" fmla="*/ 73956 w 89827"/>
                    <a:gd name="connsiteY14" fmla="*/ 16258 h 135089"/>
                    <a:gd name="connsiteX15" fmla="*/ 34693 w 89827"/>
                    <a:gd name="connsiteY15" fmla="*/ -2103 h 135089"/>
                    <a:gd name="connsiteX16" fmla="*/ 21243 w 89827"/>
                    <a:gd name="connsiteY16" fmla="*/ -792 h 135089"/>
                    <a:gd name="connsiteX17" fmla="*/ 7123 w 89827"/>
                    <a:gd name="connsiteY17" fmla="*/ 3143 h 135089"/>
                    <a:gd name="connsiteX18" fmla="*/ 42172 w 89827"/>
                    <a:gd name="connsiteY18" fmla="*/ 58339 h 135089"/>
                    <a:gd name="connsiteX19" fmla="*/ 60952 w 89827"/>
                    <a:gd name="connsiteY19" fmla="*/ 66432 h 135089"/>
                    <a:gd name="connsiteX20" fmla="*/ 67901 w 89827"/>
                    <a:gd name="connsiteY20" fmla="*/ 88700 h 135089"/>
                    <a:gd name="connsiteX21" fmla="*/ 60952 w 89827"/>
                    <a:gd name="connsiteY21" fmla="*/ 110885 h 135089"/>
                    <a:gd name="connsiteX22" fmla="*/ 42172 w 89827"/>
                    <a:gd name="connsiteY22" fmla="*/ 119033 h 135089"/>
                    <a:gd name="connsiteX23" fmla="*/ 23392 w 89827"/>
                    <a:gd name="connsiteY23" fmla="*/ 110885 h 135089"/>
                    <a:gd name="connsiteX24" fmla="*/ 16471 w 89827"/>
                    <a:gd name="connsiteY24" fmla="*/ 88700 h 135089"/>
                    <a:gd name="connsiteX25" fmla="*/ 23392 w 89827"/>
                    <a:gd name="connsiteY25" fmla="*/ 66432 h 135089"/>
                    <a:gd name="connsiteX26" fmla="*/ 42172 w 89827"/>
                    <a:gd name="connsiteY26" fmla="*/ 5833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123" y="3143"/>
                      </a:moveTo>
                      <a:lnTo>
                        <a:pt x="7123" y="19188"/>
                      </a:lnTo>
                      <a:cubicBezTo>
                        <a:pt x="11551" y="17086"/>
                        <a:pt x="16025" y="15486"/>
                        <a:pt x="20545" y="14389"/>
                      </a:cubicBezTo>
                      <a:cubicBezTo>
                        <a:pt x="25085" y="13291"/>
                        <a:pt x="29540" y="12742"/>
                        <a:pt x="33912" y="12742"/>
                      </a:cubicBezTo>
                      <a:cubicBezTo>
                        <a:pt x="45539" y="12742"/>
                        <a:pt x="54413" y="16649"/>
                        <a:pt x="60534" y="24462"/>
                      </a:cubicBezTo>
                      <a:cubicBezTo>
                        <a:pt x="66673" y="32276"/>
                        <a:pt x="70180" y="44154"/>
                        <a:pt x="71054" y="60098"/>
                      </a:cubicBezTo>
                      <a:cubicBezTo>
                        <a:pt x="67687" y="55093"/>
                        <a:pt x="63408" y="51252"/>
                        <a:pt x="58217" y="48573"/>
                      </a:cubicBezTo>
                      <a:cubicBezTo>
                        <a:pt x="53046" y="45894"/>
                        <a:pt x="47325" y="44554"/>
                        <a:pt x="41056" y="44554"/>
                      </a:cubicBezTo>
                      <a:cubicBezTo>
                        <a:pt x="28033" y="44554"/>
                        <a:pt x="17727" y="48489"/>
                        <a:pt x="10137" y="56358"/>
                      </a:cubicBezTo>
                      <a:cubicBezTo>
                        <a:pt x="2546" y="64246"/>
                        <a:pt x="-1249" y="75027"/>
                        <a:pt x="-1249" y="88700"/>
                      </a:cubicBezTo>
                      <a:cubicBezTo>
                        <a:pt x="-1249" y="102058"/>
                        <a:pt x="2705" y="112773"/>
                        <a:pt x="10611" y="120847"/>
                      </a:cubicBezTo>
                      <a:cubicBezTo>
                        <a:pt x="18518" y="128940"/>
                        <a:pt x="29038" y="132986"/>
                        <a:pt x="42172" y="132986"/>
                      </a:cubicBezTo>
                      <a:cubicBezTo>
                        <a:pt x="57241" y="132986"/>
                        <a:pt x="68738" y="127210"/>
                        <a:pt x="76663" y="115657"/>
                      </a:cubicBezTo>
                      <a:cubicBezTo>
                        <a:pt x="84607" y="104123"/>
                        <a:pt x="88578" y="87370"/>
                        <a:pt x="88578" y="65400"/>
                      </a:cubicBezTo>
                      <a:cubicBezTo>
                        <a:pt x="88578" y="44880"/>
                        <a:pt x="83704" y="28499"/>
                        <a:pt x="73956" y="16258"/>
                      </a:cubicBezTo>
                      <a:cubicBezTo>
                        <a:pt x="64226" y="4017"/>
                        <a:pt x="51139" y="-2103"/>
                        <a:pt x="34693" y="-2103"/>
                      </a:cubicBezTo>
                      <a:cubicBezTo>
                        <a:pt x="30266" y="-2103"/>
                        <a:pt x="25782" y="-1666"/>
                        <a:pt x="21243" y="-792"/>
                      </a:cubicBezTo>
                      <a:cubicBezTo>
                        <a:pt x="16722" y="83"/>
                        <a:pt x="12016" y="1394"/>
                        <a:pt x="7123" y="3143"/>
                      </a:cubicBezTo>
                      <a:close/>
                      <a:moveTo>
                        <a:pt x="42172" y="58339"/>
                      </a:moveTo>
                      <a:cubicBezTo>
                        <a:pt x="50078" y="58339"/>
                        <a:pt x="56338" y="61037"/>
                        <a:pt x="60952" y="66432"/>
                      </a:cubicBezTo>
                      <a:cubicBezTo>
                        <a:pt x="65584" y="71846"/>
                        <a:pt x="67901" y="79268"/>
                        <a:pt x="67901" y="88700"/>
                      </a:cubicBezTo>
                      <a:cubicBezTo>
                        <a:pt x="67901" y="98058"/>
                        <a:pt x="65584" y="105453"/>
                        <a:pt x="60952" y="110885"/>
                      </a:cubicBezTo>
                      <a:cubicBezTo>
                        <a:pt x="56338" y="116317"/>
                        <a:pt x="50078" y="119033"/>
                        <a:pt x="42172" y="119033"/>
                      </a:cubicBezTo>
                      <a:cubicBezTo>
                        <a:pt x="34265" y="119033"/>
                        <a:pt x="28005" y="116317"/>
                        <a:pt x="23392" y="110885"/>
                      </a:cubicBezTo>
                      <a:cubicBezTo>
                        <a:pt x="18778" y="105453"/>
                        <a:pt x="16471" y="98058"/>
                        <a:pt x="16471" y="88700"/>
                      </a:cubicBezTo>
                      <a:cubicBezTo>
                        <a:pt x="16471" y="79268"/>
                        <a:pt x="18778" y="71846"/>
                        <a:pt x="23392" y="66432"/>
                      </a:cubicBezTo>
                      <a:cubicBezTo>
                        <a:pt x="28005" y="61037"/>
                        <a:pt x="34265" y="58339"/>
                        <a:pt x="42172" y="583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2" name="图形 602">
                <a:extLst>
                  <a:ext uri="{FF2B5EF4-FFF2-40B4-BE49-F238E27FC236}">
                    <a16:creationId xmlns:a16="http://schemas.microsoft.com/office/drawing/2014/main" id="{FB9F1F75-BBFE-CB70-936D-E5129BA19600}"/>
                  </a:ext>
                </a:extLst>
              </p:cNvPr>
              <p:cNvGrpSpPr/>
              <p:nvPr/>
            </p:nvGrpSpPr>
            <p:grpSpPr>
              <a:xfrm>
                <a:off x="2356363" y="4128286"/>
                <a:ext cx="482147" cy="135089"/>
                <a:chOff x="2356363" y="4128286"/>
                <a:chExt cx="482147" cy="135089"/>
              </a:xfrm>
              <a:solidFill>
                <a:srgbClr val="000000"/>
              </a:solidFill>
            </p:grpSpPr>
            <p:sp>
              <p:nvSpPr>
                <p:cNvPr id="803" name="任意多边形: 形状 802">
                  <a:extLst>
                    <a:ext uri="{FF2B5EF4-FFF2-40B4-BE49-F238E27FC236}">
                      <a16:creationId xmlns:a16="http://schemas.microsoft.com/office/drawing/2014/main" id="{22A6EF28-FDA3-FE7A-ABDA-16CE5F42F251}"/>
                    </a:ext>
                  </a:extLst>
                </p:cNvPr>
                <p:cNvSpPr/>
                <p:nvPr/>
              </p:nvSpPr>
              <p:spPr>
                <a:xfrm flipV="1">
                  <a:off x="2356363" y="4128286"/>
                  <a:ext cx="89827" cy="135089"/>
                </a:xfrm>
                <a:custGeom>
                  <a:avLst/>
                  <a:gdLst>
                    <a:gd name="connsiteX0" fmla="*/ 6481 w 89827"/>
                    <a:gd name="connsiteY0" fmla="*/ 3269 h 135089"/>
                    <a:gd name="connsiteX1" fmla="*/ 6481 w 89827"/>
                    <a:gd name="connsiteY1" fmla="*/ 19315 h 135089"/>
                    <a:gd name="connsiteX2" fmla="*/ 19903 w 89827"/>
                    <a:gd name="connsiteY2" fmla="*/ 14515 h 135089"/>
                    <a:gd name="connsiteX3" fmla="*/ 33270 w 89827"/>
                    <a:gd name="connsiteY3" fmla="*/ 12869 h 135089"/>
                    <a:gd name="connsiteX4" fmla="*/ 59891 w 89827"/>
                    <a:gd name="connsiteY4" fmla="*/ 24589 h 135089"/>
                    <a:gd name="connsiteX5" fmla="*/ 70412 w 89827"/>
                    <a:gd name="connsiteY5" fmla="*/ 60224 h 135089"/>
                    <a:gd name="connsiteX6" fmla="*/ 57575 w 89827"/>
                    <a:gd name="connsiteY6" fmla="*/ 48699 h 135089"/>
                    <a:gd name="connsiteX7" fmla="*/ 40414 w 89827"/>
                    <a:gd name="connsiteY7" fmla="*/ 44681 h 135089"/>
                    <a:gd name="connsiteX8" fmla="*/ 9495 w 89827"/>
                    <a:gd name="connsiteY8" fmla="*/ 56484 h 135089"/>
                    <a:gd name="connsiteX9" fmla="*/ -1891 w 89827"/>
                    <a:gd name="connsiteY9" fmla="*/ 88827 h 135089"/>
                    <a:gd name="connsiteX10" fmla="*/ 9969 w 89827"/>
                    <a:gd name="connsiteY10" fmla="*/ 120974 h 135089"/>
                    <a:gd name="connsiteX11" fmla="*/ 41530 w 89827"/>
                    <a:gd name="connsiteY11" fmla="*/ 133112 h 135089"/>
                    <a:gd name="connsiteX12" fmla="*/ 76021 w 89827"/>
                    <a:gd name="connsiteY12" fmla="*/ 115783 h 135089"/>
                    <a:gd name="connsiteX13" fmla="*/ 87936 w 89827"/>
                    <a:gd name="connsiteY13" fmla="*/ 65526 h 135089"/>
                    <a:gd name="connsiteX14" fmla="*/ 73314 w 89827"/>
                    <a:gd name="connsiteY14" fmla="*/ 16385 h 135089"/>
                    <a:gd name="connsiteX15" fmla="*/ 34051 w 89827"/>
                    <a:gd name="connsiteY15" fmla="*/ -1977 h 135089"/>
                    <a:gd name="connsiteX16" fmla="*/ 20601 w 89827"/>
                    <a:gd name="connsiteY16" fmla="*/ -666 h 135089"/>
                    <a:gd name="connsiteX17" fmla="*/ 6481 w 89827"/>
                    <a:gd name="connsiteY17" fmla="*/ 3269 h 135089"/>
                    <a:gd name="connsiteX18" fmla="*/ 41530 w 89827"/>
                    <a:gd name="connsiteY18" fmla="*/ 58466 h 135089"/>
                    <a:gd name="connsiteX19" fmla="*/ 60310 w 89827"/>
                    <a:gd name="connsiteY19" fmla="*/ 66558 h 135089"/>
                    <a:gd name="connsiteX20" fmla="*/ 67258 w 89827"/>
                    <a:gd name="connsiteY20" fmla="*/ 88827 h 135089"/>
                    <a:gd name="connsiteX21" fmla="*/ 60310 w 89827"/>
                    <a:gd name="connsiteY21" fmla="*/ 111011 h 135089"/>
                    <a:gd name="connsiteX22" fmla="*/ 41530 w 89827"/>
                    <a:gd name="connsiteY22" fmla="*/ 119160 h 135089"/>
                    <a:gd name="connsiteX23" fmla="*/ 22750 w 89827"/>
                    <a:gd name="connsiteY23" fmla="*/ 111011 h 135089"/>
                    <a:gd name="connsiteX24" fmla="*/ 15829 w 89827"/>
                    <a:gd name="connsiteY24" fmla="*/ 88827 h 135089"/>
                    <a:gd name="connsiteX25" fmla="*/ 22750 w 89827"/>
                    <a:gd name="connsiteY25" fmla="*/ 66558 h 135089"/>
                    <a:gd name="connsiteX26" fmla="*/ 41530 w 89827"/>
                    <a:gd name="connsiteY26" fmla="*/ 5846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481" y="3269"/>
                      </a:moveTo>
                      <a:lnTo>
                        <a:pt x="6481" y="19315"/>
                      </a:lnTo>
                      <a:cubicBezTo>
                        <a:pt x="10908" y="17212"/>
                        <a:pt x="15383" y="15613"/>
                        <a:pt x="19903" y="14515"/>
                      </a:cubicBezTo>
                      <a:cubicBezTo>
                        <a:pt x="24442" y="13417"/>
                        <a:pt x="28898" y="12869"/>
                        <a:pt x="33270" y="12869"/>
                      </a:cubicBezTo>
                      <a:cubicBezTo>
                        <a:pt x="44897" y="12869"/>
                        <a:pt x="53771" y="16775"/>
                        <a:pt x="59891" y="24589"/>
                      </a:cubicBezTo>
                      <a:cubicBezTo>
                        <a:pt x="66031" y="32402"/>
                        <a:pt x="69537" y="44281"/>
                        <a:pt x="70412" y="60224"/>
                      </a:cubicBezTo>
                      <a:cubicBezTo>
                        <a:pt x="67045" y="55219"/>
                        <a:pt x="62766" y="51378"/>
                        <a:pt x="57575" y="48699"/>
                      </a:cubicBezTo>
                      <a:cubicBezTo>
                        <a:pt x="52404" y="46020"/>
                        <a:pt x="46683" y="44681"/>
                        <a:pt x="40414" y="44681"/>
                      </a:cubicBezTo>
                      <a:cubicBezTo>
                        <a:pt x="27391" y="44681"/>
                        <a:pt x="17085" y="48615"/>
                        <a:pt x="9495" y="56484"/>
                      </a:cubicBezTo>
                      <a:cubicBezTo>
                        <a:pt x="1904" y="64372"/>
                        <a:pt x="-1891" y="75153"/>
                        <a:pt x="-1891" y="88827"/>
                      </a:cubicBezTo>
                      <a:cubicBezTo>
                        <a:pt x="-1891" y="102184"/>
                        <a:pt x="2062" y="112900"/>
                        <a:pt x="9969" y="120974"/>
                      </a:cubicBezTo>
                      <a:cubicBezTo>
                        <a:pt x="17875" y="129066"/>
                        <a:pt x="28396" y="133112"/>
                        <a:pt x="41530" y="133112"/>
                      </a:cubicBezTo>
                      <a:cubicBezTo>
                        <a:pt x="56599" y="133112"/>
                        <a:pt x="68096" y="127336"/>
                        <a:pt x="76021" y="115783"/>
                      </a:cubicBezTo>
                      <a:cubicBezTo>
                        <a:pt x="83964" y="104249"/>
                        <a:pt x="87936" y="87497"/>
                        <a:pt x="87936" y="65526"/>
                      </a:cubicBezTo>
                      <a:cubicBezTo>
                        <a:pt x="87936" y="45006"/>
                        <a:pt x="83062" y="28626"/>
                        <a:pt x="73314" y="16385"/>
                      </a:cubicBezTo>
                      <a:cubicBezTo>
                        <a:pt x="63584" y="4143"/>
                        <a:pt x="50497" y="-1977"/>
                        <a:pt x="34051" y="-1977"/>
                      </a:cubicBezTo>
                      <a:cubicBezTo>
                        <a:pt x="29624" y="-1977"/>
                        <a:pt x="25140" y="-1540"/>
                        <a:pt x="20601" y="-666"/>
                      </a:cubicBezTo>
                      <a:cubicBezTo>
                        <a:pt x="16080" y="209"/>
                        <a:pt x="11373" y="1520"/>
                        <a:pt x="6481" y="3269"/>
                      </a:cubicBezTo>
                      <a:close/>
                      <a:moveTo>
                        <a:pt x="41530" y="58466"/>
                      </a:moveTo>
                      <a:cubicBezTo>
                        <a:pt x="49436" y="58466"/>
                        <a:pt x="55696" y="61163"/>
                        <a:pt x="60310" y="66558"/>
                      </a:cubicBezTo>
                      <a:cubicBezTo>
                        <a:pt x="64942" y="71972"/>
                        <a:pt x="67258" y="79395"/>
                        <a:pt x="67258" y="88827"/>
                      </a:cubicBezTo>
                      <a:cubicBezTo>
                        <a:pt x="67258" y="98184"/>
                        <a:pt x="64942" y="105579"/>
                        <a:pt x="60310" y="111011"/>
                      </a:cubicBezTo>
                      <a:cubicBezTo>
                        <a:pt x="55696" y="116444"/>
                        <a:pt x="49436" y="119160"/>
                        <a:pt x="41530" y="119160"/>
                      </a:cubicBezTo>
                      <a:cubicBezTo>
                        <a:pt x="33623" y="119160"/>
                        <a:pt x="27363" y="116444"/>
                        <a:pt x="22750" y="111011"/>
                      </a:cubicBezTo>
                      <a:cubicBezTo>
                        <a:pt x="18136" y="105579"/>
                        <a:pt x="15829" y="98184"/>
                        <a:pt x="15829" y="88827"/>
                      </a:cubicBezTo>
                      <a:cubicBezTo>
                        <a:pt x="15829" y="79395"/>
                        <a:pt x="18136" y="71972"/>
                        <a:pt x="22750" y="66558"/>
                      </a:cubicBezTo>
                      <a:cubicBezTo>
                        <a:pt x="27363" y="61163"/>
                        <a:pt x="33623" y="58466"/>
                        <a:pt x="41530" y="584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4" name="任意多边形: 形状 803">
                  <a:extLst>
                    <a:ext uri="{FF2B5EF4-FFF2-40B4-BE49-F238E27FC236}">
                      <a16:creationId xmlns:a16="http://schemas.microsoft.com/office/drawing/2014/main" id="{CB8B0EBE-E034-4EE9-136F-F2D66C81159B}"/>
                    </a:ext>
                  </a:extLst>
                </p:cNvPr>
                <p:cNvSpPr/>
                <p:nvPr/>
              </p:nvSpPr>
              <p:spPr>
                <a:xfrm flipV="1">
                  <a:off x="2470520" y="4128286"/>
                  <a:ext cx="89994" cy="135089"/>
                </a:xfrm>
                <a:custGeom>
                  <a:avLst/>
                  <a:gdLst>
                    <a:gd name="connsiteX0" fmla="*/ 43080 w 89994"/>
                    <a:gd name="connsiteY0" fmla="*/ 119160 h 135089"/>
                    <a:gd name="connsiteX1" fmla="*/ 22626 w 89994"/>
                    <a:gd name="connsiteY1" fmla="*/ 105765 h 135089"/>
                    <a:gd name="connsiteX2" fmla="*/ 15789 w 89994"/>
                    <a:gd name="connsiteY2" fmla="*/ 65526 h 135089"/>
                    <a:gd name="connsiteX3" fmla="*/ 22626 w 89994"/>
                    <a:gd name="connsiteY3" fmla="*/ 25370 h 135089"/>
                    <a:gd name="connsiteX4" fmla="*/ 43080 w 89994"/>
                    <a:gd name="connsiteY4" fmla="*/ 11976 h 135089"/>
                    <a:gd name="connsiteX5" fmla="*/ 63618 w 89994"/>
                    <a:gd name="connsiteY5" fmla="*/ 25370 h 135089"/>
                    <a:gd name="connsiteX6" fmla="*/ 70483 w 89994"/>
                    <a:gd name="connsiteY6" fmla="*/ 65526 h 135089"/>
                    <a:gd name="connsiteX7" fmla="*/ 63618 w 89994"/>
                    <a:gd name="connsiteY7" fmla="*/ 105765 h 135089"/>
                    <a:gd name="connsiteX8" fmla="*/ 43080 w 89994"/>
                    <a:gd name="connsiteY8" fmla="*/ 119160 h 135089"/>
                    <a:gd name="connsiteX9" fmla="*/ 43080 w 89994"/>
                    <a:gd name="connsiteY9" fmla="*/ 133112 h 135089"/>
                    <a:gd name="connsiteX10" fmla="*/ 76539 w 89994"/>
                    <a:gd name="connsiteY10" fmla="*/ 115783 h 135089"/>
                    <a:gd name="connsiteX11" fmla="*/ 88091 w 89994"/>
                    <a:gd name="connsiteY11" fmla="*/ 65526 h 135089"/>
                    <a:gd name="connsiteX12" fmla="*/ 76539 w 89994"/>
                    <a:gd name="connsiteY12" fmla="*/ 15324 h 135089"/>
                    <a:gd name="connsiteX13" fmla="*/ 43080 w 89994"/>
                    <a:gd name="connsiteY13" fmla="*/ -1977 h 135089"/>
                    <a:gd name="connsiteX14" fmla="*/ 9650 w 89994"/>
                    <a:gd name="connsiteY14" fmla="*/ 15324 h 135089"/>
                    <a:gd name="connsiteX15" fmla="*/ -1903 w 89994"/>
                    <a:gd name="connsiteY15" fmla="*/ 65526 h 135089"/>
                    <a:gd name="connsiteX16" fmla="*/ 9650 w 89994"/>
                    <a:gd name="connsiteY16" fmla="*/ 115783 h 135089"/>
                    <a:gd name="connsiteX17" fmla="*/ 43080 w 89994"/>
                    <a:gd name="connsiteY17" fmla="*/ 13311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080" y="119160"/>
                      </a:moveTo>
                      <a:cubicBezTo>
                        <a:pt x="34020" y="119160"/>
                        <a:pt x="27202" y="114695"/>
                        <a:pt x="22626" y="105765"/>
                      </a:cubicBezTo>
                      <a:cubicBezTo>
                        <a:pt x="18068" y="96854"/>
                        <a:pt x="15789" y="83441"/>
                        <a:pt x="15789" y="65526"/>
                      </a:cubicBezTo>
                      <a:cubicBezTo>
                        <a:pt x="15789" y="47685"/>
                        <a:pt x="18068" y="34300"/>
                        <a:pt x="22626" y="25370"/>
                      </a:cubicBezTo>
                      <a:cubicBezTo>
                        <a:pt x="27202" y="16440"/>
                        <a:pt x="34020" y="11976"/>
                        <a:pt x="43080" y="11976"/>
                      </a:cubicBezTo>
                      <a:cubicBezTo>
                        <a:pt x="52214" y="11976"/>
                        <a:pt x="59061" y="16440"/>
                        <a:pt x="63618" y="25370"/>
                      </a:cubicBezTo>
                      <a:cubicBezTo>
                        <a:pt x="68195" y="34300"/>
                        <a:pt x="70483" y="47685"/>
                        <a:pt x="70483" y="65526"/>
                      </a:cubicBezTo>
                      <a:cubicBezTo>
                        <a:pt x="70483" y="83441"/>
                        <a:pt x="68195" y="96854"/>
                        <a:pt x="63618" y="105765"/>
                      </a:cubicBezTo>
                      <a:cubicBezTo>
                        <a:pt x="59061" y="114695"/>
                        <a:pt x="52214" y="119160"/>
                        <a:pt x="43080" y="119160"/>
                      </a:cubicBezTo>
                      <a:close/>
                      <a:moveTo>
                        <a:pt x="43080" y="133112"/>
                      </a:moveTo>
                      <a:cubicBezTo>
                        <a:pt x="57684" y="133112"/>
                        <a:pt x="68837" y="127336"/>
                        <a:pt x="76539" y="115783"/>
                      </a:cubicBezTo>
                      <a:cubicBezTo>
                        <a:pt x="84240" y="104249"/>
                        <a:pt x="88091" y="87497"/>
                        <a:pt x="88091" y="65526"/>
                      </a:cubicBezTo>
                      <a:cubicBezTo>
                        <a:pt x="88091" y="43611"/>
                        <a:pt x="84240" y="26877"/>
                        <a:pt x="76539" y="15324"/>
                      </a:cubicBezTo>
                      <a:cubicBezTo>
                        <a:pt x="68837" y="3790"/>
                        <a:pt x="57684" y="-1977"/>
                        <a:pt x="43080" y="-1977"/>
                      </a:cubicBezTo>
                      <a:cubicBezTo>
                        <a:pt x="28495" y="-1977"/>
                        <a:pt x="17351" y="3790"/>
                        <a:pt x="9650" y="15324"/>
                      </a:cubicBezTo>
                      <a:cubicBezTo>
                        <a:pt x="1948" y="26877"/>
                        <a:pt x="-1903" y="43611"/>
                        <a:pt x="-1903" y="65526"/>
                      </a:cubicBezTo>
                      <a:cubicBezTo>
                        <a:pt x="-1903" y="87497"/>
                        <a:pt x="1948" y="104249"/>
                        <a:pt x="9650" y="115783"/>
                      </a:cubicBezTo>
                      <a:cubicBezTo>
                        <a:pt x="17351" y="127336"/>
                        <a:pt x="28495" y="133112"/>
                        <a:pt x="43080" y="1331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5" name="任意多边形: 形状 804">
                  <a:extLst>
                    <a:ext uri="{FF2B5EF4-FFF2-40B4-BE49-F238E27FC236}">
                      <a16:creationId xmlns:a16="http://schemas.microsoft.com/office/drawing/2014/main" id="{3F79750A-DA3F-21B4-6E7C-77D05DBFE7BC}"/>
                    </a:ext>
                  </a:extLst>
                </p:cNvPr>
                <p:cNvSpPr/>
                <p:nvPr/>
              </p:nvSpPr>
              <p:spPr>
                <a:xfrm flipV="1">
                  <a:off x="2591458" y="4238679"/>
                  <a:ext cx="18417" cy="22156"/>
                </a:xfrm>
                <a:custGeom>
                  <a:avLst/>
                  <a:gdLst>
                    <a:gd name="connsiteX0" fmla="*/ -876 w 18417"/>
                    <a:gd name="connsiteY0" fmla="*/ 22117 h 22156"/>
                    <a:gd name="connsiteX1" fmla="*/ 17542 w 18417"/>
                    <a:gd name="connsiteY1" fmla="*/ 22117 h 22156"/>
                    <a:gd name="connsiteX2" fmla="*/ 17542 w 18417"/>
                    <a:gd name="connsiteY2" fmla="*/ -40 h 22156"/>
                    <a:gd name="connsiteX3" fmla="*/ -876 w 18417"/>
                    <a:gd name="connsiteY3" fmla="*/ -40 h 22156"/>
                    <a:gd name="connsiteX4" fmla="*/ -876 w 18417"/>
                    <a:gd name="connsiteY4" fmla="*/ 22117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76" y="22117"/>
                      </a:moveTo>
                      <a:lnTo>
                        <a:pt x="17542" y="22117"/>
                      </a:lnTo>
                      <a:lnTo>
                        <a:pt x="17542" y="-40"/>
                      </a:lnTo>
                      <a:lnTo>
                        <a:pt x="-876" y="-40"/>
                      </a:lnTo>
                      <a:lnTo>
                        <a:pt x="-876" y="221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6" name="任意多边形: 形状 805">
                  <a:extLst>
                    <a:ext uri="{FF2B5EF4-FFF2-40B4-BE49-F238E27FC236}">
                      <a16:creationId xmlns:a16="http://schemas.microsoft.com/office/drawing/2014/main" id="{3366BAF2-FBAF-EE4C-6741-CEC88782D5BE}"/>
                    </a:ext>
                  </a:extLst>
                </p:cNvPr>
                <p:cNvSpPr/>
                <p:nvPr/>
              </p:nvSpPr>
              <p:spPr>
                <a:xfrm flipV="1">
                  <a:off x="2641614" y="4128286"/>
                  <a:ext cx="89910" cy="135089"/>
                </a:xfrm>
                <a:custGeom>
                  <a:avLst/>
                  <a:gdLst>
                    <a:gd name="connsiteX0" fmla="*/ 44578 w 89910"/>
                    <a:gd name="connsiteY0" fmla="*/ 72670 h 135089"/>
                    <a:gd name="connsiteX1" fmla="*/ 25770 w 89910"/>
                    <a:gd name="connsiteY1" fmla="*/ 64549 h 135089"/>
                    <a:gd name="connsiteX2" fmla="*/ 18849 w 89910"/>
                    <a:gd name="connsiteY2" fmla="*/ 42336 h 135089"/>
                    <a:gd name="connsiteX3" fmla="*/ 25770 w 89910"/>
                    <a:gd name="connsiteY3" fmla="*/ 20124 h 135089"/>
                    <a:gd name="connsiteX4" fmla="*/ 44578 w 89910"/>
                    <a:gd name="connsiteY4" fmla="*/ 11976 h 135089"/>
                    <a:gd name="connsiteX5" fmla="*/ 63358 w 89910"/>
                    <a:gd name="connsiteY5" fmla="*/ 20124 h 135089"/>
                    <a:gd name="connsiteX6" fmla="*/ 70279 w 89910"/>
                    <a:gd name="connsiteY6" fmla="*/ 42336 h 135089"/>
                    <a:gd name="connsiteX7" fmla="*/ 63358 w 89910"/>
                    <a:gd name="connsiteY7" fmla="*/ 64549 h 135089"/>
                    <a:gd name="connsiteX8" fmla="*/ 44578 w 89910"/>
                    <a:gd name="connsiteY8" fmla="*/ 72670 h 135089"/>
                    <a:gd name="connsiteX9" fmla="*/ 79543 w 89910"/>
                    <a:gd name="connsiteY9" fmla="*/ 127894 h 135089"/>
                    <a:gd name="connsiteX10" fmla="*/ 79543 w 89910"/>
                    <a:gd name="connsiteY10" fmla="*/ 111849 h 135089"/>
                    <a:gd name="connsiteX11" fmla="*/ 66149 w 89910"/>
                    <a:gd name="connsiteY11" fmla="*/ 116620 h 135089"/>
                    <a:gd name="connsiteX12" fmla="*/ 52754 w 89910"/>
                    <a:gd name="connsiteY12" fmla="*/ 118295 h 135089"/>
                    <a:gd name="connsiteX13" fmla="*/ 26105 w 89910"/>
                    <a:gd name="connsiteY13" fmla="*/ 106519 h 135089"/>
                    <a:gd name="connsiteX14" fmla="*/ 15612 w 89910"/>
                    <a:gd name="connsiteY14" fmla="*/ 70939 h 135089"/>
                    <a:gd name="connsiteX15" fmla="*/ 28504 w 89910"/>
                    <a:gd name="connsiteY15" fmla="*/ 82576 h 135089"/>
                    <a:gd name="connsiteX16" fmla="*/ 45610 w 89910"/>
                    <a:gd name="connsiteY16" fmla="*/ 86622 h 135089"/>
                    <a:gd name="connsiteX17" fmla="*/ 76613 w 89910"/>
                    <a:gd name="connsiteY17" fmla="*/ 74707 h 135089"/>
                    <a:gd name="connsiteX18" fmla="*/ 87998 w 89910"/>
                    <a:gd name="connsiteY18" fmla="*/ 42336 h 135089"/>
                    <a:gd name="connsiteX19" fmla="*/ 76139 w 89910"/>
                    <a:gd name="connsiteY19" fmla="*/ 10134 h 135089"/>
                    <a:gd name="connsiteX20" fmla="*/ 44578 w 89910"/>
                    <a:gd name="connsiteY20" fmla="*/ -1977 h 135089"/>
                    <a:gd name="connsiteX21" fmla="*/ 10031 w 89910"/>
                    <a:gd name="connsiteY21" fmla="*/ 15324 h 135089"/>
                    <a:gd name="connsiteX22" fmla="*/ -1912 w 89910"/>
                    <a:gd name="connsiteY22" fmla="*/ 65526 h 135089"/>
                    <a:gd name="connsiteX23" fmla="*/ 12738 w 89910"/>
                    <a:gd name="connsiteY23" fmla="*/ 114751 h 135089"/>
                    <a:gd name="connsiteX24" fmla="*/ 52056 w 89910"/>
                    <a:gd name="connsiteY24" fmla="*/ 133112 h 135089"/>
                    <a:gd name="connsiteX25" fmla="*/ 65451 w 89910"/>
                    <a:gd name="connsiteY25" fmla="*/ 131801 h 135089"/>
                    <a:gd name="connsiteX26" fmla="*/ 79543 w 89910"/>
                    <a:gd name="connsiteY26" fmla="*/ 12789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578" y="72670"/>
                      </a:moveTo>
                      <a:cubicBezTo>
                        <a:pt x="36671" y="72670"/>
                        <a:pt x="30402" y="69963"/>
                        <a:pt x="25770" y="64549"/>
                      </a:cubicBezTo>
                      <a:cubicBezTo>
                        <a:pt x="21156" y="59154"/>
                        <a:pt x="18849" y="51750"/>
                        <a:pt x="18849" y="42336"/>
                      </a:cubicBezTo>
                      <a:cubicBezTo>
                        <a:pt x="18849" y="32979"/>
                        <a:pt x="21156" y="25575"/>
                        <a:pt x="25770" y="20124"/>
                      </a:cubicBezTo>
                      <a:cubicBezTo>
                        <a:pt x="30402" y="14692"/>
                        <a:pt x="36671" y="11976"/>
                        <a:pt x="44578" y="11976"/>
                      </a:cubicBezTo>
                      <a:cubicBezTo>
                        <a:pt x="52484" y="11976"/>
                        <a:pt x="58744" y="14692"/>
                        <a:pt x="63358" y="20124"/>
                      </a:cubicBezTo>
                      <a:cubicBezTo>
                        <a:pt x="67972" y="25575"/>
                        <a:pt x="70279" y="32979"/>
                        <a:pt x="70279" y="42336"/>
                      </a:cubicBezTo>
                      <a:cubicBezTo>
                        <a:pt x="70279" y="51750"/>
                        <a:pt x="67972" y="59154"/>
                        <a:pt x="63358" y="64549"/>
                      </a:cubicBezTo>
                      <a:cubicBezTo>
                        <a:pt x="58744" y="69963"/>
                        <a:pt x="52484" y="72670"/>
                        <a:pt x="44578" y="72670"/>
                      </a:cubicBezTo>
                      <a:close/>
                      <a:moveTo>
                        <a:pt x="79543" y="127894"/>
                      </a:moveTo>
                      <a:lnTo>
                        <a:pt x="79543" y="111849"/>
                      </a:lnTo>
                      <a:cubicBezTo>
                        <a:pt x="75116" y="113932"/>
                        <a:pt x="70651" y="115523"/>
                        <a:pt x="66149" y="116620"/>
                      </a:cubicBezTo>
                      <a:cubicBezTo>
                        <a:pt x="61647" y="117737"/>
                        <a:pt x="57182" y="118295"/>
                        <a:pt x="52754" y="118295"/>
                      </a:cubicBezTo>
                      <a:cubicBezTo>
                        <a:pt x="41127" y="118295"/>
                        <a:pt x="32244" y="114369"/>
                        <a:pt x="26105" y="106519"/>
                      </a:cubicBezTo>
                      <a:cubicBezTo>
                        <a:pt x="19984" y="98668"/>
                        <a:pt x="16487" y="86808"/>
                        <a:pt x="15612" y="70939"/>
                      </a:cubicBezTo>
                      <a:cubicBezTo>
                        <a:pt x="19035" y="76000"/>
                        <a:pt x="23333" y="79878"/>
                        <a:pt x="28504" y="82576"/>
                      </a:cubicBezTo>
                      <a:cubicBezTo>
                        <a:pt x="33695" y="85273"/>
                        <a:pt x="39397" y="86622"/>
                        <a:pt x="45610" y="86622"/>
                      </a:cubicBezTo>
                      <a:cubicBezTo>
                        <a:pt x="58689" y="86622"/>
                        <a:pt x="69023" y="82650"/>
                        <a:pt x="76613" y="74707"/>
                      </a:cubicBezTo>
                      <a:cubicBezTo>
                        <a:pt x="84203" y="66782"/>
                        <a:pt x="87998" y="55991"/>
                        <a:pt x="87998" y="42336"/>
                      </a:cubicBezTo>
                      <a:cubicBezTo>
                        <a:pt x="87998" y="28961"/>
                        <a:pt x="84045" y="18226"/>
                        <a:pt x="76139" y="10134"/>
                      </a:cubicBezTo>
                      <a:cubicBezTo>
                        <a:pt x="68232" y="2060"/>
                        <a:pt x="57712" y="-1977"/>
                        <a:pt x="44578" y="-1977"/>
                      </a:cubicBezTo>
                      <a:cubicBezTo>
                        <a:pt x="29509" y="-1977"/>
                        <a:pt x="17993" y="3790"/>
                        <a:pt x="10031" y="15324"/>
                      </a:cubicBezTo>
                      <a:cubicBezTo>
                        <a:pt x="2069" y="26877"/>
                        <a:pt x="-1912" y="43611"/>
                        <a:pt x="-1912" y="65526"/>
                      </a:cubicBezTo>
                      <a:cubicBezTo>
                        <a:pt x="-1912" y="86101"/>
                        <a:pt x="2971" y="102510"/>
                        <a:pt x="12738" y="114751"/>
                      </a:cubicBezTo>
                      <a:cubicBezTo>
                        <a:pt x="22505" y="126992"/>
                        <a:pt x="35611" y="133112"/>
                        <a:pt x="52056" y="133112"/>
                      </a:cubicBezTo>
                      <a:cubicBezTo>
                        <a:pt x="56484" y="133112"/>
                        <a:pt x="60949" y="132675"/>
                        <a:pt x="65451" y="131801"/>
                      </a:cubicBezTo>
                      <a:cubicBezTo>
                        <a:pt x="69953" y="130926"/>
                        <a:pt x="74650" y="129624"/>
                        <a:pt x="79543" y="1278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7" name="任意多边形: 形状 806">
                  <a:extLst>
                    <a:ext uri="{FF2B5EF4-FFF2-40B4-BE49-F238E27FC236}">
                      <a16:creationId xmlns:a16="http://schemas.microsoft.com/office/drawing/2014/main" id="{B0949F39-69D3-3C3D-3B72-6051E344D786}"/>
                    </a:ext>
                  </a:extLst>
                </p:cNvPr>
                <p:cNvSpPr/>
                <p:nvPr/>
              </p:nvSpPr>
              <p:spPr>
                <a:xfrm flipV="1">
                  <a:off x="2755855" y="4128286"/>
                  <a:ext cx="82655" cy="132550"/>
                </a:xfrm>
                <a:custGeom>
                  <a:avLst/>
                  <a:gdLst>
                    <a:gd name="connsiteX0" fmla="*/ 19385 w 82655"/>
                    <a:gd name="connsiteY0" fmla="*/ 12795 h 132550"/>
                    <a:gd name="connsiteX1" fmla="*/ 80860 w 82655"/>
                    <a:gd name="connsiteY1" fmla="*/ 12795 h 132550"/>
                    <a:gd name="connsiteX2" fmla="*/ 80860 w 82655"/>
                    <a:gd name="connsiteY2" fmla="*/ -2023 h 132550"/>
                    <a:gd name="connsiteX3" fmla="*/ -1795 w 82655"/>
                    <a:gd name="connsiteY3" fmla="*/ -2023 h 132550"/>
                    <a:gd name="connsiteX4" fmla="*/ -1795 w 82655"/>
                    <a:gd name="connsiteY4" fmla="*/ 12795 h 132550"/>
                    <a:gd name="connsiteX5" fmla="*/ 25524 w 82655"/>
                    <a:gd name="connsiteY5" fmla="*/ 40644 h 132550"/>
                    <a:gd name="connsiteX6" fmla="*/ 47290 w 82655"/>
                    <a:gd name="connsiteY6" fmla="*/ 63220 h 132550"/>
                    <a:gd name="connsiteX7" fmla="*/ 59094 w 82655"/>
                    <a:gd name="connsiteY7" fmla="*/ 79293 h 132550"/>
                    <a:gd name="connsiteX8" fmla="*/ 62471 w 82655"/>
                    <a:gd name="connsiteY8" fmla="*/ 92241 h 132550"/>
                    <a:gd name="connsiteX9" fmla="*/ 55188 w 82655"/>
                    <a:gd name="connsiteY9" fmla="*/ 109152 h 132550"/>
                    <a:gd name="connsiteX10" fmla="*/ 36212 w 82655"/>
                    <a:gd name="connsiteY10" fmla="*/ 115710 h 132550"/>
                    <a:gd name="connsiteX11" fmla="*/ 18715 w 82655"/>
                    <a:gd name="connsiteY11" fmla="*/ 112835 h 132550"/>
                    <a:gd name="connsiteX12" fmla="*/ -930 w 82655"/>
                    <a:gd name="connsiteY12" fmla="*/ 104101 h 132550"/>
                    <a:gd name="connsiteX13" fmla="*/ -930 w 82655"/>
                    <a:gd name="connsiteY13" fmla="*/ 121905 h 132550"/>
                    <a:gd name="connsiteX14" fmla="*/ 18939 w 82655"/>
                    <a:gd name="connsiteY14" fmla="*/ 128351 h 132550"/>
                    <a:gd name="connsiteX15" fmla="*/ 35877 w 82655"/>
                    <a:gd name="connsiteY15" fmla="*/ 130527 h 132550"/>
                    <a:gd name="connsiteX16" fmla="*/ 68136 w 82655"/>
                    <a:gd name="connsiteY16" fmla="*/ 120398 h 132550"/>
                    <a:gd name="connsiteX17" fmla="*/ 80163 w 82655"/>
                    <a:gd name="connsiteY17" fmla="*/ 93385 h 132550"/>
                    <a:gd name="connsiteX18" fmla="*/ 77149 w 82655"/>
                    <a:gd name="connsiteY18" fmla="*/ 78149 h 132550"/>
                    <a:gd name="connsiteX19" fmla="*/ 66210 w 82655"/>
                    <a:gd name="connsiteY19" fmla="*/ 61211 h 132550"/>
                    <a:gd name="connsiteX20" fmla="*/ 52341 w 82655"/>
                    <a:gd name="connsiteY20" fmla="*/ 46588 h 132550"/>
                    <a:gd name="connsiteX21" fmla="*/ 19385 w 82655"/>
                    <a:gd name="connsiteY21" fmla="*/ 12795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385" y="12795"/>
                      </a:moveTo>
                      <a:lnTo>
                        <a:pt x="80860" y="12795"/>
                      </a:lnTo>
                      <a:lnTo>
                        <a:pt x="80860" y="-2023"/>
                      </a:lnTo>
                      <a:lnTo>
                        <a:pt x="-1795" y="-2023"/>
                      </a:lnTo>
                      <a:lnTo>
                        <a:pt x="-1795" y="12795"/>
                      </a:lnTo>
                      <a:cubicBezTo>
                        <a:pt x="4884" y="19716"/>
                        <a:pt x="13990" y="28999"/>
                        <a:pt x="25524" y="40644"/>
                      </a:cubicBezTo>
                      <a:cubicBezTo>
                        <a:pt x="37077" y="52309"/>
                        <a:pt x="44332" y="59834"/>
                        <a:pt x="47290" y="63220"/>
                      </a:cubicBezTo>
                      <a:cubicBezTo>
                        <a:pt x="52927" y="69545"/>
                        <a:pt x="56862" y="74903"/>
                        <a:pt x="59094" y="79293"/>
                      </a:cubicBezTo>
                      <a:cubicBezTo>
                        <a:pt x="61345" y="83684"/>
                        <a:pt x="62471" y="88000"/>
                        <a:pt x="62471" y="92241"/>
                      </a:cubicBezTo>
                      <a:cubicBezTo>
                        <a:pt x="62471" y="99162"/>
                        <a:pt x="60043" y="104799"/>
                        <a:pt x="55188" y="109152"/>
                      </a:cubicBezTo>
                      <a:cubicBezTo>
                        <a:pt x="50332" y="113524"/>
                        <a:pt x="44007" y="115710"/>
                        <a:pt x="36212" y="115710"/>
                      </a:cubicBezTo>
                      <a:cubicBezTo>
                        <a:pt x="30687" y="115710"/>
                        <a:pt x="24854" y="114752"/>
                        <a:pt x="18715" y="112835"/>
                      </a:cubicBezTo>
                      <a:cubicBezTo>
                        <a:pt x="12595" y="110919"/>
                        <a:pt x="6046" y="108008"/>
                        <a:pt x="-930" y="104101"/>
                      </a:cubicBezTo>
                      <a:lnTo>
                        <a:pt x="-930" y="121905"/>
                      </a:lnTo>
                      <a:cubicBezTo>
                        <a:pt x="6158" y="124751"/>
                        <a:pt x="12781" y="126900"/>
                        <a:pt x="18939" y="128351"/>
                      </a:cubicBezTo>
                      <a:cubicBezTo>
                        <a:pt x="25115" y="129802"/>
                        <a:pt x="30761" y="130527"/>
                        <a:pt x="35877" y="130527"/>
                      </a:cubicBezTo>
                      <a:cubicBezTo>
                        <a:pt x="49365" y="130527"/>
                        <a:pt x="60117" y="127151"/>
                        <a:pt x="68136" y="120398"/>
                      </a:cubicBezTo>
                      <a:cubicBezTo>
                        <a:pt x="76154" y="113663"/>
                        <a:pt x="80163" y="104659"/>
                        <a:pt x="80163" y="93385"/>
                      </a:cubicBezTo>
                      <a:cubicBezTo>
                        <a:pt x="80163" y="88028"/>
                        <a:pt x="79158" y="82949"/>
                        <a:pt x="77149" y="78149"/>
                      </a:cubicBezTo>
                      <a:cubicBezTo>
                        <a:pt x="75158" y="73368"/>
                        <a:pt x="71512" y="67722"/>
                        <a:pt x="66210" y="61211"/>
                      </a:cubicBezTo>
                      <a:cubicBezTo>
                        <a:pt x="64759" y="59518"/>
                        <a:pt x="60136" y="54644"/>
                        <a:pt x="52341" y="46588"/>
                      </a:cubicBezTo>
                      <a:cubicBezTo>
                        <a:pt x="44565" y="38533"/>
                        <a:pt x="33580" y="27269"/>
                        <a:pt x="19385" y="127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8" name="图形 602">
                <a:extLst>
                  <a:ext uri="{FF2B5EF4-FFF2-40B4-BE49-F238E27FC236}">
                    <a16:creationId xmlns:a16="http://schemas.microsoft.com/office/drawing/2014/main" id="{FDD61766-06C8-2CF7-F355-2B788905CD4C}"/>
                  </a:ext>
                </a:extLst>
              </p:cNvPr>
              <p:cNvGrpSpPr/>
              <p:nvPr/>
            </p:nvGrpSpPr>
            <p:grpSpPr>
              <a:xfrm>
                <a:off x="3161659" y="3315064"/>
                <a:ext cx="485719" cy="135089"/>
                <a:chOff x="3161659" y="3315064"/>
                <a:chExt cx="485719" cy="135089"/>
              </a:xfrm>
              <a:solidFill>
                <a:srgbClr val="000000"/>
              </a:solidFill>
            </p:grpSpPr>
            <p:sp>
              <p:nvSpPr>
                <p:cNvPr id="809" name="任意多边形: 形状 808">
                  <a:extLst>
                    <a:ext uri="{FF2B5EF4-FFF2-40B4-BE49-F238E27FC236}">
                      <a16:creationId xmlns:a16="http://schemas.microsoft.com/office/drawing/2014/main" id="{B9DCE4BF-4156-B2C5-472D-1AEA68C22F8A}"/>
                    </a:ext>
                  </a:extLst>
                </p:cNvPr>
                <p:cNvSpPr/>
                <p:nvPr/>
              </p:nvSpPr>
              <p:spPr>
                <a:xfrm flipV="1">
                  <a:off x="3161659" y="3315064"/>
                  <a:ext cx="89827" cy="135089"/>
                </a:xfrm>
                <a:custGeom>
                  <a:avLst/>
                  <a:gdLst>
                    <a:gd name="connsiteX0" fmla="*/ 6548 w 89827"/>
                    <a:gd name="connsiteY0" fmla="*/ 3201 h 135089"/>
                    <a:gd name="connsiteX1" fmla="*/ 6548 w 89827"/>
                    <a:gd name="connsiteY1" fmla="*/ 19246 h 135089"/>
                    <a:gd name="connsiteX2" fmla="*/ 19971 w 89827"/>
                    <a:gd name="connsiteY2" fmla="*/ 14447 h 135089"/>
                    <a:gd name="connsiteX3" fmla="*/ 33337 w 89827"/>
                    <a:gd name="connsiteY3" fmla="*/ 12800 h 135089"/>
                    <a:gd name="connsiteX4" fmla="*/ 59959 w 89827"/>
                    <a:gd name="connsiteY4" fmla="*/ 24520 h 135089"/>
                    <a:gd name="connsiteX5" fmla="*/ 70479 w 89827"/>
                    <a:gd name="connsiteY5" fmla="*/ 60155 h 135089"/>
                    <a:gd name="connsiteX6" fmla="*/ 57643 w 89827"/>
                    <a:gd name="connsiteY6" fmla="*/ 48631 h 135089"/>
                    <a:gd name="connsiteX7" fmla="*/ 40481 w 89827"/>
                    <a:gd name="connsiteY7" fmla="*/ 44612 h 135089"/>
                    <a:gd name="connsiteX8" fmla="*/ 9562 w 89827"/>
                    <a:gd name="connsiteY8" fmla="*/ 56416 h 135089"/>
                    <a:gd name="connsiteX9" fmla="*/ -1823 w 89827"/>
                    <a:gd name="connsiteY9" fmla="*/ 88758 h 135089"/>
                    <a:gd name="connsiteX10" fmla="*/ 10037 w 89827"/>
                    <a:gd name="connsiteY10" fmla="*/ 120905 h 135089"/>
                    <a:gd name="connsiteX11" fmla="*/ 41597 w 89827"/>
                    <a:gd name="connsiteY11" fmla="*/ 133044 h 135089"/>
                    <a:gd name="connsiteX12" fmla="*/ 76088 w 89827"/>
                    <a:gd name="connsiteY12" fmla="*/ 115715 h 135089"/>
                    <a:gd name="connsiteX13" fmla="*/ 88004 w 89827"/>
                    <a:gd name="connsiteY13" fmla="*/ 65457 h 135089"/>
                    <a:gd name="connsiteX14" fmla="*/ 73382 w 89827"/>
                    <a:gd name="connsiteY14" fmla="*/ 16316 h 135089"/>
                    <a:gd name="connsiteX15" fmla="*/ 34119 w 89827"/>
                    <a:gd name="connsiteY15" fmla="*/ -2045 h 135089"/>
                    <a:gd name="connsiteX16" fmla="*/ 20668 w 89827"/>
                    <a:gd name="connsiteY16" fmla="*/ -734 h 135089"/>
                    <a:gd name="connsiteX17" fmla="*/ 6548 w 89827"/>
                    <a:gd name="connsiteY17" fmla="*/ 3201 h 135089"/>
                    <a:gd name="connsiteX18" fmla="*/ 41597 w 89827"/>
                    <a:gd name="connsiteY18" fmla="*/ 58397 h 135089"/>
                    <a:gd name="connsiteX19" fmla="*/ 60378 w 89827"/>
                    <a:gd name="connsiteY19" fmla="*/ 66490 h 135089"/>
                    <a:gd name="connsiteX20" fmla="*/ 67326 w 89827"/>
                    <a:gd name="connsiteY20" fmla="*/ 88758 h 135089"/>
                    <a:gd name="connsiteX21" fmla="*/ 60378 w 89827"/>
                    <a:gd name="connsiteY21" fmla="*/ 110943 h 135089"/>
                    <a:gd name="connsiteX22" fmla="*/ 41597 w 89827"/>
                    <a:gd name="connsiteY22" fmla="*/ 119091 h 135089"/>
                    <a:gd name="connsiteX23" fmla="*/ 22817 w 89827"/>
                    <a:gd name="connsiteY23" fmla="*/ 110943 h 135089"/>
                    <a:gd name="connsiteX24" fmla="*/ 15897 w 89827"/>
                    <a:gd name="connsiteY24" fmla="*/ 88758 h 135089"/>
                    <a:gd name="connsiteX25" fmla="*/ 22817 w 89827"/>
                    <a:gd name="connsiteY25" fmla="*/ 66490 h 135089"/>
                    <a:gd name="connsiteX26" fmla="*/ 41597 w 89827"/>
                    <a:gd name="connsiteY26" fmla="*/ 58397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548" y="3201"/>
                      </a:moveTo>
                      <a:lnTo>
                        <a:pt x="6548" y="19246"/>
                      </a:lnTo>
                      <a:cubicBezTo>
                        <a:pt x="10976" y="17144"/>
                        <a:pt x="15450" y="15544"/>
                        <a:pt x="19971" y="14447"/>
                      </a:cubicBezTo>
                      <a:cubicBezTo>
                        <a:pt x="24510" y="13349"/>
                        <a:pt x="28966" y="12800"/>
                        <a:pt x="33337" y="12800"/>
                      </a:cubicBezTo>
                      <a:cubicBezTo>
                        <a:pt x="44965" y="12800"/>
                        <a:pt x="53839" y="16707"/>
                        <a:pt x="59959" y="24520"/>
                      </a:cubicBezTo>
                      <a:cubicBezTo>
                        <a:pt x="66098" y="32334"/>
                        <a:pt x="69605" y="44212"/>
                        <a:pt x="70479" y="60155"/>
                      </a:cubicBezTo>
                      <a:cubicBezTo>
                        <a:pt x="67112" y="55151"/>
                        <a:pt x="62833" y="51309"/>
                        <a:pt x="57643" y="48631"/>
                      </a:cubicBezTo>
                      <a:cubicBezTo>
                        <a:pt x="52471" y="45952"/>
                        <a:pt x="46751" y="44612"/>
                        <a:pt x="40481" y="44612"/>
                      </a:cubicBezTo>
                      <a:cubicBezTo>
                        <a:pt x="27459" y="44612"/>
                        <a:pt x="17152" y="48547"/>
                        <a:pt x="9562" y="56416"/>
                      </a:cubicBezTo>
                      <a:cubicBezTo>
                        <a:pt x="1972" y="64304"/>
                        <a:pt x="-1823" y="75085"/>
                        <a:pt x="-1823" y="88758"/>
                      </a:cubicBezTo>
                      <a:cubicBezTo>
                        <a:pt x="-1823" y="102116"/>
                        <a:pt x="2130" y="112831"/>
                        <a:pt x="10037" y="120905"/>
                      </a:cubicBezTo>
                      <a:cubicBezTo>
                        <a:pt x="17943" y="128998"/>
                        <a:pt x="28463" y="133044"/>
                        <a:pt x="41597" y="133044"/>
                      </a:cubicBezTo>
                      <a:cubicBezTo>
                        <a:pt x="56666" y="133044"/>
                        <a:pt x="68163" y="127268"/>
                        <a:pt x="76088" y="115715"/>
                      </a:cubicBezTo>
                      <a:cubicBezTo>
                        <a:pt x="84032" y="104181"/>
                        <a:pt x="88004" y="87428"/>
                        <a:pt x="88004" y="65457"/>
                      </a:cubicBezTo>
                      <a:cubicBezTo>
                        <a:pt x="88004" y="44938"/>
                        <a:pt x="83130" y="28557"/>
                        <a:pt x="73382" y="16316"/>
                      </a:cubicBezTo>
                      <a:cubicBezTo>
                        <a:pt x="63652" y="4075"/>
                        <a:pt x="50564" y="-2045"/>
                        <a:pt x="34119" y="-2045"/>
                      </a:cubicBezTo>
                      <a:cubicBezTo>
                        <a:pt x="29691" y="-2045"/>
                        <a:pt x="25208" y="-1608"/>
                        <a:pt x="20668" y="-734"/>
                      </a:cubicBezTo>
                      <a:cubicBezTo>
                        <a:pt x="16148" y="141"/>
                        <a:pt x="11441" y="1452"/>
                        <a:pt x="6548" y="3201"/>
                      </a:cubicBezTo>
                      <a:close/>
                      <a:moveTo>
                        <a:pt x="41597" y="58397"/>
                      </a:moveTo>
                      <a:cubicBezTo>
                        <a:pt x="49504" y="58397"/>
                        <a:pt x="55764" y="61095"/>
                        <a:pt x="60378" y="66490"/>
                      </a:cubicBezTo>
                      <a:cubicBezTo>
                        <a:pt x="65010" y="71904"/>
                        <a:pt x="67326" y="79326"/>
                        <a:pt x="67326" y="88758"/>
                      </a:cubicBezTo>
                      <a:cubicBezTo>
                        <a:pt x="67326" y="98116"/>
                        <a:pt x="65010" y="105511"/>
                        <a:pt x="60378" y="110943"/>
                      </a:cubicBezTo>
                      <a:cubicBezTo>
                        <a:pt x="55764" y="116375"/>
                        <a:pt x="49504" y="119091"/>
                        <a:pt x="41597" y="119091"/>
                      </a:cubicBezTo>
                      <a:cubicBezTo>
                        <a:pt x="33691" y="119091"/>
                        <a:pt x="27431" y="116375"/>
                        <a:pt x="22817" y="110943"/>
                      </a:cubicBezTo>
                      <a:cubicBezTo>
                        <a:pt x="18204" y="105511"/>
                        <a:pt x="15897" y="98116"/>
                        <a:pt x="15897" y="88758"/>
                      </a:cubicBezTo>
                      <a:cubicBezTo>
                        <a:pt x="15897" y="79326"/>
                        <a:pt x="18204" y="71904"/>
                        <a:pt x="22817" y="66490"/>
                      </a:cubicBezTo>
                      <a:cubicBezTo>
                        <a:pt x="27431" y="61095"/>
                        <a:pt x="33691" y="58397"/>
                        <a:pt x="41597" y="583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0" name="任意多边形: 形状 809">
                  <a:extLst>
                    <a:ext uri="{FF2B5EF4-FFF2-40B4-BE49-F238E27FC236}">
                      <a16:creationId xmlns:a16="http://schemas.microsoft.com/office/drawing/2014/main" id="{562ECA88-A59D-2E12-FF26-C2B88285AB83}"/>
                    </a:ext>
                  </a:extLst>
                </p:cNvPr>
                <p:cNvSpPr/>
                <p:nvPr/>
              </p:nvSpPr>
              <p:spPr>
                <a:xfrm flipV="1">
                  <a:off x="3277127" y="3315064"/>
                  <a:ext cx="82655" cy="132550"/>
                </a:xfrm>
                <a:custGeom>
                  <a:avLst/>
                  <a:gdLst>
                    <a:gd name="connsiteX0" fmla="*/ 19429 w 82655"/>
                    <a:gd name="connsiteY0" fmla="*/ 12727 h 132550"/>
                    <a:gd name="connsiteX1" fmla="*/ 80904 w 82655"/>
                    <a:gd name="connsiteY1" fmla="*/ 12727 h 132550"/>
                    <a:gd name="connsiteX2" fmla="*/ 80904 w 82655"/>
                    <a:gd name="connsiteY2" fmla="*/ -2091 h 132550"/>
                    <a:gd name="connsiteX3" fmla="*/ -1751 w 82655"/>
                    <a:gd name="connsiteY3" fmla="*/ -2091 h 132550"/>
                    <a:gd name="connsiteX4" fmla="*/ -1751 w 82655"/>
                    <a:gd name="connsiteY4" fmla="*/ 12727 h 132550"/>
                    <a:gd name="connsiteX5" fmla="*/ 25568 w 82655"/>
                    <a:gd name="connsiteY5" fmla="*/ 40576 h 132550"/>
                    <a:gd name="connsiteX6" fmla="*/ 47334 w 82655"/>
                    <a:gd name="connsiteY6" fmla="*/ 63152 h 132550"/>
                    <a:gd name="connsiteX7" fmla="*/ 59138 w 82655"/>
                    <a:gd name="connsiteY7" fmla="*/ 79225 h 132550"/>
                    <a:gd name="connsiteX8" fmla="*/ 62515 w 82655"/>
                    <a:gd name="connsiteY8" fmla="*/ 92173 h 132550"/>
                    <a:gd name="connsiteX9" fmla="*/ 55231 w 82655"/>
                    <a:gd name="connsiteY9" fmla="*/ 109084 h 132550"/>
                    <a:gd name="connsiteX10" fmla="*/ 36256 w 82655"/>
                    <a:gd name="connsiteY10" fmla="*/ 115641 h 132550"/>
                    <a:gd name="connsiteX11" fmla="*/ 18759 w 82655"/>
                    <a:gd name="connsiteY11" fmla="*/ 112767 h 132550"/>
                    <a:gd name="connsiteX12" fmla="*/ -886 w 82655"/>
                    <a:gd name="connsiteY12" fmla="*/ 104033 h 132550"/>
                    <a:gd name="connsiteX13" fmla="*/ -886 w 82655"/>
                    <a:gd name="connsiteY13" fmla="*/ 121836 h 132550"/>
                    <a:gd name="connsiteX14" fmla="*/ 18982 w 82655"/>
                    <a:gd name="connsiteY14" fmla="*/ 128282 h 132550"/>
                    <a:gd name="connsiteX15" fmla="*/ 35921 w 82655"/>
                    <a:gd name="connsiteY15" fmla="*/ 130459 h 132550"/>
                    <a:gd name="connsiteX16" fmla="*/ 68179 w 82655"/>
                    <a:gd name="connsiteY16" fmla="*/ 120329 h 132550"/>
                    <a:gd name="connsiteX17" fmla="*/ 80207 w 82655"/>
                    <a:gd name="connsiteY17" fmla="*/ 93317 h 132550"/>
                    <a:gd name="connsiteX18" fmla="*/ 77193 w 82655"/>
                    <a:gd name="connsiteY18" fmla="*/ 78081 h 132550"/>
                    <a:gd name="connsiteX19" fmla="*/ 66254 w 82655"/>
                    <a:gd name="connsiteY19" fmla="*/ 61142 h 132550"/>
                    <a:gd name="connsiteX20" fmla="*/ 52385 w 82655"/>
                    <a:gd name="connsiteY20" fmla="*/ 46520 h 132550"/>
                    <a:gd name="connsiteX21" fmla="*/ 19429 w 82655"/>
                    <a:gd name="connsiteY21" fmla="*/ 12727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429" y="12727"/>
                      </a:moveTo>
                      <a:lnTo>
                        <a:pt x="80904" y="12727"/>
                      </a:lnTo>
                      <a:lnTo>
                        <a:pt x="80904" y="-2091"/>
                      </a:lnTo>
                      <a:lnTo>
                        <a:pt x="-1751" y="-2091"/>
                      </a:lnTo>
                      <a:lnTo>
                        <a:pt x="-1751" y="12727"/>
                      </a:lnTo>
                      <a:cubicBezTo>
                        <a:pt x="4927" y="19647"/>
                        <a:pt x="14034" y="28930"/>
                        <a:pt x="25568" y="40576"/>
                      </a:cubicBezTo>
                      <a:cubicBezTo>
                        <a:pt x="37121" y="52241"/>
                        <a:pt x="44376" y="59766"/>
                        <a:pt x="47334" y="63152"/>
                      </a:cubicBezTo>
                      <a:cubicBezTo>
                        <a:pt x="52971" y="69477"/>
                        <a:pt x="56906" y="74835"/>
                        <a:pt x="59138" y="79225"/>
                      </a:cubicBezTo>
                      <a:cubicBezTo>
                        <a:pt x="61389" y="83615"/>
                        <a:pt x="62515" y="87931"/>
                        <a:pt x="62515" y="92173"/>
                      </a:cubicBezTo>
                      <a:cubicBezTo>
                        <a:pt x="62515" y="99094"/>
                        <a:pt x="60087" y="104730"/>
                        <a:pt x="55231" y="109084"/>
                      </a:cubicBezTo>
                      <a:cubicBezTo>
                        <a:pt x="50376" y="113455"/>
                        <a:pt x="44051" y="115641"/>
                        <a:pt x="36256" y="115641"/>
                      </a:cubicBezTo>
                      <a:cubicBezTo>
                        <a:pt x="30730" y="115641"/>
                        <a:pt x="24898" y="114683"/>
                        <a:pt x="18759" y="112767"/>
                      </a:cubicBezTo>
                      <a:cubicBezTo>
                        <a:pt x="12639" y="110851"/>
                        <a:pt x="6090" y="107939"/>
                        <a:pt x="-886" y="104033"/>
                      </a:cubicBezTo>
                      <a:lnTo>
                        <a:pt x="-886" y="121836"/>
                      </a:lnTo>
                      <a:cubicBezTo>
                        <a:pt x="6202" y="124683"/>
                        <a:pt x="12825" y="126831"/>
                        <a:pt x="18982" y="128282"/>
                      </a:cubicBezTo>
                      <a:cubicBezTo>
                        <a:pt x="25159" y="129734"/>
                        <a:pt x="30805" y="130459"/>
                        <a:pt x="35921" y="130459"/>
                      </a:cubicBezTo>
                      <a:cubicBezTo>
                        <a:pt x="49408" y="130459"/>
                        <a:pt x="60161" y="127083"/>
                        <a:pt x="68179" y="120329"/>
                      </a:cubicBezTo>
                      <a:cubicBezTo>
                        <a:pt x="76197" y="113595"/>
                        <a:pt x="80207" y="104591"/>
                        <a:pt x="80207" y="93317"/>
                      </a:cubicBezTo>
                      <a:cubicBezTo>
                        <a:pt x="80207" y="87959"/>
                        <a:pt x="79202" y="82881"/>
                        <a:pt x="77193" y="78081"/>
                      </a:cubicBezTo>
                      <a:cubicBezTo>
                        <a:pt x="75202" y="73300"/>
                        <a:pt x="71556" y="67654"/>
                        <a:pt x="66254" y="61142"/>
                      </a:cubicBezTo>
                      <a:cubicBezTo>
                        <a:pt x="64803" y="59449"/>
                        <a:pt x="60180" y="54575"/>
                        <a:pt x="52385" y="46520"/>
                      </a:cubicBezTo>
                      <a:cubicBezTo>
                        <a:pt x="44609" y="38465"/>
                        <a:pt x="33623" y="27200"/>
                        <a:pt x="19429" y="127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: 形状 810">
                  <a:extLst>
                    <a:ext uri="{FF2B5EF4-FFF2-40B4-BE49-F238E27FC236}">
                      <a16:creationId xmlns:a16="http://schemas.microsoft.com/office/drawing/2014/main" id="{47740FBE-772B-536A-AC00-BF89A5140F3D}"/>
                    </a:ext>
                  </a:extLst>
                </p:cNvPr>
                <p:cNvSpPr/>
                <p:nvPr/>
              </p:nvSpPr>
              <p:spPr>
                <a:xfrm flipV="1">
                  <a:off x="3396753" y="3425457"/>
                  <a:ext cx="18417" cy="22156"/>
                </a:xfrm>
                <a:custGeom>
                  <a:avLst/>
                  <a:gdLst>
                    <a:gd name="connsiteX0" fmla="*/ -808 w 18417"/>
                    <a:gd name="connsiteY0" fmla="*/ 22048 h 22156"/>
                    <a:gd name="connsiteX1" fmla="*/ 17610 w 18417"/>
                    <a:gd name="connsiteY1" fmla="*/ 22048 h 22156"/>
                    <a:gd name="connsiteX2" fmla="*/ 17610 w 18417"/>
                    <a:gd name="connsiteY2" fmla="*/ -108 h 22156"/>
                    <a:gd name="connsiteX3" fmla="*/ -808 w 18417"/>
                    <a:gd name="connsiteY3" fmla="*/ -108 h 22156"/>
                    <a:gd name="connsiteX4" fmla="*/ -808 w 18417"/>
                    <a:gd name="connsiteY4" fmla="*/ 22048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808" y="22048"/>
                      </a:moveTo>
                      <a:lnTo>
                        <a:pt x="17610" y="22048"/>
                      </a:lnTo>
                      <a:lnTo>
                        <a:pt x="17610" y="-108"/>
                      </a:lnTo>
                      <a:lnTo>
                        <a:pt x="-808" y="-108"/>
                      </a:lnTo>
                      <a:lnTo>
                        <a:pt x="-808" y="220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2" name="任意多边形: 形状 811">
                  <a:extLst>
                    <a:ext uri="{FF2B5EF4-FFF2-40B4-BE49-F238E27FC236}">
                      <a16:creationId xmlns:a16="http://schemas.microsoft.com/office/drawing/2014/main" id="{18A4894C-C2A2-6D18-5AD1-E5B7D3193796}"/>
                    </a:ext>
                  </a:extLst>
                </p:cNvPr>
                <p:cNvSpPr/>
                <p:nvPr/>
              </p:nvSpPr>
              <p:spPr>
                <a:xfrm flipV="1">
                  <a:off x="3445682" y="3315064"/>
                  <a:ext cx="89827" cy="135089"/>
                </a:xfrm>
                <a:custGeom>
                  <a:avLst/>
                  <a:gdLst>
                    <a:gd name="connsiteX0" fmla="*/ 6572 w 89827"/>
                    <a:gd name="connsiteY0" fmla="*/ 3201 h 135089"/>
                    <a:gd name="connsiteX1" fmla="*/ 6572 w 89827"/>
                    <a:gd name="connsiteY1" fmla="*/ 19246 h 135089"/>
                    <a:gd name="connsiteX2" fmla="*/ 19995 w 89827"/>
                    <a:gd name="connsiteY2" fmla="*/ 14447 h 135089"/>
                    <a:gd name="connsiteX3" fmla="*/ 33361 w 89827"/>
                    <a:gd name="connsiteY3" fmla="*/ 12800 h 135089"/>
                    <a:gd name="connsiteX4" fmla="*/ 59983 w 89827"/>
                    <a:gd name="connsiteY4" fmla="*/ 24520 h 135089"/>
                    <a:gd name="connsiteX5" fmla="*/ 70503 w 89827"/>
                    <a:gd name="connsiteY5" fmla="*/ 60155 h 135089"/>
                    <a:gd name="connsiteX6" fmla="*/ 57667 w 89827"/>
                    <a:gd name="connsiteY6" fmla="*/ 48631 h 135089"/>
                    <a:gd name="connsiteX7" fmla="*/ 40505 w 89827"/>
                    <a:gd name="connsiteY7" fmla="*/ 44612 h 135089"/>
                    <a:gd name="connsiteX8" fmla="*/ 9586 w 89827"/>
                    <a:gd name="connsiteY8" fmla="*/ 56416 h 135089"/>
                    <a:gd name="connsiteX9" fmla="*/ -1799 w 89827"/>
                    <a:gd name="connsiteY9" fmla="*/ 88758 h 135089"/>
                    <a:gd name="connsiteX10" fmla="*/ 10060 w 89827"/>
                    <a:gd name="connsiteY10" fmla="*/ 120905 h 135089"/>
                    <a:gd name="connsiteX11" fmla="*/ 41621 w 89827"/>
                    <a:gd name="connsiteY11" fmla="*/ 133044 h 135089"/>
                    <a:gd name="connsiteX12" fmla="*/ 76112 w 89827"/>
                    <a:gd name="connsiteY12" fmla="*/ 115715 h 135089"/>
                    <a:gd name="connsiteX13" fmla="*/ 88028 w 89827"/>
                    <a:gd name="connsiteY13" fmla="*/ 65457 h 135089"/>
                    <a:gd name="connsiteX14" fmla="*/ 73405 w 89827"/>
                    <a:gd name="connsiteY14" fmla="*/ 16316 h 135089"/>
                    <a:gd name="connsiteX15" fmla="*/ 34143 w 89827"/>
                    <a:gd name="connsiteY15" fmla="*/ -2045 h 135089"/>
                    <a:gd name="connsiteX16" fmla="*/ 20692 w 89827"/>
                    <a:gd name="connsiteY16" fmla="*/ -734 h 135089"/>
                    <a:gd name="connsiteX17" fmla="*/ 6572 w 89827"/>
                    <a:gd name="connsiteY17" fmla="*/ 3201 h 135089"/>
                    <a:gd name="connsiteX18" fmla="*/ 41621 w 89827"/>
                    <a:gd name="connsiteY18" fmla="*/ 58397 h 135089"/>
                    <a:gd name="connsiteX19" fmla="*/ 60402 w 89827"/>
                    <a:gd name="connsiteY19" fmla="*/ 66490 h 135089"/>
                    <a:gd name="connsiteX20" fmla="*/ 67350 w 89827"/>
                    <a:gd name="connsiteY20" fmla="*/ 88758 h 135089"/>
                    <a:gd name="connsiteX21" fmla="*/ 60402 w 89827"/>
                    <a:gd name="connsiteY21" fmla="*/ 110943 h 135089"/>
                    <a:gd name="connsiteX22" fmla="*/ 41621 w 89827"/>
                    <a:gd name="connsiteY22" fmla="*/ 119091 h 135089"/>
                    <a:gd name="connsiteX23" fmla="*/ 22841 w 89827"/>
                    <a:gd name="connsiteY23" fmla="*/ 110943 h 135089"/>
                    <a:gd name="connsiteX24" fmla="*/ 15921 w 89827"/>
                    <a:gd name="connsiteY24" fmla="*/ 88758 h 135089"/>
                    <a:gd name="connsiteX25" fmla="*/ 22841 w 89827"/>
                    <a:gd name="connsiteY25" fmla="*/ 66490 h 135089"/>
                    <a:gd name="connsiteX26" fmla="*/ 41621 w 89827"/>
                    <a:gd name="connsiteY26" fmla="*/ 58397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572" y="3201"/>
                      </a:moveTo>
                      <a:lnTo>
                        <a:pt x="6572" y="19246"/>
                      </a:lnTo>
                      <a:cubicBezTo>
                        <a:pt x="11000" y="17144"/>
                        <a:pt x="15474" y="15544"/>
                        <a:pt x="19995" y="14447"/>
                      </a:cubicBezTo>
                      <a:cubicBezTo>
                        <a:pt x="24534" y="13349"/>
                        <a:pt x="28989" y="12800"/>
                        <a:pt x="33361" y="12800"/>
                      </a:cubicBezTo>
                      <a:cubicBezTo>
                        <a:pt x="44989" y="12800"/>
                        <a:pt x="53862" y="16707"/>
                        <a:pt x="59983" y="24520"/>
                      </a:cubicBezTo>
                      <a:cubicBezTo>
                        <a:pt x="66122" y="32334"/>
                        <a:pt x="69629" y="44212"/>
                        <a:pt x="70503" y="60155"/>
                      </a:cubicBezTo>
                      <a:cubicBezTo>
                        <a:pt x="67136" y="55151"/>
                        <a:pt x="62857" y="51309"/>
                        <a:pt x="57667" y="48631"/>
                      </a:cubicBezTo>
                      <a:cubicBezTo>
                        <a:pt x="52495" y="45952"/>
                        <a:pt x="46774" y="44612"/>
                        <a:pt x="40505" y="44612"/>
                      </a:cubicBezTo>
                      <a:cubicBezTo>
                        <a:pt x="27483" y="44612"/>
                        <a:pt x="17176" y="48547"/>
                        <a:pt x="9586" y="56416"/>
                      </a:cubicBezTo>
                      <a:cubicBezTo>
                        <a:pt x="1996" y="64304"/>
                        <a:pt x="-1799" y="75085"/>
                        <a:pt x="-1799" y="88758"/>
                      </a:cubicBezTo>
                      <a:cubicBezTo>
                        <a:pt x="-1799" y="102116"/>
                        <a:pt x="2154" y="112831"/>
                        <a:pt x="10060" y="120905"/>
                      </a:cubicBezTo>
                      <a:cubicBezTo>
                        <a:pt x="17967" y="128998"/>
                        <a:pt x="28487" y="133044"/>
                        <a:pt x="41621" y="133044"/>
                      </a:cubicBezTo>
                      <a:cubicBezTo>
                        <a:pt x="56690" y="133044"/>
                        <a:pt x="68187" y="127268"/>
                        <a:pt x="76112" y="115715"/>
                      </a:cubicBezTo>
                      <a:cubicBezTo>
                        <a:pt x="84056" y="104181"/>
                        <a:pt x="88028" y="87428"/>
                        <a:pt x="88028" y="65457"/>
                      </a:cubicBezTo>
                      <a:cubicBezTo>
                        <a:pt x="88028" y="44938"/>
                        <a:pt x="83154" y="28557"/>
                        <a:pt x="73405" y="16316"/>
                      </a:cubicBezTo>
                      <a:cubicBezTo>
                        <a:pt x="63676" y="4075"/>
                        <a:pt x="50588" y="-2045"/>
                        <a:pt x="34143" y="-2045"/>
                      </a:cubicBezTo>
                      <a:cubicBezTo>
                        <a:pt x="29715" y="-2045"/>
                        <a:pt x="25232" y="-1608"/>
                        <a:pt x="20692" y="-734"/>
                      </a:cubicBezTo>
                      <a:cubicBezTo>
                        <a:pt x="16172" y="141"/>
                        <a:pt x="11465" y="1452"/>
                        <a:pt x="6572" y="3201"/>
                      </a:cubicBezTo>
                      <a:close/>
                      <a:moveTo>
                        <a:pt x="41621" y="58397"/>
                      </a:moveTo>
                      <a:cubicBezTo>
                        <a:pt x="49528" y="58397"/>
                        <a:pt x="55788" y="61095"/>
                        <a:pt x="60402" y="66490"/>
                      </a:cubicBezTo>
                      <a:cubicBezTo>
                        <a:pt x="65034" y="71904"/>
                        <a:pt x="67350" y="79326"/>
                        <a:pt x="67350" y="88758"/>
                      </a:cubicBezTo>
                      <a:cubicBezTo>
                        <a:pt x="67350" y="98116"/>
                        <a:pt x="65034" y="105511"/>
                        <a:pt x="60402" y="110943"/>
                      </a:cubicBezTo>
                      <a:cubicBezTo>
                        <a:pt x="55788" y="116375"/>
                        <a:pt x="49528" y="119091"/>
                        <a:pt x="41621" y="119091"/>
                      </a:cubicBezTo>
                      <a:cubicBezTo>
                        <a:pt x="33715" y="119091"/>
                        <a:pt x="27455" y="116375"/>
                        <a:pt x="22841" y="110943"/>
                      </a:cubicBezTo>
                      <a:cubicBezTo>
                        <a:pt x="18227" y="105511"/>
                        <a:pt x="15921" y="98116"/>
                        <a:pt x="15921" y="88758"/>
                      </a:cubicBezTo>
                      <a:cubicBezTo>
                        <a:pt x="15921" y="79326"/>
                        <a:pt x="18227" y="71904"/>
                        <a:pt x="22841" y="66490"/>
                      </a:cubicBezTo>
                      <a:cubicBezTo>
                        <a:pt x="27455" y="61095"/>
                        <a:pt x="33715" y="58397"/>
                        <a:pt x="41621" y="583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: 形状 812">
                  <a:extLst>
                    <a:ext uri="{FF2B5EF4-FFF2-40B4-BE49-F238E27FC236}">
                      <a16:creationId xmlns:a16="http://schemas.microsoft.com/office/drawing/2014/main" id="{7C1EB5C3-4D29-33DA-8AC9-C0B802CF49A8}"/>
                    </a:ext>
                  </a:extLst>
                </p:cNvPr>
                <p:cNvSpPr/>
                <p:nvPr/>
              </p:nvSpPr>
              <p:spPr>
                <a:xfrm flipV="1">
                  <a:off x="3561681" y="3315064"/>
                  <a:ext cx="85697" cy="135089"/>
                </a:xfrm>
                <a:custGeom>
                  <a:avLst/>
                  <a:gdLst>
                    <a:gd name="connsiteX0" fmla="*/ 57051 w 85697"/>
                    <a:gd name="connsiteY0" fmla="*/ 70704 h 135089"/>
                    <a:gd name="connsiteX1" fmla="*/ 76780 w 85697"/>
                    <a:gd name="connsiteY1" fmla="*/ 59430 h 135089"/>
                    <a:gd name="connsiteX2" fmla="*/ 83896 w 85697"/>
                    <a:gd name="connsiteY2" fmla="*/ 38334 h 135089"/>
                    <a:gd name="connsiteX3" fmla="*/ 70641 w 85697"/>
                    <a:gd name="connsiteY3" fmla="*/ 8503 h 135089"/>
                    <a:gd name="connsiteX4" fmla="*/ 32969 w 85697"/>
                    <a:gd name="connsiteY4" fmla="*/ -2045 h 135089"/>
                    <a:gd name="connsiteX5" fmla="*/ 16114 w 85697"/>
                    <a:gd name="connsiteY5" fmla="*/ -427 h 135089"/>
                    <a:gd name="connsiteX6" fmla="*/ -1801 w 85697"/>
                    <a:gd name="connsiteY6" fmla="*/ 4429 h 135089"/>
                    <a:gd name="connsiteX7" fmla="*/ -1801 w 85697"/>
                    <a:gd name="connsiteY7" fmla="*/ 21423 h 135089"/>
                    <a:gd name="connsiteX8" fmla="*/ 14217 w 85697"/>
                    <a:gd name="connsiteY8" fmla="*/ 14977 h 135089"/>
                    <a:gd name="connsiteX9" fmla="*/ 32467 w 85697"/>
                    <a:gd name="connsiteY9" fmla="*/ 12800 h 135089"/>
                    <a:gd name="connsiteX10" fmla="*/ 57693 w 85697"/>
                    <a:gd name="connsiteY10" fmla="*/ 19330 h 135089"/>
                    <a:gd name="connsiteX11" fmla="*/ 66372 w 85697"/>
                    <a:gd name="connsiteY11" fmla="*/ 38334 h 135089"/>
                    <a:gd name="connsiteX12" fmla="*/ 58307 w 85697"/>
                    <a:gd name="connsiteY12" fmla="*/ 56332 h 135089"/>
                    <a:gd name="connsiteX13" fmla="*/ 35871 w 85697"/>
                    <a:gd name="connsiteY13" fmla="*/ 62834 h 135089"/>
                    <a:gd name="connsiteX14" fmla="*/ 20691 w 85697"/>
                    <a:gd name="connsiteY14" fmla="*/ 62834 h 135089"/>
                    <a:gd name="connsiteX15" fmla="*/ 20691 w 85697"/>
                    <a:gd name="connsiteY15" fmla="*/ 77317 h 135089"/>
                    <a:gd name="connsiteX16" fmla="*/ 36569 w 85697"/>
                    <a:gd name="connsiteY16" fmla="*/ 77317 h 135089"/>
                    <a:gd name="connsiteX17" fmla="*/ 56438 w 85697"/>
                    <a:gd name="connsiteY17" fmla="*/ 82508 h 135089"/>
                    <a:gd name="connsiteX18" fmla="*/ 63330 w 85697"/>
                    <a:gd name="connsiteY18" fmla="*/ 97465 h 135089"/>
                    <a:gd name="connsiteX19" fmla="*/ 56214 w 85697"/>
                    <a:gd name="connsiteY19" fmla="*/ 112841 h 135089"/>
                    <a:gd name="connsiteX20" fmla="*/ 35871 w 85697"/>
                    <a:gd name="connsiteY20" fmla="*/ 118226 h 135089"/>
                    <a:gd name="connsiteX21" fmla="*/ 20328 w 85697"/>
                    <a:gd name="connsiteY21" fmla="*/ 116636 h 135089"/>
                    <a:gd name="connsiteX22" fmla="*/ 2106 w 85697"/>
                    <a:gd name="connsiteY22" fmla="*/ 111780 h 135089"/>
                    <a:gd name="connsiteX23" fmla="*/ 2106 w 85697"/>
                    <a:gd name="connsiteY23" fmla="*/ 127463 h 135089"/>
                    <a:gd name="connsiteX24" fmla="*/ 20914 w 85697"/>
                    <a:gd name="connsiteY24" fmla="*/ 131649 h 135089"/>
                    <a:gd name="connsiteX25" fmla="*/ 37434 w 85697"/>
                    <a:gd name="connsiteY25" fmla="*/ 133044 h 135089"/>
                    <a:gd name="connsiteX26" fmla="*/ 69162 w 85697"/>
                    <a:gd name="connsiteY26" fmla="*/ 123919 h 135089"/>
                    <a:gd name="connsiteX27" fmla="*/ 80855 w 85697"/>
                    <a:gd name="connsiteY27" fmla="*/ 99307 h 135089"/>
                    <a:gd name="connsiteX28" fmla="*/ 74660 w 85697"/>
                    <a:gd name="connsiteY28" fmla="*/ 81029 h 135089"/>
                    <a:gd name="connsiteX29" fmla="*/ 57051 w 85697"/>
                    <a:gd name="connsiteY29" fmla="*/ 7070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051" y="70704"/>
                      </a:moveTo>
                      <a:cubicBezTo>
                        <a:pt x="65479" y="68899"/>
                        <a:pt x="72055" y="65141"/>
                        <a:pt x="76780" y="59430"/>
                      </a:cubicBezTo>
                      <a:cubicBezTo>
                        <a:pt x="81524" y="53737"/>
                        <a:pt x="83896" y="46705"/>
                        <a:pt x="83896" y="38334"/>
                      </a:cubicBezTo>
                      <a:cubicBezTo>
                        <a:pt x="83896" y="25497"/>
                        <a:pt x="79478" y="15554"/>
                        <a:pt x="70641" y="8503"/>
                      </a:cubicBezTo>
                      <a:cubicBezTo>
                        <a:pt x="61805" y="1471"/>
                        <a:pt x="49247" y="-2045"/>
                        <a:pt x="32969" y="-2045"/>
                      </a:cubicBezTo>
                      <a:cubicBezTo>
                        <a:pt x="27518" y="-2045"/>
                        <a:pt x="21900" y="-1506"/>
                        <a:pt x="16114" y="-427"/>
                      </a:cubicBezTo>
                      <a:cubicBezTo>
                        <a:pt x="10329" y="652"/>
                        <a:pt x="4357" y="2271"/>
                        <a:pt x="-1801" y="4429"/>
                      </a:cubicBezTo>
                      <a:lnTo>
                        <a:pt x="-1801" y="21423"/>
                      </a:lnTo>
                      <a:cubicBezTo>
                        <a:pt x="3073" y="18577"/>
                        <a:pt x="8413" y="16428"/>
                        <a:pt x="14217" y="14977"/>
                      </a:cubicBezTo>
                      <a:cubicBezTo>
                        <a:pt x="20040" y="13526"/>
                        <a:pt x="26123" y="12800"/>
                        <a:pt x="32467" y="12800"/>
                      </a:cubicBezTo>
                      <a:cubicBezTo>
                        <a:pt x="43499" y="12800"/>
                        <a:pt x="51908" y="14977"/>
                        <a:pt x="57693" y="19330"/>
                      </a:cubicBezTo>
                      <a:cubicBezTo>
                        <a:pt x="63479" y="23683"/>
                        <a:pt x="66372" y="30018"/>
                        <a:pt x="66372" y="38334"/>
                      </a:cubicBezTo>
                      <a:cubicBezTo>
                        <a:pt x="66372" y="46017"/>
                        <a:pt x="63684" y="52016"/>
                        <a:pt x="58307" y="56332"/>
                      </a:cubicBezTo>
                      <a:cubicBezTo>
                        <a:pt x="52931" y="60667"/>
                        <a:pt x="45452" y="62834"/>
                        <a:pt x="35871" y="62834"/>
                      </a:cubicBezTo>
                      <a:lnTo>
                        <a:pt x="20691" y="62834"/>
                      </a:lnTo>
                      <a:lnTo>
                        <a:pt x="20691" y="77317"/>
                      </a:lnTo>
                      <a:lnTo>
                        <a:pt x="36569" y="77317"/>
                      </a:lnTo>
                      <a:cubicBezTo>
                        <a:pt x="45220" y="77317"/>
                        <a:pt x="51842" y="79047"/>
                        <a:pt x="56438" y="82508"/>
                      </a:cubicBezTo>
                      <a:cubicBezTo>
                        <a:pt x="61033" y="85968"/>
                        <a:pt x="63330" y="90954"/>
                        <a:pt x="63330" y="97465"/>
                      </a:cubicBezTo>
                      <a:cubicBezTo>
                        <a:pt x="63330" y="104143"/>
                        <a:pt x="60958" y="109269"/>
                        <a:pt x="56214" y="112841"/>
                      </a:cubicBezTo>
                      <a:cubicBezTo>
                        <a:pt x="51489" y="116431"/>
                        <a:pt x="44708" y="118226"/>
                        <a:pt x="35871" y="118226"/>
                      </a:cubicBezTo>
                      <a:cubicBezTo>
                        <a:pt x="31034" y="118226"/>
                        <a:pt x="25853" y="117696"/>
                        <a:pt x="20328" y="116636"/>
                      </a:cubicBezTo>
                      <a:cubicBezTo>
                        <a:pt x="14803" y="115594"/>
                        <a:pt x="8729" y="113975"/>
                        <a:pt x="2106" y="111780"/>
                      </a:cubicBezTo>
                      <a:lnTo>
                        <a:pt x="2106" y="127463"/>
                      </a:lnTo>
                      <a:cubicBezTo>
                        <a:pt x="8803" y="129323"/>
                        <a:pt x="15073" y="130719"/>
                        <a:pt x="20914" y="131649"/>
                      </a:cubicBezTo>
                      <a:cubicBezTo>
                        <a:pt x="26756" y="132579"/>
                        <a:pt x="32262" y="133044"/>
                        <a:pt x="37434" y="133044"/>
                      </a:cubicBezTo>
                      <a:cubicBezTo>
                        <a:pt x="50810" y="133044"/>
                        <a:pt x="61386" y="130002"/>
                        <a:pt x="69162" y="123919"/>
                      </a:cubicBezTo>
                      <a:cubicBezTo>
                        <a:pt x="76957" y="117854"/>
                        <a:pt x="80855" y="109650"/>
                        <a:pt x="80855" y="99307"/>
                      </a:cubicBezTo>
                      <a:cubicBezTo>
                        <a:pt x="80855" y="92088"/>
                        <a:pt x="78790" y="85996"/>
                        <a:pt x="74660" y="81029"/>
                      </a:cubicBezTo>
                      <a:cubicBezTo>
                        <a:pt x="70530" y="76061"/>
                        <a:pt x="64660" y="72620"/>
                        <a:pt x="57051" y="707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4" name="图形 602">
                <a:extLst>
                  <a:ext uri="{FF2B5EF4-FFF2-40B4-BE49-F238E27FC236}">
                    <a16:creationId xmlns:a16="http://schemas.microsoft.com/office/drawing/2014/main" id="{2FAB3981-9330-E875-D342-BAA0B7593471}"/>
                  </a:ext>
                </a:extLst>
              </p:cNvPr>
              <p:cNvGrpSpPr/>
              <p:nvPr/>
            </p:nvGrpSpPr>
            <p:grpSpPr>
              <a:xfrm>
                <a:off x="3966954" y="3269298"/>
                <a:ext cx="488788" cy="135089"/>
                <a:chOff x="3966954" y="3269298"/>
                <a:chExt cx="488788" cy="135089"/>
              </a:xfrm>
              <a:solidFill>
                <a:srgbClr val="000000"/>
              </a:solidFill>
            </p:grpSpPr>
            <p:sp>
              <p:nvSpPr>
                <p:cNvPr id="815" name="任意多边形: 形状 814">
                  <a:extLst>
                    <a:ext uri="{FF2B5EF4-FFF2-40B4-BE49-F238E27FC236}">
                      <a16:creationId xmlns:a16="http://schemas.microsoft.com/office/drawing/2014/main" id="{A934853E-A140-D51B-BF5B-BE6DC5878970}"/>
                    </a:ext>
                  </a:extLst>
                </p:cNvPr>
                <p:cNvSpPr/>
                <p:nvPr/>
              </p:nvSpPr>
              <p:spPr>
                <a:xfrm flipV="1">
                  <a:off x="3966954" y="3269298"/>
                  <a:ext cx="89827" cy="135089"/>
                </a:xfrm>
                <a:custGeom>
                  <a:avLst/>
                  <a:gdLst>
                    <a:gd name="connsiteX0" fmla="*/ 6616 w 89827"/>
                    <a:gd name="connsiteY0" fmla="*/ 3197 h 135089"/>
                    <a:gd name="connsiteX1" fmla="*/ 6616 w 89827"/>
                    <a:gd name="connsiteY1" fmla="*/ 19242 h 135089"/>
                    <a:gd name="connsiteX2" fmla="*/ 20038 w 89827"/>
                    <a:gd name="connsiteY2" fmla="*/ 14443 h 135089"/>
                    <a:gd name="connsiteX3" fmla="*/ 33405 w 89827"/>
                    <a:gd name="connsiteY3" fmla="*/ 12796 h 135089"/>
                    <a:gd name="connsiteX4" fmla="*/ 60027 w 89827"/>
                    <a:gd name="connsiteY4" fmla="*/ 24517 h 135089"/>
                    <a:gd name="connsiteX5" fmla="*/ 70547 w 89827"/>
                    <a:gd name="connsiteY5" fmla="*/ 60152 h 135089"/>
                    <a:gd name="connsiteX6" fmla="*/ 57711 w 89827"/>
                    <a:gd name="connsiteY6" fmla="*/ 48627 h 135089"/>
                    <a:gd name="connsiteX7" fmla="*/ 40549 w 89827"/>
                    <a:gd name="connsiteY7" fmla="*/ 44608 h 135089"/>
                    <a:gd name="connsiteX8" fmla="*/ 9630 w 89827"/>
                    <a:gd name="connsiteY8" fmla="*/ 56412 h 135089"/>
                    <a:gd name="connsiteX9" fmla="*/ -1756 w 89827"/>
                    <a:gd name="connsiteY9" fmla="*/ 88755 h 135089"/>
                    <a:gd name="connsiteX10" fmla="*/ 10104 w 89827"/>
                    <a:gd name="connsiteY10" fmla="*/ 120901 h 135089"/>
                    <a:gd name="connsiteX11" fmla="*/ 41665 w 89827"/>
                    <a:gd name="connsiteY11" fmla="*/ 133040 h 135089"/>
                    <a:gd name="connsiteX12" fmla="*/ 76156 w 89827"/>
                    <a:gd name="connsiteY12" fmla="*/ 115711 h 135089"/>
                    <a:gd name="connsiteX13" fmla="*/ 88072 w 89827"/>
                    <a:gd name="connsiteY13" fmla="*/ 65454 h 135089"/>
                    <a:gd name="connsiteX14" fmla="*/ 73449 w 89827"/>
                    <a:gd name="connsiteY14" fmla="*/ 16312 h 135089"/>
                    <a:gd name="connsiteX15" fmla="*/ 34186 w 89827"/>
                    <a:gd name="connsiteY15" fmla="*/ -2049 h 135089"/>
                    <a:gd name="connsiteX16" fmla="*/ 20736 w 89827"/>
                    <a:gd name="connsiteY16" fmla="*/ -738 h 135089"/>
                    <a:gd name="connsiteX17" fmla="*/ 6616 w 89827"/>
                    <a:gd name="connsiteY17" fmla="*/ 3197 h 135089"/>
                    <a:gd name="connsiteX18" fmla="*/ 41665 w 89827"/>
                    <a:gd name="connsiteY18" fmla="*/ 58394 h 135089"/>
                    <a:gd name="connsiteX19" fmla="*/ 60445 w 89827"/>
                    <a:gd name="connsiteY19" fmla="*/ 66486 h 135089"/>
                    <a:gd name="connsiteX20" fmla="*/ 67394 w 89827"/>
                    <a:gd name="connsiteY20" fmla="*/ 88755 h 135089"/>
                    <a:gd name="connsiteX21" fmla="*/ 60445 w 89827"/>
                    <a:gd name="connsiteY21" fmla="*/ 110939 h 135089"/>
                    <a:gd name="connsiteX22" fmla="*/ 41665 w 89827"/>
                    <a:gd name="connsiteY22" fmla="*/ 119088 h 135089"/>
                    <a:gd name="connsiteX23" fmla="*/ 22885 w 89827"/>
                    <a:gd name="connsiteY23" fmla="*/ 110939 h 135089"/>
                    <a:gd name="connsiteX24" fmla="*/ 15964 w 89827"/>
                    <a:gd name="connsiteY24" fmla="*/ 88755 h 135089"/>
                    <a:gd name="connsiteX25" fmla="*/ 22885 w 89827"/>
                    <a:gd name="connsiteY25" fmla="*/ 66486 h 135089"/>
                    <a:gd name="connsiteX26" fmla="*/ 41665 w 89827"/>
                    <a:gd name="connsiteY26" fmla="*/ 5839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616" y="3197"/>
                      </a:moveTo>
                      <a:lnTo>
                        <a:pt x="6616" y="19242"/>
                      </a:lnTo>
                      <a:cubicBezTo>
                        <a:pt x="11044" y="17140"/>
                        <a:pt x="15518" y="15540"/>
                        <a:pt x="20038" y="14443"/>
                      </a:cubicBezTo>
                      <a:cubicBezTo>
                        <a:pt x="24578" y="13345"/>
                        <a:pt x="29033" y="12796"/>
                        <a:pt x="33405" y="12796"/>
                      </a:cubicBezTo>
                      <a:cubicBezTo>
                        <a:pt x="45032" y="12796"/>
                        <a:pt x="53906" y="16703"/>
                        <a:pt x="60027" y="24517"/>
                      </a:cubicBezTo>
                      <a:cubicBezTo>
                        <a:pt x="66166" y="32330"/>
                        <a:pt x="69673" y="44208"/>
                        <a:pt x="70547" y="60152"/>
                      </a:cubicBezTo>
                      <a:cubicBezTo>
                        <a:pt x="67180" y="55147"/>
                        <a:pt x="62901" y="51306"/>
                        <a:pt x="57711" y="48627"/>
                      </a:cubicBezTo>
                      <a:cubicBezTo>
                        <a:pt x="52539" y="45948"/>
                        <a:pt x="46818" y="44608"/>
                        <a:pt x="40549" y="44608"/>
                      </a:cubicBezTo>
                      <a:cubicBezTo>
                        <a:pt x="27526" y="44608"/>
                        <a:pt x="17220" y="48543"/>
                        <a:pt x="9630" y="56412"/>
                      </a:cubicBezTo>
                      <a:cubicBezTo>
                        <a:pt x="2040" y="64300"/>
                        <a:pt x="-1756" y="75081"/>
                        <a:pt x="-1756" y="88755"/>
                      </a:cubicBezTo>
                      <a:cubicBezTo>
                        <a:pt x="-1756" y="102112"/>
                        <a:pt x="2198" y="112827"/>
                        <a:pt x="10104" y="120901"/>
                      </a:cubicBezTo>
                      <a:cubicBezTo>
                        <a:pt x="18011" y="128994"/>
                        <a:pt x="28531" y="133040"/>
                        <a:pt x="41665" y="133040"/>
                      </a:cubicBezTo>
                      <a:cubicBezTo>
                        <a:pt x="56734" y="133040"/>
                        <a:pt x="68231" y="127264"/>
                        <a:pt x="76156" y="115711"/>
                      </a:cubicBezTo>
                      <a:cubicBezTo>
                        <a:pt x="84100" y="104177"/>
                        <a:pt x="88072" y="87424"/>
                        <a:pt x="88072" y="65454"/>
                      </a:cubicBezTo>
                      <a:cubicBezTo>
                        <a:pt x="88072" y="44934"/>
                        <a:pt x="83197" y="28554"/>
                        <a:pt x="73449" y="16312"/>
                      </a:cubicBezTo>
                      <a:cubicBezTo>
                        <a:pt x="63720" y="4071"/>
                        <a:pt x="50632" y="-2049"/>
                        <a:pt x="34186" y="-2049"/>
                      </a:cubicBezTo>
                      <a:cubicBezTo>
                        <a:pt x="29759" y="-2049"/>
                        <a:pt x="25275" y="-1612"/>
                        <a:pt x="20736" y="-738"/>
                      </a:cubicBezTo>
                      <a:cubicBezTo>
                        <a:pt x="16215" y="137"/>
                        <a:pt x="11509" y="1448"/>
                        <a:pt x="6616" y="3197"/>
                      </a:cubicBezTo>
                      <a:close/>
                      <a:moveTo>
                        <a:pt x="41665" y="58394"/>
                      </a:moveTo>
                      <a:cubicBezTo>
                        <a:pt x="49572" y="58394"/>
                        <a:pt x="55832" y="61091"/>
                        <a:pt x="60445" y="66486"/>
                      </a:cubicBezTo>
                      <a:cubicBezTo>
                        <a:pt x="65078" y="71900"/>
                        <a:pt x="67394" y="79323"/>
                        <a:pt x="67394" y="88755"/>
                      </a:cubicBezTo>
                      <a:cubicBezTo>
                        <a:pt x="67394" y="98112"/>
                        <a:pt x="65078" y="105507"/>
                        <a:pt x="60445" y="110939"/>
                      </a:cubicBezTo>
                      <a:cubicBezTo>
                        <a:pt x="55832" y="116371"/>
                        <a:pt x="49572" y="119088"/>
                        <a:pt x="41665" y="119088"/>
                      </a:cubicBezTo>
                      <a:cubicBezTo>
                        <a:pt x="33759" y="119088"/>
                        <a:pt x="27498" y="116371"/>
                        <a:pt x="22885" y="110939"/>
                      </a:cubicBezTo>
                      <a:cubicBezTo>
                        <a:pt x="18271" y="105507"/>
                        <a:pt x="15964" y="98112"/>
                        <a:pt x="15964" y="88755"/>
                      </a:cubicBezTo>
                      <a:cubicBezTo>
                        <a:pt x="15964" y="79323"/>
                        <a:pt x="18271" y="71900"/>
                        <a:pt x="22885" y="66486"/>
                      </a:cubicBezTo>
                      <a:cubicBezTo>
                        <a:pt x="27498" y="61091"/>
                        <a:pt x="33759" y="58394"/>
                        <a:pt x="41665" y="583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: 形状 815">
                  <a:extLst>
                    <a:ext uri="{FF2B5EF4-FFF2-40B4-BE49-F238E27FC236}">
                      <a16:creationId xmlns:a16="http://schemas.microsoft.com/office/drawing/2014/main" id="{CE0D3D5B-A53A-F730-B4C3-630ACB899D34}"/>
                    </a:ext>
                  </a:extLst>
                </p:cNvPr>
                <p:cNvSpPr/>
                <p:nvPr/>
              </p:nvSpPr>
              <p:spPr>
                <a:xfrm flipV="1">
                  <a:off x="4082953" y="3269298"/>
                  <a:ext cx="85697" cy="135089"/>
                </a:xfrm>
                <a:custGeom>
                  <a:avLst/>
                  <a:gdLst>
                    <a:gd name="connsiteX0" fmla="*/ 57095 w 85697"/>
                    <a:gd name="connsiteY0" fmla="*/ 70700 h 135089"/>
                    <a:gd name="connsiteX1" fmla="*/ 76824 w 85697"/>
                    <a:gd name="connsiteY1" fmla="*/ 59426 h 135089"/>
                    <a:gd name="connsiteX2" fmla="*/ 83940 w 85697"/>
                    <a:gd name="connsiteY2" fmla="*/ 38330 h 135089"/>
                    <a:gd name="connsiteX3" fmla="*/ 70685 w 85697"/>
                    <a:gd name="connsiteY3" fmla="*/ 8499 h 135089"/>
                    <a:gd name="connsiteX4" fmla="*/ 33013 w 85697"/>
                    <a:gd name="connsiteY4" fmla="*/ -2049 h 135089"/>
                    <a:gd name="connsiteX5" fmla="*/ 16158 w 85697"/>
                    <a:gd name="connsiteY5" fmla="*/ -431 h 135089"/>
                    <a:gd name="connsiteX6" fmla="*/ -1757 w 85697"/>
                    <a:gd name="connsiteY6" fmla="*/ 4425 h 135089"/>
                    <a:gd name="connsiteX7" fmla="*/ -1757 w 85697"/>
                    <a:gd name="connsiteY7" fmla="*/ 21419 h 135089"/>
                    <a:gd name="connsiteX8" fmla="*/ 14261 w 85697"/>
                    <a:gd name="connsiteY8" fmla="*/ 14973 h 135089"/>
                    <a:gd name="connsiteX9" fmla="*/ 32511 w 85697"/>
                    <a:gd name="connsiteY9" fmla="*/ 12796 h 135089"/>
                    <a:gd name="connsiteX10" fmla="*/ 57737 w 85697"/>
                    <a:gd name="connsiteY10" fmla="*/ 19326 h 135089"/>
                    <a:gd name="connsiteX11" fmla="*/ 66416 w 85697"/>
                    <a:gd name="connsiteY11" fmla="*/ 38330 h 135089"/>
                    <a:gd name="connsiteX12" fmla="*/ 58351 w 85697"/>
                    <a:gd name="connsiteY12" fmla="*/ 56329 h 135089"/>
                    <a:gd name="connsiteX13" fmla="*/ 35915 w 85697"/>
                    <a:gd name="connsiteY13" fmla="*/ 62831 h 135089"/>
                    <a:gd name="connsiteX14" fmla="*/ 20735 w 85697"/>
                    <a:gd name="connsiteY14" fmla="*/ 62831 h 135089"/>
                    <a:gd name="connsiteX15" fmla="*/ 20735 w 85697"/>
                    <a:gd name="connsiteY15" fmla="*/ 77313 h 135089"/>
                    <a:gd name="connsiteX16" fmla="*/ 36613 w 85697"/>
                    <a:gd name="connsiteY16" fmla="*/ 77313 h 135089"/>
                    <a:gd name="connsiteX17" fmla="*/ 56481 w 85697"/>
                    <a:gd name="connsiteY17" fmla="*/ 82504 h 135089"/>
                    <a:gd name="connsiteX18" fmla="*/ 63374 w 85697"/>
                    <a:gd name="connsiteY18" fmla="*/ 97461 h 135089"/>
                    <a:gd name="connsiteX19" fmla="*/ 56258 w 85697"/>
                    <a:gd name="connsiteY19" fmla="*/ 112837 h 135089"/>
                    <a:gd name="connsiteX20" fmla="*/ 35915 w 85697"/>
                    <a:gd name="connsiteY20" fmla="*/ 118222 h 135089"/>
                    <a:gd name="connsiteX21" fmla="*/ 20372 w 85697"/>
                    <a:gd name="connsiteY21" fmla="*/ 116632 h 135089"/>
                    <a:gd name="connsiteX22" fmla="*/ 2150 w 85697"/>
                    <a:gd name="connsiteY22" fmla="*/ 111776 h 135089"/>
                    <a:gd name="connsiteX23" fmla="*/ 2150 w 85697"/>
                    <a:gd name="connsiteY23" fmla="*/ 127459 h 135089"/>
                    <a:gd name="connsiteX24" fmla="*/ 20958 w 85697"/>
                    <a:gd name="connsiteY24" fmla="*/ 131645 h 135089"/>
                    <a:gd name="connsiteX25" fmla="*/ 37478 w 85697"/>
                    <a:gd name="connsiteY25" fmla="*/ 133040 h 135089"/>
                    <a:gd name="connsiteX26" fmla="*/ 69206 w 85697"/>
                    <a:gd name="connsiteY26" fmla="*/ 123915 h 135089"/>
                    <a:gd name="connsiteX27" fmla="*/ 80898 w 85697"/>
                    <a:gd name="connsiteY27" fmla="*/ 99303 h 135089"/>
                    <a:gd name="connsiteX28" fmla="*/ 74703 w 85697"/>
                    <a:gd name="connsiteY28" fmla="*/ 81025 h 135089"/>
                    <a:gd name="connsiteX29" fmla="*/ 57095 w 85697"/>
                    <a:gd name="connsiteY29" fmla="*/ 7070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85697" h="135089">
                      <a:moveTo>
                        <a:pt x="57095" y="70700"/>
                      </a:moveTo>
                      <a:cubicBezTo>
                        <a:pt x="65523" y="68895"/>
                        <a:pt x="72099" y="65137"/>
                        <a:pt x="76824" y="59426"/>
                      </a:cubicBezTo>
                      <a:cubicBezTo>
                        <a:pt x="81568" y="53733"/>
                        <a:pt x="83940" y="46701"/>
                        <a:pt x="83940" y="38330"/>
                      </a:cubicBezTo>
                      <a:cubicBezTo>
                        <a:pt x="83940" y="25493"/>
                        <a:pt x="79522" y="15550"/>
                        <a:pt x="70685" y="8499"/>
                      </a:cubicBezTo>
                      <a:cubicBezTo>
                        <a:pt x="61848" y="1467"/>
                        <a:pt x="49291" y="-2049"/>
                        <a:pt x="33013" y="-2049"/>
                      </a:cubicBezTo>
                      <a:cubicBezTo>
                        <a:pt x="27562" y="-2049"/>
                        <a:pt x="21944" y="-1510"/>
                        <a:pt x="16158" y="-431"/>
                      </a:cubicBezTo>
                      <a:cubicBezTo>
                        <a:pt x="10373" y="648"/>
                        <a:pt x="4401" y="2267"/>
                        <a:pt x="-1757" y="4425"/>
                      </a:cubicBezTo>
                      <a:lnTo>
                        <a:pt x="-1757" y="21419"/>
                      </a:lnTo>
                      <a:cubicBezTo>
                        <a:pt x="3117" y="18573"/>
                        <a:pt x="8456" y="16424"/>
                        <a:pt x="14261" y="14973"/>
                      </a:cubicBezTo>
                      <a:cubicBezTo>
                        <a:pt x="20084" y="13522"/>
                        <a:pt x="26167" y="12796"/>
                        <a:pt x="32511" y="12796"/>
                      </a:cubicBezTo>
                      <a:cubicBezTo>
                        <a:pt x="43543" y="12796"/>
                        <a:pt x="51951" y="14973"/>
                        <a:pt x="57737" y="19326"/>
                      </a:cubicBezTo>
                      <a:cubicBezTo>
                        <a:pt x="63523" y="23679"/>
                        <a:pt x="66416" y="30014"/>
                        <a:pt x="66416" y="38330"/>
                      </a:cubicBezTo>
                      <a:cubicBezTo>
                        <a:pt x="66416" y="46013"/>
                        <a:pt x="63727" y="52013"/>
                        <a:pt x="58351" y="56329"/>
                      </a:cubicBezTo>
                      <a:cubicBezTo>
                        <a:pt x="52975" y="60663"/>
                        <a:pt x="45496" y="62831"/>
                        <a:pt x="35915" y="62831"/>
                      </a:cubicBezTo>
                      <a:lnTo>
                        <a:pt x="20735" y="62831"/>
                      </a:lnTo>
                      <a:lnTo>
                        <a:pt x="20735" y="77313"/>
                      </a:lnTo>
                      <a:lnTo>
                        <a:pt x="36613" y="77313"/>
                      </a:lnTo>
                      <a:cubicBezTo>
                        <a:pt x="45263" y="77313"/>
                        <a:pt x="51886" y="79043"/>
                        <a:pt x="56481" y="82504"/>
                      </a:cubicBezTo>
                      <a:cubicBezTo>
                        <a:pt x="61076" y="85964"/>
                        <a:pt x="63374" y="90950"/>
                        <a:pt x="63374" y="97461"/>
                      </a:cubicBezTo>
                      <a:cubicBezTo>
                        <a:pt x="63374" y="104140"/>
                        <a:pt x="61002" y="109265"/>
                        <a:pt x="56258" y="112837"/>
                      </a:cubicBezTo>
                      <a:cubicBezTo>
                        <a:pt x="51533" y="116427"/>
                        <a:pt x="44752" y="118222"/>
                        <a:pt x="35915" y="118222"/>
                      </a:cubicBezTo>
                      <a:cubicBezTo>
                        <a:pt x="31078" y="118222"/>
                        <a:pt x="25897" y="117692"/>
                        <a:pt x="20372" y="116632"/>
                      </a:cubicBezTo>
                      <a:cubicBezTo>
                        <a:pt x="14847" y="115590"/>
                        <a:pt x="8773" y="113972"/>
                        <a:pt x="2150" y="111776"/>
                      </a:cubicBezTo>
                      <a:lnTo>
                        <a:pt x="2150" y="127459"/>
                      </a:lnTo>
                      <a:cubicBezTo>
                        <a:pt x="8847" y="129319"/>
                        <a:pt x="15116" y="130715"/>
                        <a:pt x="20958" y="131645"/>
                      </a:cubicBezTo>
                      <a:cubicBezTo>
                        <a:pt x="26799" y="132575"/>
                        <a:pt x="32306" y="133040"/>
                        <a:pt x="37478" y="133040"/>
                      </a:cubicBezTo>
                      <a:cubicBezTo>
                        <a:pt x="50854" y="133040"/>
                        <a:pt x="61430" y="129999"/>
                        <a:pt x="69206" y="123915"/>
                      </a:cubicBezTo>
                      <a:cubicBezTo>
                        <a:pt x="77001" y="117850"/>
                        <a:pt x="80898" y="109646"/>
                        <a:pt x="80898" y="99303"/>
                      </a:cubicBezTo>
                      <a:cubicBezTo>
                        <a:pt x="80898" y="92085"/>
                        <a:pt x="78833" y="85992"/>
                        <a:pt x="74703" y="81025"/>
                      </a:cubicBezTo>
                      <a:cubicBezTo>
                        <a:pt x="70573" y="76058"/>
                        <a:pt x="64704" y="72616"/>
                        <a:pt x="57095" y="707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: 形状 816">
                  <a:extLst>
                    <a:ext uri="{FF2B5EF4-FFF2-40B4-BE49-F238E27FC236}">
                      <a16:creationId xmlns:a16="http://schemas.microsoft.com/office/drawing/2014/main" id="{536050B5-7974-4B8D-9D93-F877CD2C04F0}"/>
                    </a:ext>
                  </a:extLst>
                </p:cNvPr>
                <p:cNvSpPr/>
                <p:nvPr/>
              </p:nvSpPr>
              <p:spPr>
                <a:xfrm flipV="1">
                  <a:off x="4202049" y="3379691"/>
                  <a:ext cx="18417" cy="22156"/>
                </a:xfrm>
                <a:custGeom>
                  <a:avLst/>
                  <a:gdLst>
                    <a:gd name="connsiteX0" fmla="*/ -740 w 18417"/>
                    <a:gd name="connsiteY0" fmla="*/ 22045 h 22156"/>
                    <a:gd name="connsiteX1" fmla="*/ 17677 w 18417"/>
                    <a:gd name="connsiteY1" fmla="*/ 22045 h 22156"/>
                    <a:gd name="connsiteX2" fmla="*/ 17677 w 18417"/>
                    <a:gd name="connsiteY2" fmla="*/ -112 h 22156"/>
                    <a:gd name="connsiteX3" fmla="*/ -740 w 18417"/>
                    <a:gd name="connsiteY3" fmla="*/ -112 h 22156"/>
                    <a:gd name="connsiteX4" fmla="*/ -740 w 18417"/>
                    <a:gd name="connsiteY4" fmla="*/ 22045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740" y="22045"/>
                      </a:moveTo>
                      <a:lnTo>
                        <a:pt x="17677" y="22045"/>
                      </a:lnTo>
                      <a:lnTo>
                        <a:pt x="17677" y="-112"/>
                      </a:lnTo>
                      <a:lnTo>
                        <a:pt x="-740" y="-112"/>
                      </a:lnTo>
                      <a:lnTo>
                        <a:pt x="-740" y="220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: 形状 817">
                  <a:extLst>
                    <a:ext uri="{FF2B5EF4-FFF2-40B4-BE49-F238E27FC236}">
                      <a16:creationId xmlns:a16="http://schemas.microsoft.com/office/drawing/2014/main" id="{16A403A5-ABFC-855E-443B-D690EF7C9604}"/>
                    </a:ext>
                  </a:extLst>
                </p:cNvPr>
                <p:cNvSpPr/>
                <p:nvPr/>
              </p:nvSpPr>
              <p:spPr>
                <a:xfrm flipV="1">
                  <a:off x="4251508" y="3269298"/>
                  <a:ext cx="89994" cy="135089"/>
                </a:xfrm>
                <a:custGeom>
                  <a:avLst/>
                  <a:gdLst>
                    <a:gd name="connsiteX0" fmla="*/ 43230 w 89994"/>
                    <a:gd name="connsiteY0" fmla="*/ 119088 h 135089"/>
                    <a:gd name="connsiteX1" fmla="*/ 22775 w 89994"/>
                    <a:gd name="connsiteY1" fmla="*/ 105693 h 135089"/>
                    <a:gd name="connsiteX2" fmla="*/ 15938 w 89994"/>
                    <a:gd name="connsiteY2" fmla="*/ 65454 h 135089"/>
                    <a:gd name="connsiteX3" fmla="*/ 22775 w 89994"/>
                    <a:gd name="connsiteY3" fmla="*/ 25298 h 135089"/>
                    <a:gd name="connsiteX4" fmla="*/ 43230 w 89994"/>
                    <a:gd name="connsiteY4" fmla="*/ 11903 h 135089"/>
                    <a:gd name="connsiteX5" fmla="*/ 63768 w 89994"/>
                    <a:gd name="connsiteY5" fmla="*/ 25298 h 135089"/>
                    <a:gd name="connsiteX6" fmla="*/ 70633 w 89994"/>
                    <a:gd name="connsiteY6" fmla="*/ 65454 h 135089"/>
                    <a:gd name="connsiteX7" fmla="*/ 63768 w 89994"/>
                    <a:gd name="connsiteY7" fmla="*/ 105693 h 135089"/>
                    <a:gd name="connsiteX8" fmla="*/ 43230 w 89994"/>
                    <a:gd name="connsiteY8" fmla="*/ 119088 h 135089"/>
                    <a:gd name="connsiteX9" fmla="*/ 43230 w 89994"/>
                    <a:gd name="connsiteY9" fmla="*/ 133040 h 135089"/>
                    <a:gd name="connsiteX10" fmla="*/ 76688 w 89994"/>
                    <a:gd name="connsiteY10" fmla="*/ 115711 h 135089"/>
                    <a:gd name="connsiteX11" fmla="*/ 88241 w 89994"/>
                    <a:gd name="connsiteY11" fmla="*/ 65454 h 135089"/>
                    <a:gd name="connsiteX12" fmla="*/ 76688 w 89994"/>
                    <a:gd name="connsiteY12" fmla="*/ 15252 h 135089"/>
                    <a:gd name="connsiteX13" fmla="*/ 43230 w 89994"/>
                    <a:gd name="connsiteY13" fmla="*/ -2049 h 135089"/>
                    <a:gd name="connsiteX14" fmla="*/ 9799 w 89994"/>
                    <a:gd name="connsiteY14" fmla="*/ 15252 h 135089"/>
                    <a:gd name="connsiteX15" fmla="*/ -1754 w 89994"/>
                    <a:gd name="connsiteY15" fmla="*/ 65454 h 135089"/>
                    <a:gd name="connsiteX16" fmla="*/ 9799 w 89994"/>
                    <a:gd name="connsiteY16" fmla="*/ 115711 h 135089"/>
                    <a:gd name="connsiteX17" fmla="*/ 43230 w 89994"/>
                    <a:gd name="connsiteY17" fmla="*/ 13304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230" y="119088"/>
                      </a:moveTo>
                      <a:cubicBezTo>
                        <a:pt x="34170" y="119088"/>
                        <a:pt x="27352" y="114623"/>
                        <a:pt x="22775" y="105693"/>
                      </a:cubicBezTo>
                      <a:cubicBezTo>
                        <a:pt x="18217" y="96782"/>
                        <a:pt x="15938" y="83369"/>
                        <a:pt x="15938" y="65454"/>
                      </a:cubicBezTo>
                      <a:cubicBezTo>
                        <a:pt x="15938" y="47613"/>
                        <a:pt x="18217" y="34228"/>
                        <a:pt x="22775" y="25298"/>
                      </a:cubicBezTo>
                      <a:cubicBezTo>
                        <a:pt x="27352" y="16368"/>
                        <a:pt x="34170" y="11903"/>
                        <a:pt x="43230" y="11903"/>
                      </a:cubicBezTo>
                      <a:cubicBezTo>
                        <a:pt x="52364" y="11903"/>
                        <a:pt x="59210" y="16368"/>
                        <a:pt x="63768" y="25298"/>
                      </a:cubicBezTo>
                      <a:cubicBezTo>
                        <a:pt x="68344" y="34228"/>
                        <a:pt x="70633" y="47613"/>
                        <a:pt x="70633" y="65454"/>
                      </a:cubicBezTo>
                      <a:cubicBezTo>
                        <a:pt x="70633" y="83369"/>
                        <a:pt x="68344" y="96782"/>
                        <a:pt x="63768" y="105693"/>
                      </a:cubicBezTo>
                      <a:cubicBezTo>
                        <a:pt x="59210" y="114623"/>
                        <a:pt x="52364" y="119088"/>
                        <a:pt x="43230" y="119088"/>
                      </a:cubicBezTo>
                      <a:close/>
                      <a:moveTo>
                        <a:pt x="43230" y="133040"/>
                      </a:moveTo>
                      <a:cubicBezTo>
                        <a:pt x="57833" y="133040"/>
                        <a:pt x="68986" y="127264"/>
                        <a:pt x="76688" y="115711"/>
                      </a:cubicBezTo>
                      <a:cubicBezTo>
                        <a:pt x="84390" y="104177"/>
                        <a:pt x="88241" y="87424"/>
                        <a:pt x="88241" y="65454"/>
                      </a:cubicBezTo>
                      <a:cubicBezTo>
                        <a:pt x="88241" y="43539"/>
                        <a:pt x="84390" y="26805"/>
                        <a:pt x="76688" y="15252"/>
                      </a:cubicBezTo>
                      <a:cubicBezTo>
                        <a:pt x="68986" y="3718"/>
                        <a:pt x="57833" y="-2049"/>
                        <a:pt x="43230" y="-2049"/>
                      </a:cubicBezTo>
                      <a:cubicBezTo>
                        <a:pt x="28645" y="-2049"/>
                        <a:pt x="17501" y="3718"/>
                        <a:pt x="9799" y="15252"/>
                      </a:cubicBezTo>
                      <a:cubicBezTo>
                        <a:pt x="2097" y="26805"/>
                        <a:pt x="-1754" y="43539"/>
                        <a:pt x="-1754" y="65454"/>
                      </a:cubicBezTo>
                      <a:cubicBezTo>
                        <a:pt x="-1754" y="87424"/>
                        <a:pt x="2097" y="104177"/>
                        <a:pt x="9799" y="115711"/>
                      </a:cubicBezTo>
                      <a:cubicBezTo>
                        <a:pt x="17501" y="127264"/>
                        <a:pt x="28645" y="133040"/>
                        <a:pt x="43230" y="133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: 形状 818">
                  <a:extLst>
                    <a:ext uri="{FF2B5EF4-FFF2-40B4-BE49-F238E27FC236}">
                      <a16:creationId xmlns:a16="http://schemas.microsoft.com/office/drawing/2014/main" id="{9B9A2494-6A61-E03E-FB8C-508A7546A9E2}"/>
                    </a:ext>
                  </a:extLst>
                </p:cNvPr>
                <p:cNvSpPr/>
                <p:nvPr/>
              </p:nvSpPr>
              <p:spPr>
                <a:xfrm flipV="1">
                  <a:off x="4365832" y="3269298"/>
                  <a:ext cx="89910" cy="135089"/>
                </a:xfrm>
                <a:custGeom>
                  <a:avLst/>
                  <a:gdLst>
                    <a:gd name="connsiteX0" fmla="*/ 44723 w 89910"/>
                    <a:gd name="connsiteY0" fmla="*/ 72597 h 135089"/>
                    <a:gd name="connsiteX1" fmla="*/ 25914 w 89910"/>
                    <a:gd name="connsiteY1" fmla="*/ 64477 h 135089"/>
                    <a:gd name="connsiteX2" fmla="*/ 18994 w 89910"/>
                    <a:gd name="connsiteY2" fmla="*/ 42264 h 135089"/>
                    <a:gd name="connsiteX3" fmla="*/ 25914 w 89910"/>
                    <a:gd name="connsiteY3" fmla="*/ 20052 h 135089"/>
                    <a:gd name="connsiteX4" fmla="*/ 44723 w 89910"/>
                    <a:gd name="connsiteY4" fmla="*/ 11903 h 135089"/>
                    <a:gd name="connsiteX5" fmla="*/ 63503 w 89910"/>
                    <a:gd name="connsiteY5" fmla="*/ 20052 h 135089"/>
                    <a:gd name="connsiteX6" fmla="*/ 70423 w 89910"/>
                    <a:gd name="connsiteY6" fmla="*/ 42264 h 135089"/>
                    <a:gd name="connsiteX7" fmla="*/ 63503 w 89910"/>
                    <a:gd name="connsiteY7" fmla="*/ 64477 h 135089"/>
                    <a:gd name="connsiteX8" fmla="*/ 44723 w 89910"/>
                    <a:gd name="connsiteY8" fmla="*/ 72597 h 135089"/>
                    <a:gd name="connsiteX9" fmla="*/ 79688 w 89910"/>
                    <a:gd name="connsiteY9" fmla="*/ 127822 h 135089"/>
                    <a:gd name="connsiteX10" fmla="*/ 79688 w 89910"/>
                    <a:gd name="connsiteY10" fmla="*/ 111776 h 135089"/>
                    <a:gd name="connsiteX11" fmla="*/ 66293 w 89910"/>
                    <a:gd name="connsiteY11" fmla="*/ 116548 h 135089"/>
                    <a:gd name="connsiteX12" fmla="*/ 52899 w 89910"/>
                    <a:gd name="connsiteY12" fmla="*/ 118222 h 135089"/>
                    <a:gd name="connsiteX13" fmla="*/ 26249 w 89910"/>
                    <a:gd name="connsiteY13" fmla="*/ 106446 h 135089"/>
                    <a:gd name="connsiteX14" fmla="*/ 15757 w 89910"/>
                    <a:gd name="connsiteY14" fmla="*/ 70867 h 135089"/>
                    <a:gd name="connsiteX15" fmla="*/ 28649 w 89910"/>
                    <a:gd name="connsiteY15" fmla="*/ 82504 h 135089"/>
                    <a:gd name="connsiteX16" fmla="*/ 45755 w 89910"/>
                    <a:gd name="connsiteY16" fmla="*/ 86550 h 135089"/>
                    <a:gd name="connsiteX17" fmla="*/ 76758 w 89910"/>
                    <a:gd name="connsiteY17" fmla="*/ 74634 h 135089"/>
                    <a:gd name="connsiteX18" fmla="*/ 88143 w 89910"/>
                    <a:gd name="connsiteY18" fmla="*/ 42264 h 135089"/>
                    <a:gd name="connsiteX19" fmla="*/ 76284 w 89910"/>
                    <a:gd name="connsiteY19" fmla="*/ 10062 h 135089"/>
                    <a:gd name="connsiteX20" fmla="*/ 44723 w 89910"/>
                    <a:gd name="connsiteY20" fmla="*/ -2049 h 135089"/>
                    <a:gd name="connsiteX21" fmla="*/ 10176 w 89910"/>
                    <a:gd name="connsiteY21" fmla="*/ 15252 h 135089"/>
                    <a:gd name="connsiteX22" fmla="*/ -1768 w 89910"/>
                    <a:gd name="connsiteY22" fmla="*/ 65454 h 135089"/>
                    <a:gd name="connsiteX23" fmla="*/ 12883 w 89910"/>
                    <a:gd name="connsiteY23" fmla="*/ 114679 h 135089"/>
                    <a:gd name="connsiteX24" fmla="*/ 52201 w 89910"/>
                    <a:gd name="connsiteY24" fmla="*/ 133040 h 135089"/>
                    <a:gd name="connsiteX25" fmla="*/ 65596 w 89910"/>
                    <a:gd name="connsiteY25" fmla="*/ 131729 h 135089"/>
                    <a:gd name="connsiteX26" fmla="*/ 79688 w 89910"/>
                    <a:gd name="connsiteY26" fmla="*/ 12782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723" y="72597"/>
                      </a:moveTo>
                      <a:cubicBezTo>
                        <a:pt x="36816" y="72597"/>
                        <a:pt x="30547" y="69891"/>
                        <a:pt x="25914" y="64477"/>
                      </a:cubicBezTo>
                      <a:cubicBezTo>
                        <a:pt x="21301" y="59082"/>
                        <a:pt x="18994" y="51678"/>
                        <a:pt x="18994" y="42264"/>
                      </a:cubicBezTo>
                      <a:cubicBezTo>
                        <a:pt x="18994" y="32907"/>
                        <a:pt x="21301" y="25503"/>
                        <a:pt x="25914" y="20052"/>
                      </a:cubicBezTo>
                      <a:cubicBezTo>
                        <a:pt x="30547" y="14620"/>
                        <a:pt x="36816" y="11903"/>
                        <a:pt x="44723" y="11903"/>
                      </a:cubicBezTo>
                      <a:cubicBezTo>
                        <a:pt x="52629" y="11903"/>
                        <a:pt x="58889" y="14620"/>
                        <a:pt x="63503" y="20052"/>
                      </a:cubicBezTo>
                      <a:cubicBezTo>
                        <a:pt x="68117" y="25503"/>
                        <a:pt x="70423" y="32907"/>
                        <a:pt x="70423" y="42264"/>
                      </a:cubicBezTo>
                      <a:cubicBezTo>
                        <a:pt x="70423" y="51678"/>
                        <a:pt x="68117" y="59082"/>
                        <a:pt x="63503" y="64477"/>
                      </a:cubicBezTo>
                      <a:cubicBezTo>
                        <a:pt x="58889" y="69891"/>
                        <a:pt x="52629" y="72597"/>
                        <a:pt x="44723" y="72597"/>
                      </a:cubicBezTo>
                      <a:close/>
                      <a:moveTo>
                        <a:pt x="79688" y="127822"/>
                      </a:moveTo>
                      <a:lnTo>
                        <a:pt x="79688" y="111776"/>
                      </a:lnTo>
                      <a:cubicBezTo>
                        <a:pt x="75260" y="113860"/>
                        <a:pt x="70795" y="115451"/>
                        <a:pt x="66293" y="116548"/>
                      </a:cubicBezTo>
                      <a:cubicBezTo>
                        <a:pt x="61791" y="117664"/>
                        <a:pt x="57327" y="118222"/>
                        <a:pt x="52899" y="118222"/>
                      </a:cubicBezTo>
                      <a:cubicBezTo>
                        <a:pt x="41272" y="118222"/>
                        <a:pt x="32389" y="114297"/>
                        <a:pt x="26249" y="106446"/>
                      </a:cubicBezTo>
                      <a:cubicBezTo>
                        <a:pt x="20129" y="98596"/>
                        <a:pt x="16631" y="86736"/>
                        <a:pt x="15757" y="70867"/>
                      </a:cubicBezTo>
                      <a:cubicBezTo>
                        <a:pt x="19180" y="75927"/>
                        <a:pt x="23477" y="79806"/>
                        <a:pt x="28649" y="82504"/>
                      </a:cubicBezTo>
                      <a:cubicBezTo>
                        <a:pt x="33840" y="85201"/>
                        <a:pt x="39542" y="86550"/>
                        <a:pt x="45755" y="86550"/>
                      </a:cubicBezTo>
                      <a:cubicBezTo>
                        <a:pt x="58833" y="86550"/>
                        <a:pt x="69168" y="82578"/>
                        <a:pt x="76758" y="74634"/>
                      </a:cubicBezTo>
                      <a:cubicBezTo>
                        <a:pt x="84348" y="66709"/>
                        <a:pt x="88143" y="55919"/>
                        <a:pt x="88143" y="42264"/>
                      </a:cubicBezTo>
                      <a:cubicBezTo>
                        <a:pt x="88143" y="28888"/>
                        <a:pt x="84190" y="18154"/>
                        <a:pt x="76284" y="10062"/>
                      </a:cubicBezTo>
                      <a:cubicBezTo>
                        <a:pt x="68377" y="1988"/>
                        <a:pt x="57857" y="-2049"/>
                        <a:pt x="44723" y="-2049"/>
                      </a:cubicBezTo>
                      <a:cubicBezTo>
                        <a:pt x="29654" y="-2049"/>
                        <a:pt x="18138" y="3718"/>
                        <a:pt x="10176" y="15252"/>
                      </a:cubicBezTo>
                      <a:cubicBezTo>
                        <a:pt x="2214" y="26805"/>
                        <a:pt x="-1768" y="43539"/>
                        <a:pt x="-1768" y="65454"/>
                      </a:cubicBezTo>
                      <a:cubicBezTo>
                        <a:pt x="-1768" y="86029"/>
                        <a:pt x="3116" y="102437"/>
                        <a:pt x="12883" y="114679"/>
                      </a:cubicBezTo>
                      <a:cubicBezTo>
                        <a:pt x="22650" y="126920"/>
                        <a:pt x="35756" y="133040"/>
                        <a:pt x="52201" y="133040"/>
                      </a:cubicBezTo>
                      <a:cubicBezTo>
                        <a:pt x="56629" y="133040"/>
                        <a:pt x="61094" y="132603"/>
                        <a:pt x="65596" y="131729"/>
                      </a:cubicBezTo>
                      <a:cubicBezTo>
                        <a:pt x="70098" y="130854"/>
                        <a:pt x="74795" y="129552"/>
                        <a:pt x="79688" y="1278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0" name="图形 602">
                <a:extLst>
                  <a:ext uri="{FF2B5EF4-FFF2-40B4-BE49-F238E27FC236}">
                    <a16:creationId xmlns:a16="http://schemas.microsoft.com/office/drawing/2014/main" id="{CF962BBE-5190-ECF0-4347-5A2A830B3AD8}"/>
                  </a:ext>
                </a:extLst>
              </p:cNvPr>
              <p:cNvGrpSpPr/>
              <p:nvPr/>
            </p:nvGrpSpPr>
            <p:grpSpPr>
              <a:xfrm>
                <a:off x="4772249" y="3459402"/>
                <a:ext cx="482147" cy="135089"/>
                <a:chOff x="4772249" y="3459402"/>
                <a:chExt cx="482147" cy="135089"/>
              </a:xfrm>
              <a:solidFill>
                <a:srgbClr val="000000"/>
              </a:solidFill>
            </p:grpSpPr>
            <p:sp>
              <p:nvSpPr>
                <p:cNvPr id="821" name="任意多边形: 形状 820">
                  <a:extLst>
                    <a:ext uri="{FF2B5EF4-FFF2-40B4-BE49-F238E27FC236}">
                      <a16:creationId xmlns:a16="http://schemas.microsoft.com/office/drawing/2014/main" id="{C343D053-AD4D-89CD-CC1E-62B9117DEA59}"/>
                    </a:ext>
                  </a:extLst>
                </p:cNvPr>
                <p:cNvSpPr/>
                <p:nvPr/>
              </p:nvSpPr>
              <p:spPr>
                <a:xfrm flipV="1">
                  <a:off x="4772249" y="3459402"/>
                  <a:ext cx="89827" cy="135089"/>
                </a:xfrm>
                <a:custGeom>
                  <a:avLst/>
                  <a:gdLst>
                    <a:gd name="connsiteX0" fmla="*/ 6684 w 89827"/>
                    <a:gd name="connsiteY0" fmla="*/ 3213 h 135089"/>
                    <a:gd name="connsiteX1" fmla="*/ 6684 w 89827"/>
                    <a:gd name="connsiteY1" fmla="*/ 19258 h 135089"/>
                    <a:gd name="connsiteX2" fmla="*/ 20106 w 89827"/>
                    <a:gd name="connsiteY2" fmla="*/ 14459 h 135089"/>
                    <a:gd name="connsiteX3" fmla="*/ 33473 w 89827"/>
                    <a:gd name="connsiteY3" fmla="*/ 12812 h 135089"/>
                    <a:gd name="connsiteX4" fmla="*/ 60094 w 89827"/>
                    <a:gd name="connsiteY4" fmla="*/ 24533 h 135089"/>
                    <a:gd name="connsiteX5" fmla="*/ 70615 w 89827"/>
                    <a:gd name="connsiteY5" fmla="*/ 60168 h 135089"/>
                    <a:gd name="connsiteX6" fmla="*/ 57778 w 89827"/>
                    <a:gd name="connsiteY6" fmla="*/ 48643 h 135089"/>
                    <a:gd name="connsiteX7" fmla="*/ 40616 w 89827"/>
                    <a:gd name="connsiteY7" fmla="*/ 44624 h 135089"/>
                    <a:gd name="connsiteX8" fmla="*/ 9697 w 89827"/>
                    <a:gd name="connsiteY8" fmla="*/ 56428 h 135089"/>
                    <a:gd name="connsiteX9" fmla="*/ -1688 w 89827"/>
                    <a:gd name="connsiteY9" fmla="*/ 88770 h 135089"/>
                    <a:gd name="connsiteX10" fmla="*/ 10172 w 89827"/>
                    <a:gd name="connsiteY10" fmla="*/ 120917 h 135089"/>
                    <a:gd name="connsiteX11" fmla="*/ 41733 w 89827"/>
                    <a:gd name="connsiteY11" fmla="*/ 133056 h 135089"/>
                    <a:gd name="connsiteX12" fmla="*/ 76224 w 89827"/>
                    <a:gd name="connsiteY12" fmla="*/ 115727 h 135089"/>
                    <a:gd name="connsiteX13" fmla="*/ 88139 w 89827"/>
                    <a:gd name="connsiteY13" fmla="*/ 65470 h 135089"/>
                    <a:gd name="connsiteX14" fmla="*/ 73517 w 89827"/>
                    <a:gd name="connsiteY14" fmla="*/ 16328 h 135089"/>
                    <a:gd name="connsiteX15" fmla="*/ 34254 w 89827"/>
                    <a:gd name="connsiteY15" fmla="*/ -2033 h 135089"/>
                    <a:gd name="connsiteX16" fmla="*/ 20804 w 89827"/>
                    <a:gd name="connsiteY16" fmla="*/ -722 h 135089"/>
                    <a:gd name="connsiteX17" fmla="*/ 6684 w 89827"/>
                    <a:gd name="connsiteY17" fmla="*/ 3213 h 135089"/>
                    <a:gd name="connsiteX18" fmla="*/ 41733 w 89827"/>
                    <a:gd name="connsiteY18" fmla="*/ 58410 h 135089"/>
                    <a:gd name="connsiteX19" fmla="*/ 60513 w 89827"/>
                    <a:gd name="connsiteY19" fmla="*/ 66502 h 135089"/>
                    <a:gd name="connsiteX20" fmla="*/ 67461 w 89827"/>
                    <a:gd name="connsiteY20" fmla="*/ 88770 h 135089"/>
                    <a:gd name="connsiteX21" fmla="*/ 60513 w 89827"/>
                    <a:gd name="connsiteY21" fmla="*/ 110955 h 135089"/>
                    <a:gd name="connsiteX22" fmla="*/ 41733 w 89827"/>
                    <a:gd name="connsiteY22" fmla="*/ 119104 h 135089"/>
                    <a:gd name="connsiteX23" fmla="*/ 22952 w 89827"/>
                    <a:gd name="connsiteY23" fmla="*/ 110955 h 135089"/>
                    <a:gd name="connsiteX24" fmla="*/ 16032 w 89827"/>
                    <a:gd name="connsiteY24" fmla="*/ 88770 h 135089"/>
                    <a:gd name="connsiteX25" fmla="*/ 22952 w 89827"/>
                    <a:gd name="connsiteY25" fmla="*/ 66502 h 135089"/>
                    <a:gd name="connsiteX26" fmla="*/ 41733 w 89827"/>
                    <a:gd name="connsiteY26" fmla="*/ 58410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684" y="3213"/>
                      </a:moveTo>
                      <a:lnTo>
                        <a:pt x="6684" y="19258"/>
                      </a:lnTo>
                      <a:cubicBezTo>
                        <a:pt x="11111" y="17156"/>
                        <a:pt x="15585" y="15556"/>
                        <a:pt x="20106" y="14459"/>
                      </a:cubicBezTo>
                      <a:cubicBezTo>
                        <a:pt x="24645" y="13361"/>
                        <a:pt x="29101" y="12812"/>
                        <a:pt x="33473" y="12812"/>
                      </a:cubicBezTo>
                      <a:cubicBezTo>
                        <a:pt x="45100" y="12812"/>
                        <a:pt x="53974" y="16719"/>
                        <a:pt x="60094" y="24533"/>
                      </a:cubicBezTo>
                      <a:cubicBezTo>
                        <a:pt x="66234" y="32346"/>
                        <a:pt x="69740" y="44224"/>
                        <a:pt x="70615" y="60168"/>
                      </a:cubicBezTo>
                      <a:cubicBezTo>
                        <a:pt x="67247" y="55163"/>
                        <a:pt x="62969" y="51322"/>
                        <a:pt x="57778" y="48643"/>
                      </a:cubicBezTo>
                      <a:cubicBezTo>
                        <a:pt x="52606" y="45964"/>
                        <a:pt x="46886" y="44624"/>
                        <a:pt x="40616" y="44624"/>
                      </a:cubicBezTo>
                      <a:cubicBezTo>
                        <a:pt x="27594" y="44624"/>
                        <a:pt x="17288" y="48559"/>
                        <a:pt x="9697" y="56428"/>
                      </a:cubicBezTo>
                      <a:cubicBezTo>
                        <a:pt x="2107" y="64316"/>
                        <a:pt x="-1688" y="75097"/>
                        <a:pt x="-1688" y="88770"/>
                      </a:cubicBezTo>
                      <a:cubicBezTo>
                        <a:pt x="-1688" y="102128"/>
                        <a:pt x="2265" y="112843"/>
                        <a:pt x="10172" y="120917"/>
                      </a:cubicBezTo>
                      <a:cubicBezTo>
                        <a:pt x="18078" y="129010"/>
                        <a:pt x="28599" y="133056"/>
                        <a:pt x="41733" y="133056"/>
                      </a:cubicBezTo>
                      <a:cubicBezTo>
                        <a:pt x="56802" y="133056"/>
                        <a:pt x="68299" y="127280"/>
                        <a:pt x="76224" y="115727"/>
                      </a:cubicBezTo>
                      <a:cubicBezTo>
                        <a:pt x="84167" y="104193"/>
                        <a:pt x="88139" y="87440"/>
                        <a:pt x="88139" y="65470"/>
                      </a:cubicBezTo>
                      <a:cubicBezTo>
                        <a:pt x="88139" y="44950"/>
                        <a:pt x="83265" y="28570"/>
                        <a:pt x="73517" y="16328"/>
                      </a:cubicBezTo>
                      <a:cubicBezTo>
                        <a:pt x="63787" y="4087"/>
                        <a:pt x="50700" y="-2033"/>
                        <a:pt x="34254" y="-2033"/>
                      </a:cubicBezTo>
                      <a:cubicBezTo>
                        <a:pt x="29826" y="-2033"/>
                        <a:pt x="25343" y="-1596"/>
                        <a:pt x="20804" y="-722"/>
                      </a:cubicBezTo>
                      <a:cubicBezTo>
                        <a:pt x="16283" y="153"/>
                        <a:pt x="11576" y="1464"/>
                        <a:pt x="6684" y="3213"/>
                      </a:cubicBezTo>
                      <a:close/>
                      <a:moveTo>
                        <a:pt x="41733" y="58410"/>
                      </a:moveTo>
                      <a:cubicBezTo>
                        <a:pt x="49639" y="58410"/>
                        <a:pt x="55899" y="61107"/>
                        <a:pt x="60513" y="66502"/>
                      </a:cubicBezTo>
                      <a:cubicBezTo>
                        <a:pt x="65145" y="71916"/>
                        <a:pt x="67461" y="79339"/>
                        <a:pt x="67461" y="88770"/>
                      </a:cubicBezTo>
                      <a:cubicBezTo>
                        <a:pt x="67461" y="98128"/>
                        <a:pt x="65145" y="105523"/>
                        <a:pt x="60513" y="110955"/>
                      </a:cubicBezTo>
                      <a:cubicBezTo>
                        <a:pt x="55899" y="116387"/>
                        <a:pt x="49639" y="119104"/>
                        <a:pt x="41733" y="119104"/>
                      </a:cubicBezTo>
                      <a:cubicBezTo>
                        <a:pt x="33826" y="119104"/>
                        <a:pt x="27566" y="116387"/>
                        <a:pt x="22952" y="110955"/>
                      </a:cubicBezTo>
                      <a:cubicBezTo>
                        <a:pt x="18339" y="105523"/>
                        <a:pt x="16032" y="98128"/>
                        <a:pt x="16032" y="88770"/>
                      </a:cubicBezTo>
                      <a:cubicBezTo>
                        <a:pt x="16032" y="79339"/>
                        <a:pt x="18339" y="71916"/>
                        <a:pt x="22952" y="66502"/>
                      </a:cubicBezTo>
                      <a:cubicBezTo>
                        <a:pt x="27566" y="61107"/>
                        <a:pt x="33826" y="58410"/>
                        <a:pt x="41733" y="584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: 形状 821">
                  <a:extLst>
                    <a:ext uri="{FF2B5EF4-FFF2-40B4-BE49-F238E27FC236}">
                      <a16:creationId xmlns:a16="http://schemas.microsoft.com/office/drawing/2014/main" id="{9BBBEFFA-77D9-9F8F-39EF-8C867EE89AD5}"/>
                    </a:ext>
                  </a:extLst>
                </p:cNvPr>
                <p:cNvSpPr/>
                <p:nvPr/>
              </p:nvSpPr>
              <p:spPr>
                <a:xfrm flipV="1">
                  <a:off x="4887718" y="3459402"/>
                  <a:ext cx="82655" cy="132550"/>
                </a:xfrm>
                <a:custGeom>
                  <a:avLst/>
                  <a:gdLst>
                    <a:gd name="connsiteX0" fmla="*/ 19564 w 82655"/>
                    <a:gd name="connsiteY0" fmla="*/ 12739 h 132550"/>
                    <a:gd name="connsiteX1" fmla="*/ 81039 w 82655"/>
                    <a:gd name="connsiteY1" fmla="*/ 12739 h 132550"/>
                    <a:gd name="connsiteX2" fmla="*/ 81039 w 82655"/>
                    <a:gd name="connsiteY2" fmla="*/ -2079 h 132550"/>
                    <a:gd name="connsiteX3" fmla="*/ -1616 w 82655"/>
                    <a:gd name="connsiteY3" fmla="*/ -2079 h 132550"/>
                    <a:gd name="connsiteX4" fmla="*/ -1616 w 82655"/>
                    <a:gd name="connsiteY4" fmla="*/ 12739 h 132550"/>
                    <a:gd name="connsiteX5" fmla="*/ 25703 w 82655"/>
                    <a:gd name="connsiteY5" fmla="*/ 40588 h 132550"/>
                    <a:gd name="connsiteX6" fmla="*/ 47469 w 82655"/>
                    <a:gd name="connsiteY6" fmla="*/ 63164 h 132550"/>
                    <a:gd name="connsiteX7" fmla="*/ 59273 w 82655"/>
                    <a:gd name="connsiteY7" fmla="*/ 79237 h 132550"/>
                    <a:gd name="connsiteX8" fmla="*/ 62650 w 82655"/>
                    <a:gd name="connsiteY8" fmla="*/ 92185 h 132550"/>
                    <a:gd name="connsiteX9" fmla="*/ 55367 w 82655"/>
                    <a:gd name="connsiteY9" fmla="*/ 109096 h 132550"/>
                    <a:gd name="connsiteX10" fmla="*/ 36391 w 82655"/>
                    <a:gd name="connsiteY10" fmla="*/ 115653 h 132550"/>
                    <a:gd name="connsiteX11" fmla="*/ 18894 w 82655"/>
                    <a:gd name="connsiteY11" fmla="*/ 112779 h 132550"/>
                    <a:gd name="connsiteX12" fmla="*/ -751 w 82655"/>
                    <a:gd name="connsiteY12" fmla="*/ 104045 h 132550"/>
                    <a:gd name="connsiteX13" fmla="*/ -751 w 82655"/>
                    <a:gd name="connsiteY13" fmla="*/ 121848 h 132550"/>
                    <a:gd name="connsiteX14" fmla="*/ 19118 w 82655"/>
                    <a:gd name="connsiteY14" fmla="*/ 128295 h 132550"/>
                    <a:gd name="connsiteX15" fmla="*/ 36056 w 82655"/>
                    <a:gd name="connsiteY15" fmla="*/ 130471 h 132550"/>
                    <a:gd name="connsiteX16" fmla="*/ 68315 w 82655"/>
                    <a:gd name="connsiteY16" fmla="*/ 120342 h 132550"/>
                    <a:gd name="connsiteX17" fmla="*/ 80342 w 82655"/>
                    <a:gd name="connsiteY17" fmla="*/ 93329 h 132550"/>
                    <a:gd name="connsiteX18" fmla="*/ 77328 w 82655"/>
                    <a:gd name="connsiteY18" fmla="*/ 78093 h 132550"/>
                    <a:gd name="connsiteX19" fmla="*/ 66389 w 82655"/>
                    <a:gd name="connsiteY19" fmla="*/ 61154 h 132550"/>
                    <a:gd name="connsiteX20" fmla="*/ 52520 w 82655"/>
                    <a:gd name="connsiteY20" fmla="*/ 46532 h 132550"/>
                    <a:gd name="connsiteX21" fmla="*/ 19564 w 82655"/>
                    <a:gd name="connsiteY21" fmla="*/ 12739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64" y="12739"/>
                      </a:moveTo>
                      <a:lnTo>
                        <a:pt x="81039" y="12739"/>
                      </a:lnTo>
                      <a:lnTo>
                        <a:pt x="81039" y="-2079"/>
                      </a:lnTo>
                      <a:lnTo>
                        <a:pt x="-1616" y="-2079"/>
                      </a:lnTo>
                      <a:lnTo>
                        <a:pt x="-1616" y="12739"/>
                      </a:lnTo>
                      <a:cubicBezTo>
                        <a:pt x="5063" y="19659"/>
                        <a:pt x="14169" y="28942"/>
                        <a:pt x="25703" y="40588"/>
                      </a:cubicBezTo>
                      <a:cubicBezTo>
                        <a:pt x="37256" y="52253"/>
                        <a:pt x="44511" y="59778"/>
                        <a:pt x="47469" y="63164"/>
                      </a:cubicBezTo>
                      <a:cubicBezTo>
                        <a:pt x="53106" y="69489"/>
                        <a:pt x="57041" y="74847"/>
                        <a:pt x="59273" y="79237"/>
                      </a:cubicBezTo>
                      <a:cubicBezTo>
                        <a:pt x="61524" y="83628"/>
                        <a:pt x="62650" y="87944"/>
                        <a:pt x="62650" y="92185"/>
                      </a:cubicBezTo>
                      <a:cubicBezTo>
                        <a:pt x="62650" y="99106"/>
                        <a:pt x="60222" y="104743"/>
                        <a:pt x="55367" y="109096"/>
                      </a:cubicBezTo>
                      <a:cubicBezTo>
                        <a:pt x="50511" y="113468"/>
                        <a:pt x="44186" y="115653"/>
                        <a:pt x="36391" y="115653"/>
                      </a:cubicBezTo>
                      <a:cubicBezTo>
                        <a:pt x="30866" y="115653"/>
                        <a:pt x="25034" y="114695"/>
                        <a:pt x="18894" y="112779"/>
                      </a:cubicBezTo>
                      <a:cubicBezTo>
                        <a:pt x="12774" y="110863"/>
                        <a:pt x="6225" y="107952"/>
                        <a:pt x="-751" y="104045"/>
                      </a:cubicBezTo>
                      <a:lnTo>
                        <a:pt x="-751" y="121848"/>
                      </a:lnTo>
                      <a:cubicBezTo>
                        <a:pt x="6337" y="124695"/>
                        <a:pt x="12960" y="126843"/>
                        <a:pt x="19118" y="128295"/>
                      </a:cubicBezTo>
                      <a:cubicBezTo>
                        <a:pt x="25294" y="129746"/>
                        <a:pt x="30940" y="130471"/>
                        <a:pt x="36056" y="130471"/>
                      </a:cubicBezTo>
                      <a:cubicBezTo>
                        <a:pt x="49544" y="130471"/>
                        <a:pt x="60296" y="127095"/>
                        <a:pt x="68315" y="120342"/>
                      </a:cubicBezTo>
                      <a:cubicBezTo>
                        <a:pt x="76333" y="113607"/>
                        <a:pt x="80342" y="104603"/>
                        <a:pt x="80342" y="93329"/>
                      </a:cubicBezTo>
                      <a:cubicBezTo>
                        <a:pt x="80342" y="87971"/>
                        <a:pt x="79337" y="82893"/>
                        <a:pt x="77328" y="78093"/>
                      </a:cubicBezTo>
                      <a:cubicBezTo>
                        <a:pt x="75337" y="73312"/>
                        <a:pt x="71691" y="67666"/>
                        <a:pt x="66389" y="61154"/>
                      </a:cubicBezTo>
                      <a:cubicBezTo>
                        <a:pt x="64938" y="59462"/>
                        <a:pt x="60315" y="54587"/>
                        <a:pt x="52520" y="46532"/>
                      </a:cubicBezTo>
                      <a:cubicBezTo>
                        <a:pt x="44744" y="38477"/>
                        <a:pt x="33759" y="27212"/>
                        <a:pt x="19564" y="127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: 形状 822">
                  <a:extLst>
                    <a:ext uri="{FF2B5EF4-FFF2-40B4-BE49-F238E27FC236}">
                      <a16:creationId xmlns:a16="http://schemas.microsoft.com/office/drawing/2014/main" id="{604FF9ED-01A9-65A0-AE70-D4F8FAB7632F}"/>
                    </a:ext>
                  </a:extLst>
                </p:cNvPr>
                <p:cNvSpPr/>
                <p:nvPr/>
              </p:nvSpPr>
              <p:spPr>
                <a:xfrm flipV="1">
                  <a:off x="5007344" y="3569795"/>
                  <a:ext cx="18417" cy="22156"/>
                </a:xfrm>
                <a:custGeom>
                  <a:avLst/>
                  <a:gdLst>
                    <a:gd name="connsiteX0" fmla="*/ -673 w 18417"/>
                    <a:gd name="connsiteY0" fmla="*/ 22061 h 22156"/>
                    <a:gd name="connsiteX1" fmla="*/ 17745 w 18417"/>
                    <a:gd name="connsiteY1" fmla="*/ 22061 h 22156"/>
                    <a:gd name="connsiteX2" fmla="*/ 17745 w 18417"/>
                    <a:gd name="connsiteY2" fmla="*/ -96 h 22156"/>
                    <a:gd name="connsiteX3" fmla="*/ -673 w 18417"/>
                    <a:gd name="connsiteY3" fmla="*/ -96 h 22156"/>
                    <a:gd name="connsiteX4" fmla="*/ -673 w 18417"/>
                    <a:gd name="connsiteY4" fmla="*/ 22061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73" y="22061"/>
                      </a:moveTo>
                      <a:lnTo>
                        <a:pt x="17745" y="22061"/>
                      </a:lnTo>
                      <a:lnTo>
                        <a:pt x="17745" y="-96"/>
                      </a:lnTo>
                      <a:lnTo>
                        <a:pt x="-673" y="-96"/>
                      </a:lnTo>
                      <a:lnTo>
                        <a:pt x="-673" y="220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: 形状 823">
                  <a:extLst>
                    <a:ext uri="{FF2B5EF4-FFF2-40B4-BE49-F238E27FC236}">
                      <a16:creationId xmlns:a16="http://schemas.microsoft.com/office/drawing/2014/main" id="{0044F2E3-5256-42F2-AEE2-F7B1CDB0B27A}"/>
                    </a:ext>
                  </a:extLst>
                </p:cNvPr>
                <p:cNvSpPr/>
                <p:nvPr/>
              </p:nvSpPr>
              <p:spPr>
                <a:xfrm flipV="1">
                  <a:off x="5058812" y="3461746"/>
                  <a:ext cx="84246" cy="132745"/>
                </a:xfrm>
                <a:custGeom>
                  <a:avLst/>
                  <a:gdLst>
                    <a:gd name="connsiteX0" fmla="*/ 3842 w 84246"/>
                    <a:gd name="connsiteY0" fmla="*/ 130754 h 132745"/>
                    <a:gd name="connsiteX1" fmla="*/ 72992 w 84246"/>
                    <a:gd name="connsiteY1" fmla="*/ 130754 h 132745"/>
                    <a:gd name="connsiteX2" fmla="*/ 72992 w 84246"/>
                    <a:gd name="connsiteY2" fmla="*/ 115909 h 132745"/>
                    <a:gd name="connsiteX3" fmla="*/ 19972 w 84246"/>
                    <a:gd name="connsiteY3" fmla="*/ 115909 h 132745"/>
                    <a:gd name="connsiteX4" fmla="*/ 19972 w 84246"/>
                    <a:gd name="connsiteY4" fmla="*/ 84013 h 132745"/>
                    <a:gd name="connsiteX5" fmla="*/ 27618 w 84246"/>
                    <a:gd name="connsiteY5" fmla="*/ 85966 h 132745"/>
                    <a:gd name="connsiteX6" fmla="*/ 35319 w 84246"/>
                    <a:gd name="connsiteY6" fmla="*/ 86608 h 132745"/>
                    <a:gd name="connsiteX7" fmla="*/ 69838 w 84246"/>
                    <a:gd name="connsiteY7" fmla="*/ 74665 h 132745"/>
                    <a:gd name="connsiteX8" fmla="*/ 82591 w 84246"/>
                    <a:gd name="connsiteY8" fmla="*/ 42322 h 132745"/>
                    <a:gd name="connsiteX9" fmla="*/ 69503 w 84246"/>
                    <a:gd name="connsiteY9" fmla="*/ 9645 h 132745"/>
                    <a:gd name="connsiteX10" fmla="*/ 32613 w 84246"/>
                    <a:gd name="connsiteY10" fmla="*/ -1991 h 132745"/>
                    <a:gd name="connsiteX11" fmla="*/ 15897 w 84246"/>
                    <a:gd name="connsiteY11" fmla="*/ -596 h 132745"/>
                    <a:gd name="connsiteX12" fmla="*/ -1655 w 84246"/>
                    <a:gd name="connsiteY12" fmla="*/ 3590 h 132745"/>
                    <a:gd name="connsiteX13" fmla="*/ -1655 w 84246"/>
                    <a:gd name="connsiteY13" fmla="*/ 21310 h 132745"/>
                    <a:gd name="connsiteX14" fmla="*/ 14558 w 84246"/>
                    <a:gd name="connsiteY14" fmla="*/ 14947 h 132745"/>
                    <a:gd name="connsiteX15" fmla="*/ 32250 w 84246"/>
                    <a:gd name="connsiteY15" fmla="*/ 12854 h 132745"/>
                    <a:gd name="connsiteX16" fmla="*/ 56137 w 84246"/>
                    <a:gd name="connsiteY16" fmla="*/ 20780 h 132745"/>
                    <a:gd name="connsiteX17" fmla="*/ 64955 w 84246"/>
                    <a:gd name="connsiteY17" fmla="*/ 42322 h 132745"/>
                    <a:gd name="connsiteX18" fmla="*/ 56137 w 84246"/>
                    <a:gd name="connsiteY18" fmla="*/ 63837 h 132745"/>
                    <a:gd name="connsiteX19" fmla="*/ 32250 w 84246"/>
                    <a:gd name="connsiteY19" fmla="*/ 71790 h 132745"/>
                    <a:gd name="connsiteX20" fmla="*/ 18158 w 84246"/>
                    <a:gd name="connsiteY20" fmla="*/ 70228 h 132745"/>
                    <a:gd name="connsiteX21" fmla="*/ 3842 w 84246"/>
                    <a:gd name="connsiteY21" fmla="*/ 65344 h 132745"/>
                    <a:gd name="connsiteX22" fmla="*/ 3842 w 84246"/>
                    <a:gd name="connsiteY22" fmla="*/ 130754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842" y="130754"/>
                      </a:moveTo>
                      <a:lnTo>
                        <a:pt x="72992" y="130754"/>
                      </a:lnTo>
                      <a:lnTo>
                        <a:pt x="72992" y="115909"/>
                      </a:lnTo>
                      <a:lnTo>
                        <a:pt x="19972" y="115909"/>
                      </a:lnTo>
                      <a:lnTo>
                        <a:pt x="19972" y="84013"/>
                      </a:lnTo>
                      <a:cubicBezTo>
                        <a:pt x="22520" y="84887"/>
                        <a:pt x="25069" y="85538"/>
                        <a:pt x="27618" y="85966"/>
                      </a:cubicBezTo>
                      <a:cubicBezTo>
                        <a:pt x="30185" y="86394"/>
                        <a:pt x="32752" y="86608"/>
                        <a:pt x="35319" y="86608"/>
                      </a:cubicBezTo>
                      <a:cubicBezTo>
                        <a:pt x="49849" y="86608"/>
                        <a:pt x="61355" y="82627"/>
                        <a:pt x="69838" y="74665"/>
                      </a:cubicBezTo>
                      <a:cubicBezTo>
                        <a:pt x="78340" y="66702"/>
                        <a:pt x="82591" y="55922"/>
                        <a:pt x="82591" y="42322"/>
                      </a:cubicBezTo>
                      <a:cubicBezTo>
                        <a:pt x="82591" y="28314"/>
                        <a:pt x="78228" y="17422"/>
                        <a:pt x="69503" y="9645"/>
                      </a:cubicBezTo>
                      <a:cubicBezTo>
                        <a:pt x="60778" y="1888"/>
                        <a:pt x="48481" y="-1991"/>
                        <a:pt x="32613" y="-1991"/>
                      </a:cubicBezTo>
                      <a:cubicBezTo>
                        <a:pt x="27143" y="-1991"/>
                        <a:pt x="21571" y="-1526"/>
                        <a:pt x="15897" y="-596"/>
                      </a:cubicBezTo>
                      <a:cubicBezTo>
                        <a:pt x="10242" y="334"/>
                        <a:pt x="4391" y="1730"/>
                        <a:pt x="-1655" y="3590"/>
                      </a:cubicBezTo>
                      <a:lnTo>
                        <a:pt x="-1655" y="21310"/>
                      </a:lnTo>
                      <a:cubicBezTo>
                        <a:pt x="3573" y="18463"/>
                        <a:pt x="8977" y="16343"/>
                        <a:pt x="14558" y="14947"/>
                      </a:cubicBezTo>
                      <a:cubicBezTo>
                        <a:pt x="20139" y="13552"/>
                        <a:pt x="26036" y="12854"/>
                        <a:pt x="32250" y="12854"/>
                      </a:cubicBezTo>
                      <a:cubicBezTo>
                        <a:pt x="42314" y="12854"/>
                        <a:pt x="50277" y="15496"/>
                        <a:pt x="56137" y="20780"/>
                      </a:cubicBezTo>
                      <a:cubicBezTo>
                        <a:pt x="62015" y="26063"/>
                        <a:pt x="64955" y="33244"/>
                        <a:pt x="64955" y="42322"/>
                      </a:cubicBezTo>
                      <a:cubicBezTo>
                        <a:pt x="64955" y="51382"/>
                        <a:pt x="62015" y="58554"/>
                        <a:pt x="56137" y="63837"/>
                      </a:cubicBezTo>
                      <a:cubicBezTo>
                        <a:pt x="50277" y="69139"/>
                        <a:pt x="42314" y="71790"/>
                        <a:pt x="32250" y="71790"/>
                      </a:cubicBezTo>
                      <a:cubicBezTo>
                        <a:pt x="27543" y="71790"/>
                        <a:pt x="22846" y="71269"/>
                        <a:pt x="18158" y="70228"/>
                      </a:cubicBezTo>
                      <a:cubicBezTo>
                        <a:pt x="13488" y="69186"/>
                        <a:pt x="8716" y="67558"/>
                        <a:pt x="3842" y="65344"/>
                      </a:cubicBezTo>
                      <a:lnTo>
                        <a:pt x="3842" y="130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: 形状 824">
                  <a:extLst>
                    <a:ext uri="{FF2B5EF4-FFF2-40B4-BE49-F238E27FC236}">
                      <a16:creationId xmlns:a16="http://schemas.microsoft.com/office/drawing/2014/main" id="{E4351568-50DC-8E59-18F0-645CEAE96CB6}"/>
                    </a:ext>
                  </a:extLst>
                </p:cNvPr>
                <p:cNvSpPr/>
                <p:nvPr/>
              </p:nvSpPr>
              <p:spPr>
                <a:xfrm flipV="1">
                  <a:off x="5171741" y="3459402"/>
                  <a:ext cx="82655" cy="132550"/>
                </a:xfrm>
                <a:custGeom>
                  <a:avLst/>
                  <a:gdLst>
                    <a:gd name="connsiteX0" fmla="*/ 19588 w 82655"/>
                    <a:gd name="connsiteY0" fmla="*/ 12739 h 132550"/>
                    <a:gd name="connsiteX1" fmla="*/ 81063 w 82655"/>
                    <a:gd name="connsiteY1" fmla="*/ 12739 h 132550"/>
                    <a:gd name="connsiteX2" fmla="*/ 81063 w 82655"/>
                    <a:gd name="connsiteY2" fmla="*/ -2079 h 132550"/>
                    <a:gd name="connsiteX3" fmla="*/ -1592 w 82655"/>
                    <a:gd name="connsiteY3" fmla="*/ -2079 h 132550"/>
                    <a:gd name="connsiteX4" fmla="*/ -1592 w 82655"/>
                    <a:gd name="connsiteY4" fmla="*/ 12739 h 132550"/>
                    <a:gd name="connsiteX5" fmla="*/ 25727 w 82655"/>
                    <a:gd name="connsiteY5" fmla="*/ 40588 h 132550"/>
                    <a:gd name="connsiteX6" fmla="*/ 47493 w 82655"/>
                    <a:gd name="connsiteY6" fmla="*/ 63164 h 132550"/>
                    <a:gd name="connsiteX7" fmla="*/ 59297 w 82655"/>
                    <a:gd name="connsiteY7" fmla="*/ 79237 h 132550"/>
                    <a:gd name="connsiteX8" fmla="*/ 62674 w 82655"/>
                    <a:gd name="connsiteY8" fmla="*/ 92185 h 132550"/>
                    <a:gd name="connsiteX9" fmla="*/ 55390 w 82655"/>
                    <a:gd name="connsiteY9" fmla="*/ 109096 h 132550"/>
                    <a:gd name="connsiteX10" fmla="*/ 36415 w 82655"/>
                    <a:gd name="connsiteY10" fmla="*/ 115653 h 132550"/>
                    <a:gd name="connsiteX11" fmla="*/ 18918 w 82655"/>
                    <a:gd name="connsiteY11" fmla="*/ 112779 h 132550"/>
                    <a:gd name="connsiteX12" fmla="*/ -727 w 82655"/>
                    <a:gd name="connsiteY12" fmla="*/ 104045 h 132550"/>
                    <a:gd name="connsiteX13" fmla="*/ -727 w 82655"/>
                    <a:gd name="connsiteY13" fmla="*/ 121848 h 132550"/>
                    <a:gd name="connsiteX14" fmla="*/ 19141 w 82655"/>
                    <a:gd name="connsiteY14" fmla="*/ 128295 h 132550"/>
                    <a:gd name="connsiteX15" fmla="*/ 36080 w 82655"/>
                    <a:gd name="connsiteY15" fmla="*/ 130471 h 132550"/>
                    <a:gd name="connsiteX16" fmla="*/ 68338 w 82655"/>
                    <a:gd name="connsiteY16" fmla="*/ 120342 h 132550"/>
                    <a:gd name="connsiteX17" fmla="*/ 80366 w 82655"/>
                    <a:gd name="connsiteY17" fmla="*/ 93329 h 132550"/>
                    <a:gd name="connsiteX18" fmla="*/ 77352 w 82655"/>
                    <a:gd name="connsiteY18" fmla="*/ 78093 h 132550"/>
                    <a:gd name="connsiteX19" fmla="*/ 66413 w 82655"/>
                    <a:gd name="connsiteY19" fmla="*/ 61154 h 132550"/>
                    <a:gd name="connsiteX20" fmla="*/ 52544 w 82655"/>
                    <a:gd name="connsiteY20" fmla="*/ 46532 h 132550"/>
                    <a:gd name="connsiteX21" fmla="*/ 19588 w 82655"/>
                    <a:gd name="connsiteY21" fmla="*/ 12739 h 13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2655" h="132550">
                      <a:moveTo>
                        <a:pt x="19588" y="12739"/>
                      </a:moveTo>
                      <a:lnTo>
                        <a:pt x="81063" y="12739"/>
                      </a:lnTo>
                      <a:lnTo>
                        <a:pt x="81063" y="-2079"/>
                      </a:lnTo>
                      <a:lnTo>
                        <a:pt x="-1592" y="-2079"/>
                      </a:lnTo>
                      <a:lnTo>
                        <a:pt x="-1592" y="12739"/>
                      </a:lnTo>
                      <a:cubicBezTo>
                        <a:pt x="5087" y="19659"/>
                        <a:pt x="14193" y="28942"/>
                        <a:pt x="25727" y="40588"/>
                      </a:cubicBezTo>
                      <a:cubicBezTo>
                        <a:pt x="37280" y="52253"/>
                        <a:pt x="44535" y="59778"/>
                        <a:pt x="47493" y="63164"/>
                      </a:cubicBezTo>
                      <a:cubicBezTo>
                        <a:pt x="53130" y="69489"/>
                        <a:pt x="57065" y="74847"/>
                        <a:pt x="59297" y="79237"/>
                      </a:cubicBezTo>
                      <a:cubicBezTo>
                        <a:pt x="61548" y="83628"/>
                        <a:pt x="62674" y="87944"/>
                        <a:pt x="62674" y="92185"/>
                      </a:cubicBezTo>
                      <a:cubicBezTo>
                        <a:pt x="62674" y="99106"/>
                        <a:pt x="60246" y="104743"/>
                        <a:pt x="55390" y="109096"/>
                      </a:cubicBezTo>
                      <a:cubicBezTo>
                        <a:pt x="50535" y="113468"/>
                        <a:pt x="44210" y="115653"/>
                        <a:pt x="36415" y="115653"/>
                      </a:cubicBezTo>
                      <a:cubicBezTo>
                        <a:pt x="30890" y="115653"/>
                        <a:pt x="25057" y="114695"/>
                        <a:pt x="18918" y="112779"/>
                      </a:cubicBezTo>
                      <a:cubicBezTo>
                        <a:pt x="12798" y="110863"/>
                        <a:pt x="6249" y="107952"/>
                        <a:pt x="-727" y="104045"/>
                      </a:cubicBezTo>
                      <a:lnTo>
                        <a:pt x="-727" y="121848"/>
                      </a:lnTo>
                      <a:cubicBezTo>
                        <a:pt x="6361" y="124695"/>
                        <a:pt x="12984" y="126843"/>
                        <a:pt x="19141" y="128295"/>
                      </a:cubicBezTo>
                      <a:cubicBezTo>
                        <a:pt x="25318" y="129746"/>
                        <a:pt x="30964" y="130471"/>
                        <a:pt x="36080" y="130471"/>
                      </a:cubicBezTo>
                      <a:cubicBezTo>
                        <a:pt x="49568" y="130471"/>
                        <a:pt x="60320" y="127095"/>
                        <a:pt x="68338" y="120342"/>
                      </a:cubicBezTo>
                      <a:cubicBezTo>
                        <a:pt x="76357" y="113607"/>
                        <a:pt x="80366" y="104603"/>
                        <a:pt x="80366" y="93329"/>
                      </a:cubicBezTo>
                      <a:cubicBezTo>
                        <a:pt x="80366" y="87971"/>
                        <a:pt x="79361" y="82893"/>
                        <a:pt x="77352" y="78093"/>
                      </a:cubicBezTo>
                      <a:cubicBezTo>
                        <a:pt x="75361" y="73312"/>
                        <a:pt x="71715" y="67666"/>
                        <a:pt x="66413" y="61154"/>
                      </a:cubicBezTo>
                      <a:cubicBezTo>
                        <a:pt x="64962" y="59462"/>
                        <a:pt x="60339" y="54587"/>
                        <a:pt x="52544" y="46532"/>
                      </a:cubicBezTo>
                      <a:cubicBezTo>
                        <a:pt x="44768" y="38477"/>
                        <a:pt x="33782" y="27212"/>
                        <a:pt x="19588" y="127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6" name="图形 602">
                <a:extLst>
                  <a:ext uri="{FF2B5EF4-FFF2-40B4-BE49-F238E27FC236}">
                    <a16:creationId xmlns:a16="http://schemas.microsoft.com/office/drawing/2014/main" id="{41641109-7730-06EA-3CDA-7DAA89DFB037}"/>
                  </a:ext>
                </a:extLst>
              </p:cNvPr>
              <p:cNvGrpSpPr/>
              <p:nvPr/>
            </p:nvGrpSpPr>
            <p:grpSpPr>
              <a:xfrm>
                <a:off x="5577545" y="4047315"/>
                <a:ext cx="484435" cy="135089"/>
                <a:chOff x="5577545" y="4047315"/>
                <a:chExt cx="484435" cy="135089"/>
              </a:xfrm>
              <a:solidFill>
                <a:srgbClr val="000000"/>
              </a:solidFill>
            </p:grpSpPr>
            <p:sp>
              <p:nvSpPr>
                <p:cNvPr id="827" name="任意多边形: 形状 826">
                  <a:extLst>
                    <a:ext uri="{FF2B5EF4-FFF2-40B4-BE49-F238E27FC236}">
                      <a16:creationId xmlns:a16="http://schemas.microsoft.com/office/drawing/2014/main" id="{C1C47EB7-C42D-64FB-FE8D-003E93EA0721}"/>
                    </a:ext>
                  </a:extLst>
                </p:cNvPr>
                <p:cNvSpPr/>
                <p:nvPr/>
              </p:nvSpPr>
              <p:spPr>
                <a:xfrm flipV="1">
                  <a:off x="5577545" y="4047315"/>
                  <a:ext cx="89827" cy="135089"/>
                </a:xfrm>
                <a:custGeom>
                  <a:avLst/>
                  <a:gdLst>
                    <a:gd name="connsiteX0" fmla="*/ 6751 w 89827"/>
                    <a:gd name="connsiteY0" fmla="*/ 3262 h 135089"/>
                    <a:gd name="connsiteX1" fmla="*/ 6751 w 89827"/>
                    <a:gd name="connsiteY1" fmla="*/ 19308 h 135089"/>
                    <a:gd name="connsiteX2" fmla="*/ 20174 w 89827"/>
                    <a:gd name="connsiteY2" fmla="*/ 14508 h 135089"/>
                    <a:gd name="connsiteX3" fmla="*/ 33540 w 89827"/>
                    <a:gd name="connsiteY3" fmla="*/ 12862 h 135089"/>
                    <a:gd name="connsiteX4" fmla="*/ 60162 w 89827"/>
                    <a:gd name="connsiteY4" fmla="*/ 24582 h 135089"/>
                    <a:gd name="connsiteX5" fmla="*/ 70682 w 89827"/>
                    <a:gd name="connsiteY5" fmla="*/ 60217 h 135089"/>
                    <a:gd name="connsiteX6" fmla="*/ 57846 w 89827"/>
                    <a:gd name="connsiteY6" fmla="*/ 48692 h 135089"/>
                    <a:gd name="connsiteX7" fmla="*/ 40684 w 89827"/>
                    <a:gd name="connsiteY7" fmla="*/ 44674 h 135089"/>
                    <a:gd name="connsiteX8" fmla="*/ 9765 w 89827"/>
                    <a:gd name="connsiteY8" fmla="*/ 56478 h 135089"/>
                    <a:gd name="connsiteX9" fmla="*/ -1620 w 89827"/>
                    <a:gd name="connsiteY9" fmla="*/ 88820 h 135089"/>
                    <a:gd name="connsiteX10" fmla="*/ 10239 w 89827"/>
                    <a:gd name="connsiteY10" fmla="*/ 120967 h 135089"/>
                    <a:gd name="connsiteX11" fmla="*/ 41800 w 89827"/>
                    <a:gd name="connsiteY11" fmla="*/ 133106 h 135089"/>
                    <a:gd name="connsiteX12" fmla="*/ 76291 w 89827"/>
                    <a:gd name="connsiteY12" fmla="*/ 115776 h 135089"/>
                    <a:gd name="connsiteX13" fmla="*/ 88207 w 89827"/>
                    <a:gd name="connsiteY13" fmla="*/ 65519 h 135089"/>
                    <a:gd name="connsiteX14" fmla="*/ 73584 w 89827"/>
                    <a:gd name="connsiteY14" fmla="*/ 16378 h 135089"/>
                    <a:gd name="connsiteX15" fmla="*/ 34322 w 89827"/>
                    <a:gd name="connsiteY15" fmla="*/ -1984 h 135089"/>
                    <a:gd name="connsiteX16" fmla="*/ 20871 w 89827"/>
                    <a:gd name="connsiteY16" fmla="*/ -672 h 135089"/>
                    <a:gd name="connsiteX17" fmla="*/ 6751 w 89827"/>
                    <a:gd name="connsiteY17" fmla="*/ 3262 h 135089"/>
                    <a:gd name="connsiteX18" fmla="*/ 41800 w 89827"/>
                    <a:gd name="connsiteY18" fmla="*/ 58459 h 135089"/>
                    <a:gd name="connsiteX19" fmla="*/ 60581 w 89827"/>
                    <a:gd name="connsiteY19" fmla="*/ 66551 h 135089"/>
                    <a:gd name="connsiteX20" fmla="*/ 67529 w 89827"/>
                    <a:gd name="connsiteY20" fmla="*/ 88820 h 135089"/>
                    <a:gd name="connsiteX21" fmla="*/ 60581 w 89827"/>
                    <a:gd name="connsiteY21" fmla="*/ 111005 h 135089"/>
                    <a:gd name="connsiteX22" fmla="*/ 41800 w 89827"/>
                    <a:gd name="connsiteY22" fmla="*/ 119153 h 135089"/>
                    <a:gd name="connsiteX23" fmla="*/ 23020 w 89827"/>
                    <a:gd name="connsiteY23" fmla="*/ 111005 h 135089"/>
                    <a:gd name="connsiteX24" fmla="*/ 16100 w 89827"/>
                    <a:gd name="connsiteY24" fmla="*/ 88820 h 135089"/>
                    <a:gd name="connsiteX25" fmla="*/ 23020 w 89827"/>
                    <a:gd name="connsiteY25" fmla="*/ 66551 h 135089"/>
                    <a:gd name="connsiteX26" fmla="*/ 41800 w 89827"/>
                    <a:gd name="connsiteY26" fmla="*/ 58459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751" y="3262"/>
                      </a:moveTo>
                      <a:lnTo>
                        <a:pt x="6751" y="19308"/>
                      </a:lnTo>
                      <a:cubicBezTo>
                        <a:pt x="11179" y="17206"/>
                        <a:pt x="15653" y="15606"/>
                        <a:pt x="20174" y="14508"/>
                      </a:cubicBezTo>
                      <a:cubicBezTo>
                        <a:pt x="24713" y="13411"/>
                        <a:pt x="29169" y="12862"/>
                        <a:pt x="33540" y="12862"/>
                      </a:cubicBezTo>
                      <a:cubicBezTo>
                        <a:pt x="45168" y="12862"/>
                        <a:pt x="54041" y="16768"/>
                        <a:pt x="60162" y="24582"/>
                      </a:cubicBezTo>
                      <a:cubicBezTo>
                        <a:pt x="66301" y="32395"/>
                        <a:pt x="69808" y="44274"/>
                        <a:pt x="70682" y="60217"/>
                      </a:cubicBezTo>
                      <a:cubicBezTo>
                        <a:pt x="67315" y="55213"/>
                        <a:pt x="63036" y="51371"/>
                        <a:pt x="57846" y="48692"/>
                      </a:cubicBezTo>
                      <a:cubicBezTo>
                        <a:pt x="52674" y="46013"/>
                        <a:pt x="46954" y="44674"/>
                        <a:pt x="40684" y="44674"/>
                      </a:cubicBezTo>
                      <a:cubicBezTo>
                        <a:pt x="27662" y="44674"/>
                        <a:pt x="17355" y="48608"/>
                        <a:pt x="9765" y="56478"/>
                      </a:cubicBezTo>
                      <a:cubicBezTo>
                        <a:pt x="2175" y="64366"/>
                        <a:pt x="-1620" y="75146"/>
                        <a:pt x="-1620" y="88820"/>
                      </a:cubicBezTo>
                      <a:cubicBezTo>
                        <a:pt x="-1620" y="102177"/>
                        <a:pt x="2333" y="112893"/>
                        <a:pt x="10239" y="120967"/>
                      </a:cubicBezTo>
                      <a:cubicBezTo>
                        <a:pt x="18146" y="129059"/>
                        <a:pt x="28666" y="133106"/>
                        <a:pt x="41800" y="133106"/>
                      </a:cubicBezTo>
                      <a:cubicBezTo>
                        <a:pt x="56869" y="133106"/>
                        <a:pt x="68366" y="127329"/>
                        <a:pt x="76291" y="115776"/>
                      </a:cubicBezTo>
                      <a:cubicBezTo>
                        <a:pt x="84235" y="104242"/>
                        <a:pt x="88207" y="87490"/>
                        <a:pt x="88207" y="65519"/>
                      </a:cubicBezTo>
                      <a:cubicBezTo>
                        <a:pt x="88207" y="44999"/>
                        <a:pt x="83333" y="28619"/>
                        <a:pt x="73584" y="16378"/>
                      </a:cubicBezTo>
                      <a:cubicBezTo>
                        <a:pt x="63855" y="4137"/>
                        <a:pt x="50767" y="-1984"/>
                        <a:pt x="34322" y="-1984"/>
                      </a:cubicBezTo>
                      <a:cubicBezTo>
                        <a:pt x="29894" y="-1984"/>
                        <a:pt x="25411" y="-1547"/>
                        <a:pt x="20871" y="-672"/>
                      </a:cubicBezTo>
                      <a:cubicBezTo>
                        <a:pt x="16351" y="202"/>
                        <a:pt x="11644" y="1514"/>
                        <a:pt x="6751" y="3262"/>
                      </a:cubicBezTo>
                      <a:close/>
                      <a:moveTo>
                        <a:pt x="41800" y="58459"/>
                      </a:moveTo>
                      <a:cubicBezTo>
                        <a:pt x="49707" y="58459"/>
                        <a:pt x="55967" y="61156"/>
                        <a:pt x="60581" y="66551"/>
                      </a:cubicBezTo>
                      <a:cubicBezTo>
                        <a:pt x="65213" y="71965"/>
                        <a:pt x="67529" y="79388"/>
                        <a:pt x="67529" y="88820"/>
                      </a:cubicBezTo>
                      <a:cubicBezTo>
                        <a:pt x="67529" y="98177"/>
                        <a:pt x="65213" y="105572"/>
                        <a:pt x="60581" y="111005"/>
                      </a:cubicBezTo>
                      <a:cubicBezTo>
                        <a:pt x="55967" y="116437"/>
                        <a:pt x="49707" y="119153"/>
                        <a:pt x="41800" y="119153"/>
                      </a:cubicBezTo>
                      <a:cubicBezTo>
                        <a:pt x="33894" y="119153"/>
                        <a:pt x="27634" y="116437"/>
                        <a:pt x="23020" y="111005"/>
                      </a:cubicBezTo>
                      <a:cubicBezTo>
                        <a:pt x="18406" y="105572"/>
                        <a:pt x="16100" y="98177"/>
                        <a:pt x="16100" y="88820"/>
                      </a:cubicBezTo>
                      <a:cubicBezTo>
                        <a:pt x="16100" y="79388"/>
                        <a:pt x="18406" y="71965"/>
                        <a:pt x="23020" y="66551"/>
                      </a:cubicBezTo>
                      <a:cubicBezTo>
                        <a:pt x="27634" y="61156"/>
                        <a:pt x="33894" y="58459"/>
                        <a:pt x="41800" y="584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: 形状 827">
                  <a:extLst>
                    <a:ext uri="{FF2B5EF4-FFF2-40B4-BE49-F238E27FC236}">
                      <a16:creationId xmlns:a16="http://schemas.microsoft.com/office/drawing/2014/main" id="{E82DE460-5868-A4EC-C5E9-3E48193A05FE}"/>
                    </a:ext>
                  </a:extLst>
                </p:cNvPr>
                <p:cNvSpPr/>
                <p:nvPr/>
              </p:nvSpPr>
              <p:spPr>
                <a:xfrm flipV="1">
                  <a:off x="5691702" y="4047315"/>
                  <a:ext cx="89994" cy="135089"/>
                </a:xfrm>
                <a:custGeom>
                  <a:avLst/>
                  <a:gdLst>
                    <a:gd name="connsiteX0" fmla="*/ 43351 w 89994"/>
                    <a:gd name="connsiteY0" fmla="*/ 119153 h 135089"/>
                    <a:gd name="connsiteX1" fmla="*/ 22896 w 89994"/>
                    <a:gd name="connsiteY1" fmla="*/ 105758 h 135089"/>
                    <a:gd name="connsiteX2" fmla="*/ 16059 w 89994"/>
                    <a:gd name="connsiteY2" fmla="*/ 65519 h 135089"/>
                    <a:gd name="connsiteX3" fmla="*/ 22896 w 89994"/>
                    <a:gd name="connsiteY3" fmla="*/ 25363 h 135089"/>
                    <a:gd name="connsiteX4" fmla="*/ 43351 w 89994"/>
                    <a:gd name="connsiteY4" fmla="*/ 11969 h 135089"/>
                    <a:gd name="connsiteX5" fmla="*/ 63889 w 89994"/>
                    <a:gd name="connsiteY5" fmla="*/ 25363 h 135089"/>
                    <a:gd name="connsiteX6" fmla="*/ 70754 w 89994"/>
                    <a:gd name="connsiteY6" fmla="*/ 65519 h 135089"/>
                    <a:gd name="connsiteX7" fmla="*/ 63889 w 89994"/>
                    <a:gd name="connsiteY7" fmla="*/ 105758 h 135089"/>
                    <a:gd name="connsiteX8" fmla="*/ 43351 w 89994"/>
                    <a:gd name="connsiteY8" fmla="*/ 119153 h 135089"/>
                    <a:gd name="connsiteX9" fmla="*/ 43351 w 89994"/>
                    <a:gd name="connsiteY9" fmla="*/ 133106 h 135089"/>
                    <a:gd name="connsiteX10" fmla="*/ 76809 w 89994"/>
                    <a:gd name="connsiteY10" fmla="*/ 115776 h 135089"/>
                    <a:gd name="connsiteX11" fmla="*/ 88362 w 89994"/>
                    <a:gd name="connsiteY11" fmla="*/ 65519 h 135089"/>
                    <a:gd name="connsiteX12" fmla="*/ 76809 w 89994"/>
                    <a:gd name="connsiteY12" fmla="*/ 15317 h 135089"/>
                    <a:gd name="connsiteX13" fmla="*/ 43351 w 89994"/>
                    <a:gd name="connsiteY13" fmla="*/ -1984 h 135089"/>
                    <a:gd name="connsiteX14" fmla="*/ 9920 w 89994"/>
                    <a:gd name="connsiteY14" fmla="*/ 15317 h 135089"/>
                    <a:gd name="connsiteX15" fmla="*/ -1633 w 89994"/>
                    <a:gd name="connsiteY15" fmla="*/ 65519 h 135089"/>
                    <a:gd name="connsiteX16" fmla="*/ 9920 w 89994"/>
                    <a:gd name="connsiteY16" fmla="*/ 115776 h 135089"/>
                    <a:gd name="connsiteX17" fmla="*/ 43351 w 89994"/>
                    <a:gd name="connsiteY17" fmla="*/ 13310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351" y="119153"/>
                      </a:moveTo>
                      <a:cubicBezTo>
                        <a:pt x="34291" y="119153"/>
                        <a:pt x="27473" y="114688"/>
                        <a:pt x="22896" y="105758"/>
                      </a:cubicBezTo>
                      <a:cubicBezTo>
                        <a:pt x="18338" y="96847"/>
                        <a:pt x="16059" y="83434"/>
                        <a:pt x="16059" y="65519"/>
                      </a:cubicBezTo>
                      <a:cubicBezTo>
                        <a:pt x="16059" y="47678"/>
                        <a:pt x="18338" y="34293"/>
                        <a:pt x="22896" y="25363"/>
                      </a:cubicBezTo>
                      <a:cubicBezTo>
                        <a:pt x="27473" y="16434"/>
                        <a:pt x="34291" y="11969"/>
                        <a:pt x="43351" y="11969"/>
                      </a:cubicBezTo>
                      <a:cubicBezTo>
                        <a:pt x="52485" y="11969"/>
                        <a:pt x="59331" y="16434"/>
                        <a:pt x="63889" y="25363"/>
                      </a:cubicBezTo>
                      <a:cubicBezTo>
                        <a:pt x="68465" y="34293"/>
                        <a:pt x="70754" y="47678"/>
                        <a:pt x="70754" y="65519"/>
                      </a:cubicBezTo>
                      <a:cubicBezTo>
                        <a:pt x="70754" y="83434"/>
                        <a:pt x="68465" y="96847"/>
                        <a:pt x="63889" y="105758"/>
                      </a:cubicBezTo>
                      <a:cubicBezTo>
                        <a:pt x="59331" y="114688"/>
                        <a:pt x="52485" y="119153"/>
                        <a:pt x="43351" y="119153"/>
                      </a:cubicBezTo>
                      <a:close/>
                      <a:moveTo>
                        <a:pt x="43351" y="133106"/>
                      </a:moveTo>
                      <a:cubicBezTo>
                        <a:pt x="57954" y="133106"/>
                        <a:pt x="69107" y="127329"/>
                        <a:pt x="76809" y="115776"/>
                      </a:cubicBezTo>
                      <a:cubicBezTo>
                        <a:pt x="84511" y="104242"/>
                        <a:pt x="88362" y="87490"/>
                        <a:pt x="88362" y="65519"/>
                      </a:cubicBezTo>
                      <a:cubicBezTo>
                        <a:pt x="88362" y="43604"/>
                        <a:pt x="84511" y="26870"/>
                        <a:pt x="76809" y="15317"/>
                      </a:cubicBezTo>
                      <a:cubicBezTo>
                        <a:pt x="69107" y="3783"/>
                        <a:pt x="57954" y="-1984"/>
                        <a:pt x="43351" y="-1984"/>
                      </a:cubicBezTo>
                      <a:cubicBezTo>
                        <a:pt x="28765" y="-1984"/>
                        <a:pt x="17622" y="3783"/>
                        <a:pt x="9920" y="15317"/>
                      </a:cubicBezTo>
                      <a:cubicBezTo>
                        <a:pt x="2218" y="26870"/>
                        <a:pt x="-1633" y="43604"/>
                        <a:pt x="-1633" y="65519"/>
                      </a:cubicBezTo>
                      <a:cubicBezTo>
                        <a:pt x="-1633" y="87490"/>
                        <a:pt x="2218" y="104242"/>
                        <a:pt x="9920" y="115776"/>
                      </a:cubicBezTo>
                      <a:cubicBezTo>
                        <a:pt x="17622" y="127329"/>
                        <a:pt x="28765" y="133106"/>
                        <a:pt x="43351" y="1331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9" name="任意多边形: 形状 828">
                  <a:extLst>
                    <a:ext uri="{FF2B5EF4-FFF2-40B4-BE49-F238E27FC236}">
                      <a16:creationId xmlns:a16="http://schemas.microsoft.com/office/drawing/2014/main" id="{24F55C41-DB14-4105-7D6C-5043C30984C2}"/>
                    </a:ext>
                  </a:extLst>
                </p:cNvPr>
                <p:cNvSpPr/>
                <p:nvPr/>
              </p:nvSpPr>
              <p:spPr>
                <a:xfrm flipV="1">
                  <a:off x="5812640" y="4157709"/>
                  <a:ext cx="18417" cy="22156"/>
                </a:xfrm>
                <a:custGeom>
                  <a:avLst/>
                  <a:gdLst>
                    <a:gd name="connsiteX0" fmla="*/ -605 w 18417"/>
                    <a:gd name="connsiteY0" fmla="*/ 22110 h 22156"/>
                    <a:gd name="connsiteX1" fmla="*/ 17812 w 18417"/>
                    <a:gd name="connsiteY1" fmla="*/ 22110 h 22156"/>
                    <a:gd name="connsiteX2" fmla="*/ 17812 w 18417"/>
                    <a:gd name="connsiteY2" fmla="*/ -47 h 22156"/>
                    <a:gd name="connsiteX3" fmla="*/ -605 w 18417"/>
                    <a:gd name="connsiteY3" fmla="*/ -47 h 22156"/>
                    <a:gd name="connsiteX4" fmla="*/ -605 w 18417"/>
                    <a:gd name="connsiteY4" fmla="*/ 22110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605" y="22110"/>
                      </a:moveTo>
                      <a:lnTo>
                        <a:pt x="17812" y="22110"/>
                      </a:lnTo>
                      <a:lnTo>
                        <a:pt x="17812" y="-47"/>
                      </a:lnTo>
                      <a:lnTo>
                        <a:pt x="-605" y="-47"/>
                      </a:lnTo>
                      <a:lnTo>
                        <a:pt x="-605" y="22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: 形状 829">
                  <a:extLst>
                    <a:ext uri="{FF2B5EF4-FFF2-40B4-BE49-F238E27FC236}">
                      <a16:creationId xmlns:a16="http://schemas.microsoft.com/office/drawing/2014/main" id="{2A09D486-CE2F-DBEC-C64D-074F3A36DE43}"/>
                    </a:ext>
                  </a:extLst>
                </p:cNvPr>
                <p:cNvSpPr/>
                <p:nvPr/>
              </p:nvSpPr>
              <p:spPr>
                <a:xfrm flipV="1">
                  <a:off x="5862433" y="4047315"/>
                  <a:ext cx="89296" cy="135089"/>
                </a:xfrm>
                <a:custGeom>
                  <a:avLst/>
                  <a:gdLst>
                    <a:gd name="connsiteX0" fmla="*/ 43031 w 89296"/>
                    <a:gd name="connsiteY0" fmla="*/ 62394 h 135089"/>
                    <a:gd name="connsiteX1" fmla="*/ 23274 w 89296"/>
                    <a:gd name="connsiteY1" fmla="*/ 55668 h 135089"/>
                    <a:gd name="connsiteX2" fmla="*/ 16102 w 89296"/>
                    <a:gd name="connsiteY2" fmla="*/ 37195 h 135089"/>
                    <a:gd name="connsiteX3" fmla="*/ 23274 w 89296"/>
                    <a:gd name="connsiteY3" fmla="*/ 18694 h 135089"/>
                    <a:gd name="connsiteX4" fmla="*/ 43031 w 89296"/>
                    <a:gd name="connsiteY4" fmla="*/ 11969 h 135089"/>
                    <a:gd name="connsiteX5" fmla="*/ 62815 w 89296"/>
                    <a:gd name="connsiteY5" fmla="*/ 18722 h 135089"/>
                    <a:gd name="connsiteX6" fmla="*/ 70071 w 89296"/>
                    <a:gd name="connsiteY6" fmla="*/ 37195 h 135089"/>
                    <a:gd name="connsiteX7" fmla="*/ 62871 w 89296"/>
                    <a:gd name="connsiteY7" fmla="*/ 55668 h 135089"/>
                    <a:gd name="connsiteX8" fmla="*/ 43031 w 89296"/>
                    <a:gd name="connsiteY8" fmla="*/ 62394 h 135089"/>
                    <a:gd name="connsiteX9" fmla="*/ 25422 w 89296"/>
                    <a:gd name="connsiteY9" fmla="*/ 69872 h 135089"/>
                    <a:gd name="connsiteX10" fmla="*/ 7758 w 89296"/>
                    <a:gd name="connsiteY10" fmla="*/ 80420 h 135089"/>
                    <a:gd name="connsiteX11" fmla="*/ 1452 w 89296"/>
                    <a:gd name="connsiteY11" fmla="*/ 99368 h 135089"/>
                    <a:gd name="connsiteX12" fmla="*/ 12558 w 89296"/>
                    <a:gd name="connsiteY12" fmla="*/ 124036 h 135089"/>
                    <a:gd name="connsiteX13" fmla="*/ 43031 w 89296"/>
                    <a:gd name="connsiteY13" fmla="*/ 133106 h 135089"/>
                    <a:gd name="connsiteX14" fmla="*/ 73559 w 89296"/>
                    <a:gd name="connsiteY14" fmla="*/ 124036 h 135089"/>
                    <a:gd name="connsiteX15" fmla="*/ 84637 w 89296"/>
                    <a:gd name="connsiteY15" fmla="*/ 99368 h 135089"/>
                    <a:gd name="connsiteX16" fmla="*/ 78303 w 89296"/>
                    <a:gd name="connsiteY16" fmla="*/ 80420 h 135089"/>
                    <a:gd name="connsiteX17" fmla="*/ 60750 w 89296"/>
                    <a:gd name="connsiteY17" fmla="*/ 69872 h 135089"/>
                    <a:gd name="connsiteX18" fmla="*/ 80563 w 89296"/>
                    <a:gd name="connsiteY18" fmla="*/ 58264 h 135089"/>
                    <a:gd name="connsiteX19" fmla="*/ 87679 w 89296"/>
                    <a:gd name="connsiteY19" fmla="*/ 37195 h 135089"/>
                    <a:gd name="connsiteX20" fmla="*/ 76126 w 89296"/>
                    <a:gd name="connsiteY20" fmla="*/ 8118 h 135089"/>
                    <a:gd name="connsiteX21" fmla="*/ 43031 w 89296"/>
                    <a:gd name="connsiteY21" fmla="*/ -1984 h 135089"/>
                    <a:gd name="connsiteX22" fmla="*/ 9935 w 89296"/>
                    <a:gd name="connsiteY22" fmla="*/ 8118 h 135089"/>
                    <a:gd name="connsiteX23" fmla="*/ -1618 w 89296"/>
                    <a:gd name="connsiteY23" fmla="*/ 37195 h 135089"/>
                    <a:gd name="connsiteX24" fmla="*/ 5526 w 89296"/>
                    <a:gd name="connsiteY24" fmla="*/ 58264 h 135089"/>
                    <a:gd name="connsiteX25" fmla="*/ 25422 w 89296"/>
                    <a:gd name="connsiteY25" fmla="*/ 69872 h 135089"/>
                    <a:gd name="connsiteX26" fmla="*/ 18976 w 89296"/>
                    <a:gd name="connsiteY26" fmla="*/ 97694 h 135089"/>
                    <a:gd name="connsiteX27" fmla="*/ 25283 w 89296"/>
                    <a:gd name="connsiteY27" fmla="*/ 81927 h 135089"/>
                    <a:gd name="connsiteX28" fmla="*/ 43031 w 89296"/>
                    <a:gd name="connsiteY28" fmla="*/ 76262 h 135089"/>
                    <a:gd name="connsiteX29" fmla="*/ 60778 w 89296"/>
                    <a:gd name="connsiteY29" fmla="*/ 81927 h 135089"/>
                    <a:gd name="connsiteX30" fmla="*/ 67197 w 89296"/>
                    <a:gd name="connsiteY30" fmla="*/ 97694 h 135089"/>
                    <a:gd name="connsiteX31" fmla="*/ 60778 w 89296"/>
                    <a:gd name="connsiteY31" fmla="*/ 113488 h 135089"/>
                    <a:gd name="connsiteX32" fmla="*/ 43031 w 89296"/>
                    <a:gd name="connsiteY32" fmla="*/ 119153 h 135089"/>
                    <a:gd name="connsiteX33" fmla="*/ 25283 w 89296"/>
                    <a:gd name="connsiteY33" fmla="*/ 113488 h 135089"/>
                    <a:gd name="connsiteX34" fmla="*/ 18976 w 89296"/>
                    <a:gd name="connsiteY34" fmla="*/ 9769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031" y="62394"/>
                      </a:moveTo>
                      <a:cubicBezTo>
                        <a:pt x="34659" y="62394"/>
                        <a:pt x="28073" y="60152"/>
                        <a:pt x="23274" y="55668"/>
                      </a:cubicBezTo>
                      <a:cubicBezTo>
                        <a:pt x="18493" y="51185"/>
                        <a:pt x="16102" y="45027"/>
                        <a:pt x="16102" y="37195"/>
                      </a:cubicBezTo>
                      <a:cubicBezTo>
                        <a:pt x="16102" y="29344"/>
                        <a:pt x="18493" y="23177"/>
                        <a:pt x="23274" y="18694"/>
                      </a:cubicBezTo>
                      <a:cubicBezTo>
                        <a:pt x="28073" y="14210"/>
                        <a:pt x="34659" y="11969"/>
                        <a:pt x="43031" y="11969"/>
                      </a:cubicBezTo>
                      <a:cubicBezTo>
                        <a:pt x="51402" y="11969"/>
                        <a:pt x="57997" y="14220"/>
                        <a:pt x="62815" y="18722"/>
                      </a:cubicBezTo>
                      <a:cubicBezTo>
                        <a:pt x="67652" y="23242"/>
                        <a:pt x="70071" y="29400"/>
                        <a:pt x="70071" y="37195"/>
                      </a:cubicBezTo>
                      <a:cubicBezTo>
                        <a:pt x="70071" y="45027"/>
                        <a:pt x="67671" y="51185"/>
                        <a:pt x="62871" y="55668"/>
                      </a:cubicBezTo>
                      <a:cubicBezTo>
                        <a:pt x="58090" y="60152"/>
                        <a:pt x="51477" y="62394"/>
                        <a:pt x="43031" y="62394"/>
                      </a:cubicBezTo>
                      <a:close/>
                      <a:moveTo>
                        <a:pt x="25422" y="69872"/>
                      </a:moveTo>
                      <a:cubicBezTo>
                        <a:pt x="17869" y="71733"/>
                        <a:pt x="11981" y="75249"/>
                        <a:pt x="7758" y="80420"/>
                      </a:cubicBezTo>
                      <a:cubicBezTo>
                        <a:pt x="3554" y="85611"/>
                        <a:pt x="1452" y="91927"/>
                        <a:pt x="1452" y="99368"/>
                      </a:cubicBezTo>
                      <a:cubicBezTo>
                        <a:pt x="1452" y="109767"/>
                        <a:pt x="5154" y="117990"/>
                        <a:pt x="12558" y="124036"/>
                      </a:cubicBezTo>
                      <a:cubicBezTo>
                        <a:pt x="19981" y="130082"/>
                        <a:pt x="30138" y="133106"/>
                        <a:pt x="43031" y="133106"/>
                      </a:cubicBezTo>
                      <a:cubicBezTo>
                        <a:pt x="55997" y="133106"/>
                        <a:pt x="66173" y="130082"/>
                        <a:pt x="73559" y="124036"/>
                      </a:cubicBezTo>
                      <a:cubicBezTo>
                        <a:pt x="80945" y="117990"/>
                        <a:pt x="84637" y="109767"/>
                        <a:pt x="84637" y="99368"/>
                      </a:cubicBezTo>
                      <a:cubicBezTo>
                        <a:pt x="84637" y="91927"/>
                        <a:pt x="82526" y="85611"/>
                        <a:pt x="78303" y="80420"/>
                      </a:cubicBezTo>
                      <a:cubicBezTo>
                        <a:pt x="74098" y="75249"/>
                        <a:pt x="68248" y="71733"/>
                        <a:pt x="60750" y="69872"/>
                      </a:cubicBezTo>
                      <a:cubicBezTo>
                        <a:pt x="69234" y="67900"/>
                        <a:pt x="75838" y="64031"/>
                        <a:pt x="80563" y="58264"/>
                      </a:cubicBezTo>
                      <a:cubicBezTo>
                        <a:pt x="85307" y="52515"/>
                        <a:pt x="87679" y="45492"/>
                        <a:pt x="87679" y="37195"/>
                      </a:cubicBezTo>
                      <a:cubicBezTo>
                        <a:pt x="87679" y="24563"/>
                        <a:pt x="83828" y="14871"/>
                        <a:pt x="76126" y="8118"/>
                      </a:cubicBezTo>
                      <a:cubicBezTo>
                        <a:pt x="68424" y="1383"/>
                        <a:pt x="57392" y="-1984"/>
                        <a:pt x="43031" y="-1984"/>
                      </a:cubicBezTo>
                      <a:cubicBezTo>
                        <a:pt x="28687" y="-1984"/>
                        <a:pt x="17655" y="1383"/>
                        <a:pt x="9935" y="8118"/>
                      </a:cubicBezTo>
                      <a:cubicBezTo>
                        <a:pt x="2233" y="14871"/>
                        <a:pt x="-1618" y="24563"/>
                        <a:pt x="-1618" y="37195"/>
                      </a:cubicBezTo>
                      <a:cubicBezTo>
                        <a:pt x="-1618" y="45492"/>
                        <a:pt x="763" y="52515"/>
                        <a:pt x="5526" y="58264"/>
                      </a:cubicBezTo>
                      <a:cubicBezTo>
                        <a:pt x="10307" y="64031"/>
                        <a:pt x="16939" y="67900"/>
                        <a:pt x="25422" y="69872"/>
                      </a:cubicBezTo>
                      <a:close/>
                      <a:moveTo>
                        <a:pt x="18976" y="97694"/>
                      </a:moveTo>
                      <a:cubicBezTo>
                        <a:pt x="18976" y="90959"/>
                        <a:pt x="21078" y="85704"/>
                        <a:pt x="25283" y="81927"/>
                      </a:cubicBezTo>
                      <a:cubicBezTo>
                        <a:pt x="29506" y="78151"/>
                        <a:pt x="35422" y="76262"/>
                        <a:pt x="43031" y="76262"/>
                      </a:cubicBezTo>
                      <a:cubicBezTo>
                        <a:pt x="50602" y="76262"/>
                        <a:pt x="56518" y="78151"/>
                        <a:pt x="60778" y="81927"/>
                      </a:cubicBezTo>
                      <a:cubicBezTo>
                        <a:pt x="65057" y="85704"/>
                        <a:pt x="67197" y="90959"/>
                        <a:pt x="67197" y="97694"/>
                      </a:cubicBezTo>
                      <a:cubicBezTo>
                        <a:pt x="67197" y="104447"/>
                        <a:pt x="65057" y="109712"/>
                        <a:pt x="60778" y="113488"/>
                      </a:cubicBezTo>
                      <a:cubicBezTo>
                        <a:pt x="56518" y="117265"/>
                        <a:pt x="50602" y="119153"/>
                        <a:pt x="43031" y="119153"/>
                      </a:cubicBezTo>
                      <a:cubicBezTo>
                        <a:pt x="35422" y="119153"/>
                        <a:pt x="29506" y="117265"/>
                        <a:pt x="25283" y="113488"/>
                      </a:cubicBezTo>
                      <a:cubicBezTo>
                        <a:pt x="21078" y="109712"/>
                        <a:pt x="18976" y="104447"/>
                        <a:pt x="18976" y="976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: 形状 830">
                  <a:extLst>
                    <a:ext uri="{FF2B5EF4-FFF2-40B4-BE49-F238E27FC236}">
                      <a16:creationId xmlns:a16="http://schemas.microsoft.com/office/drawing/2014/main" id="{7A9AE429-5675-3764-35D4-9F0A06833BA0}"/>
                    </a:ext>
                  </a:extLst>
                </p:cNvPr>
                <p:cNvSpPr/>
                <p:nvPr/>
              </p:nvSpPr>
              <p:spPr>
                <a:xfrm flipV="1">
                  <a:off x="5977734" y="4049659"/>
                  <a:ext cx="84246" cy="132745"/>
                </a:xfrm>
                <a:custGeom>
                  <a:avLst/>
                  <a:gdLst>
                    <a:gd name="connsiteX0" fmla="*/ 3919 w 84246"/>
                    <a:gd name="connsiteY0" fmla="*/ 130804 h 132745"/>
                    <a:gd name="connsiteX1" fmla="*/ 73069 w 84246"/>
                    <a:gd name="connsiteY1" fmla="*/ 130804 h 132745"/>
                    <a:gd name="connsiteX2" fmla="*/ 73069 w 84246"/>
                    <a:gd name="connsiteY2" fmla="*/ 115958 h 132745"/>
                    <a:gd name="connsiteX3" fmla="*/ 20049 w 84246"/>
                    <a:gd name="connsiteY3" fmla="*/ 115958 h 132745"/>
                    <a:gd name="connsiteX4" fmla="*/ 20049 w 84246"/>
                    <a:gd name="connsiteY4" fmla="*/ 84062 h 132745"/>
                    <a:gd name="connsiteX5" fmla="*/ 27695 w 84246"/>
                    <a:gd name="connsiteY5" fmla="*/ 86016 h 132745"/>
                    <a:gd name="connsiteX6" fmla="*/ 35397 w 84246"/>
                    <a:gd name="connsiteY6" fmla="*/ 86657 h 132745"/>
                    <a:gd name="connsiteX7" fmla="*/ 69915 w 84246"/>
                    <a:gd name="connsiteY7" fmla="*/ 74714 h 132745"/>
                    <a:gd name="connsiteX8" fmla="*/ 82668 w 84246"/>
                    <a:gd name="connsiteY8" fmla="*/ 42372 h 132745"/>
                    <a:gd name="connsiteX9" fmla="*/ 69581 w 84246"/>
                    <a:gd name="connsiteY9" fmla="*/ 9695 h 132745"/>
                    <a:gd name="connsiteX10" fmla="*/ 32690 w 84246"/>
                    <a:gd name="connsiteY10" fmla="*/ -1942 h 132745"/>
                    <a:gd name="connsiteX11" fmla="*/ 15975 w 84246"/>
                    <a:gd name="connsiteY11" fmla="*/ -547 h 132745"/>
                    <a:gd name="connsiteX12" fmla="*/ -1578 w 84246"/>
                    <a:gd name="connsiteY12" fmla="*/ 3639 h 132745"/>
                    <a:gd name="connsiteX13" fmla="*/ -1578 w 84246"/>
                    <a:gd name="connsiteY13" fmla="*/ 21359 h 132745"/>
                    <a:gd name="connsiteX14" fmla="*/ 14635 w 84246"/>
                    <a:gd name="connsiteY14" fmla="*/ 14997 h 132745"/>
                    <a:gd name="connsiteX15" fmla="*/ 32327 w 84246"/>
                    <a:gd name="connsiteY15" fmla="*/ 12904 h 132745"/>
                    <a:gd name="connsiteX16" fmla="*/ 56214 w 84246"/>
                    <a:gd name="connsiteY16" fmla="*/ 20829 h 132745"/>
                    <a:gd name="connsiteX17" fmla="*/ 65032 w 84246"/>
                    <a:gd name="connsiteY17" fmla="*/ 42372 h 132745"/>
                    <a:gd name="connsiteX18" fmla="*/ 56214 w 84246"/>
                    <a:gd name="connsiteY18" fmla="*/ 63887 h 132745"/>
                    <a:gd name="connsiteX19" fmla="*/ 32327 w 84246"/>
                    <a:gd name="connsiteY19" fmla="*/ 71840 h 132745"/>
                    <a:gd name="connsiteX20" fmla="*/ 18235 w 84246"/>
                    <a:gd name="connsiteY20" fmla="*/ 70277 h 132745"/>
                    <a:gd name="connsiteX21" fmla="*/ 3919 w 84246"/>
                    <a:gd name="connsiteY21" fmla="*/ 65394 h 132745"/>
                    <a:gd name="connsiteX22" fmla="*/ 3919 w 84246"/>
                    <a:gd name="connsiteY22" fmla="*/ 130804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919" y="130804"/>
                      </a:moveTo>
                      <a:lnTo>
                        <a:pt x="73069" y="130804"/>
                      </a:lnTo>
                      <a:lnTo>
                        <a:pt x="73069" y="115958"/>
                      </a:lnTo>
                      <a:lnTo>
                        <a:pt x="20049" y="115958"/>
                      </a:lnTo>
                      <a:lnTo>
                        <a:pt x="20049" y="84062"/>
                      </a:lnTo>
                      <a:cubicBezTo>
                        <a:pt x="22597" y="84937"/>
                        <a:pt x="25146" y="85588"/>
                        <a:pt x="27695" y="86016"/>
                      </a:cubicBezTo>
                      <a:cubicBezTo>
                        <a:pt x="30262" y="86444"/>
                        <a:pt x="32829" y="86657"/>
                        <a:pt x="35397" y="86657"/>
                      </a:cubicBezTo>
                      <a:cubicBezTo>
                        <a:pt x="49926" y="86657"/>
                        <a:pt x="61432" y="82676"/>
                        <a:pt x="69915" y="74714"/>
                      </a:cubicBezTo>
                      <a:cubicBezTo>
                        <a:pt x="78417" y="66752"/>
                        <a:pt x="82668" y="55971"/>
                        <a:pt x="82668" y="42372"/>
                      </a:cubicBezTo>
                      <a:cubicBezTo>
                        <a:pt x="82668" y="28363"/>
                        <a:pt x="78306" y="17471"/>
                        <a:pt x="69581" y="9695"/>
                      </a:cubicBezTo>
                      <a:cubicBezTo>
                        <a:pt x="60856" y="1937"/>
                        <a:pt x="48559" y="-1942"/>
                        <a:pt x="32690" y="-1942"/>
                      </a:cubicBezTo>
                      <a:cubicBezTo>
                        <a:pt x="27220" y="-1942"/>
                        <a:pt x="21649" y="-1477"/>
                        <a:pt x="15975" y="-547"/>
                      </a:cubicBezTo>
                      <a:cubicBezTo>
                        <a:pt x="10319" y="384"/>
                        <a:pt x="4468" y="1779"/>
                        <a:pt x="-1578" y="3639"/>
                      </a:cubicBezTo>
                      <a:lnTo>
                        <a:pt x="-1578" y="21359"/>
                      </a:lnTo>
                      <a:cubicBezTo>
                        <a:pt x="3650" y="18513"/>
                        <a:pt x="9054" y="16392"/>
                        <a:pt x="14635" y="14997"/>
                      </a:cubicBezTo>
                      <a:cubicBezTo>
                        <a:pt x="20216" y="13601"/>
                        <a:pt x="26113" y="12904"/>
                        <a:pt x="32327" y="12904"/>
                      </a:cubicBezTo>
                      <a:cubicBezTo>
                        <a:pt x="42392" y="12904"/>
                        <a:pt x="50354" y="15546"/>
                        <a:pt x="56214" y="20829"/>
                      </a:cubicBezTo>
                      <a:cubicBezTo>
                        <a:pt x="62093" y="26112"/>
                        <a:pt x="65032" y="33293"/>
                        <a:pt x="65032" y="42372"/>
                      </a:cubicBezTo>
                      <a:cubicBezTo>
                        <a:pt x="65032" y="51432"/>
                        <a:pt x="62093" y="58603"/>
                        <a:pt x="56214" y="63887"/>
                      </a:cubicBezTo>
                      <a:cubicBezTo>
                        <a:pt x="50354" y="69189"/>
                        <a:pt x="42392" y="71840"/>
                        <a:pt x="32327" y="71840"/>
                      </a:cubicBezTo>
                      <a:cubicBezTo>
                        <a:pt x="27620" y="71840"/>
                        <a:pt x="22923" y="71319"/>
                        <a:pt x="18235" y="70277"/>
                      </a:cubicBezTo>
                      <a:cubicBezTo>
                        <a:pt x="13565" y="69235"/>
                        <a:pt x="8794" y="67607"/>
                        <a:pt x="3919" y="65394"/>
                      </a:cubicBezTo>
                      <a:lnTo>
                        <a:pt x="3919" y="1308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2" name="图形 602">
                <a:extLst>
                  <a:ext uri="{FF2B5EF4-FFF2-40B4-BE49-F238E27FC236}">
                    <a16:creationId xmlns:a16="http://schemas.microsoft.com/office/drawing/2014/main" id="{D52AC549-6241-5F5E-4C92-25C275F4464D}"/>
                  </a:ext>
                </a:extLst>
              </p:cNvPr>
              <p:cNvGrpSpPr/>
              <p:nvPr/>
            </p:nvGrpSpPr>
            <p:grpSpPr>
              <a:xfrm>
                <a:off x="6382840" y="3793844"/>
                <a:ext cx="484770" cy="135089"/>
                <a:chOff x="6382840" y="3793844"/>
                <a:chExt cx="484770" cy="135089"/>
              </a:xfrm>
              <a:solidFill>
                <a:srgbClr val="000000"/>
              </a:solidFill>
            </p:grpSpPr>
            <p:sp>
              <p:nvSpPr>
                <p:cNvPr id="833" name="任意多边形: 形状 832">
                  <a:extLst>
                    <a:ext uri="{FF2B5EF4-FFF2-40B4-BE49-F238E27FC236}">
                      <a16:creationId xmlns:a16="http://schemas.microsoft.com/office/drawing/2014/main" id="{3845291E-E7BD-2D4F-5233-BA44AE92C842}"/>
                    </a:ext>
                  </a:extLst>
                </p:cNvPr>
                <p:cNvSpPr/>
                <p:nvPr/>
              </p:nvSpPr>
              <p:spPr>
                <a:xfrm flipV="1">
                  <a:off x="6382840" y="3793844"/>
                  <a:ext cx="89827" cy="135089"/>
                </a:xfrm>
                <a:custGeom>
                  <a:avLst/>
                  <a:gdLst>
                    <a:gd name="connsiteX0" fmla="*/ 6819 w 89827"/>
                    <a:gd name="connsiteY0" fmla="*/ 3241 h 135089"/>
                    <a:gd name="connsiteX1" fmla="*/ 6819 w 89827"/>
                    <a:gd name="connsiteY1" fmla="*/ 19287 h 135089"/>
                    <a:gd name="connsiteX2" fmla="*/ 20241 w 89827"/>
                    <a:gd name="connsiteY2" fmla="*/ 14487 h 135089"/>
                    <a:gd name="connsiteX3" fmla="*/ 33608 w 89827"/>
                    <a:gd name="connsiteY3" fmla="*/ 12840 h 135089"/>
                    <a:gd name="connsiteX4" fmla="*/ 60230 w 89827"/>
                    <a:gd name="connsiteY4" fmla="*/ 24561 h 135089"/>
                    <a:gd name="connsiteX5" fmla="*/ 70750 w 89827"/>
                    <a:gd name="connsiteY5" fmla="*/ 60196 h 135089"/>
                    <a:gd name="connsiteX6" fmla="*/ 57914 w 89827"/>
                    <a:gd name="connsiteY6" fmla="*/ 48671 h 135089"/>
                    <a:gd name="connsiteX7" fmla="*/ 40752 w 89827"/>
                    <a:gd name="connsiteY7" fmla="*/ 44652 h 135089"/>
                    <a:gd name="connsiteX8" fmla="*/ 9833 w 89827"/>
                    <a:gd name="connsiteY8" fmla="*/ 56456 h 135089"/>
                    <a:gd name="connsiteX9" fmla="*/ -1553 w 89827"/>
                    <a:gd name="connsiteY9" fmla="*/ 88799 h 135089"/>
                    <a:gd name="connsiteX10" fmla="*/ 10307 w 89827"/>
                    <a:gd name="connsiteY10" fmla="*/ 120945 h 135089"/>
                    <a:gd name="connsiteX11" fmla="*/ 41868 w 89827"/>
                    <a:gd name="connsiteY11" fmla="*/ 133084 h 135089"/>
                    <a:gd name="connsiteX12" fmla="*/ 76359 w 89827"/>
                    <a:gd name="connsiteY12" fmla="*/ 115755 h 135089"/>
                    <a:gd name="connsiteX13" fmla="*/ 88274 w 89827"/>
                    <a:gd name="connsiteY13" fmla="*/ 65498 h 135089"/>
                    <a:gd name="connsiteX14" fmla="*/ 73652 w 89827"/>
                    <a:gd name="connsiteY14" fmla="*/ 16356 h 135089"/>
                    <a:gd name="connsiteX15" fmla="*/ 34389 w 89827"/>
                    <a:gd name="connsiteY15" fmla="*/ -2005 h 135089"/>
                    <a:gd name="connsiteX16" fmla="*/ 20939 w 89827"/>
                    <a:gd name="connsiteY16" fmla="*/ -694 h 135089"/>
                    <a:gd name="connsiteX17" fmla="*/ 6819 w 89827"/>
                    <a:gd name="connsiteY17" fmla="*/ 3241 h 135089"/>
                    <a:gd name="connsiteX18" fmla="*/ 41868 w 89827"/>
                    <a:gd name="connsiteY18" fmla="*/ 58438 h 135089"/>
                    <a:gd name="connsiteX19" fmla="*/ 60648 w 89827"/>
                    <a:gd name="connsiteY19" fmla="*/ 66530 h 135089"/>
                    <a:gd name="connsiteX20" fmla="*/ 67597 w 89827"/>
                    <a:gd name="connsiteY20" fmla="*/ 88799 h 135089"/>
                    <a:gd name="connsiteX21" fmla="*/ 60648 w 89827"/>
                    <a:gd name="connsiteY21" fmla="*/ 110983 h 135089"/>
                    <a:gd name="connsiteX22" fmla="*/ 41868 w 89827"/>
                    <a:gd name="connsiteY22" fmla="*/ 119132 h 135089"/>
                    <a:gd name="connsiteX23" fmla="*/ 23088 w 89827"/>
                    <a:gd name="connsiteY23" fmla="*/ 110983 h 135089"/>
                    <a:gd name="connsiteX24" fmla="*/ 16167 w 89827"/>
                    <a:gd name="connsiteY24" fmla="*/ 88799 h 135089"/>
                    <a:gd name="connsiteX25" fmla="*/ 23088 w 89827"/>
                    <a:gd name="connsiteY25" fmla="*/ 66530 h 135089"/>
                    <a:gd name="connsiteX26" fmla="*/ 41868 w 89827"/>
                    <a:gd name="connsiteY26" fmla="*/ 5843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19" y="3241"/>
                      </a:moveTo>
                      <a:lnTo>
                        <a:pt x="6819" y="19287"/>
                      </a:lnTo>
                      <a:cubicBezTo>
                        <a:pt x="11247" y="17184"/>
                        <a:pt x="15721" y="15584"/>
                        <a:pt x="20241" y="14487"/>
                      </a:cubicBezTo>
                      <a:cubicBezTo>
                        <a:pt x="24781" y="13389"/>
                        <a:pt x="29236" y="12840"/>
                        <a:pt x="33608" y="12840"/>
                      </a:cubicBezTo>
                      <a:cubicBezTo>
                        <a:pt x="45235" y="12840"/>
                        <a:pt x="54109" y="16747"/>
                        <a:pt x="60230" y="24561"/>
                      </a:cubicBezTo>
                      <a:cubicBezTo>
                        <a:pt x="66369" y="32374"/>
                        <a:pt x="69876" y="44252"/>
                        <a:pt x="70750" y="60196"/>
                      </a:cubicBezTo>
                      <a:cubicBezTo>
                        <a:pt x="67383" y="55191"/>
                        <a:pt x="63104" y="51350"/>
                        <a:pt x="57914" y="48671"/>
                      </a:cubicBezTo>
                      <a:cubicBezTo>
                        <a:pt x="52742" y="45992"/>
                        <a:pt x="47021" y="44652"/>
                        <a:pt x="40752" y="44652"/>
                      </a:cubicBezTo>
                      <a:cubicBezTo>
                        <a:pt x="27729" y="44652"/>
                        <a:pt x="17423" y="48587"/>
                        <a:pt x="9833" y="56456"/>
                      </a:cubicBezTo>
                      <a:cubicBezTo>
                        <a:pt x="2242" y="64344"/>
                        <a:pt x="-1553" y="75125"/>
                        <a:pt x="-1553" y="88799"/>
                      </a:cubicBezTo>
                      <a:cubicBezTo>
                        <a:pt x="-1553" y="102156"/>
                        <a:pt x="2401" y="112872"/>
                        <a:pt x="10307" y="120945"/>
                      </a:cubicBezTo>
                      <a:cubicBezTo>
                        <a:pt x="18214" y="129038"/>
                        <a:pt x="28734" y="133084"/>
                        <a:pt x="41868" y="133084"/>
                      </a:cubicBezTo>
                      <a:cubicBezTo>
                        <a:pt x="56937" y="133084"/>
                        <a:pt x="68434" y="127308"/>
                        <a:pt x="76359" y="115755"/>
                      </a:cubicBezTo>
                      <a:cubicBezTo>
                        <a:pt x="84303" y="104221"/>
                        <a:pt x="88274" y="87468"/>
                        <a:pt x="88274" y="65498"/>
                      </a:cubicBezTo>
                      <a:cubicBezTo>
                        <a:pt x="88274" y="44978"/>
                        <a:pt x="83400" y="28598"/>
                        <a:pt x="73652" y="16356"/>
                      </a:cubicBezTo>
                      <a:cubicBezTo>
                        <a:pt x="63922" y="4115"/>
                        <a:pt x="50835" y="-2005"/>
                        <a:pt x="34389" y="-2005"/>
                      </a:cubicBezTo>
                      <a:cubicBezTo>
                        <a:pt x="29962" y="-2005"/>
                        <a:pt x="25478" y="-1568"/>
                        <a:pt x="20939" y="-694"/>
                      </a:cubicBezTo>
                      <a:cubicBezTo>
                        <a:pt x="16418" y="181"/>
                        <a:pt x="11712" y="1492"/>
                        <a:pt x="6819" y="3241"/>
                      </a:cubicBezTo>
                      <a:close/>
                      <a:moveTo>
                        <a:pt x="41868" y="58438"/>
                      </a:moveTo>
                      <a:cubicBezTo>
                        <a:pt x="49774" y="58438"/>
                        <a:pt x="56035" y="61135"/>
                        <a:pt x="60648" y="66530"/>
                      </a:cubicBezTo>
                      <a:cubicBezTo>
                        <a:pt x="65280" y="71944"/>
                        <a:pt x="67597" y="79367"/>
                        <a:pt x="67597" y="88799"/>
                      </a:cubicBezTo>
                      <a:cubicBezTo>
                        <a:pt x="67597" y="98156"/>
                        <a:pt x="65280" y="105551"/>
                        <a:pt x="60648" y="110983"/>
                      </a:cubicBezTo>
                      <a:cubicBezTo>
                        <a:pt x="56035" y="116415"/>
                        <a:pt x="49774" y="119132"/>
                        <a:pt x="41868" y="119132"/>
                      </a:cubicBezTo>
                      <a:cubicBezTo>
                        <a:pt x="33961" y="119132"/>
                        <a:pt x="27701" y="116415"/>
                        <a:pt x="23088" y="110983"/>
                      </a:cubicBezTo>
                      <a:cubicBezTo>
                        <a:pt x="18474" y="105551"/>
                        <a:pt x="16167" y="98156"/>
                        <a:pt x="16167" y="88799"/>
                      </a:cubicBezTo>
                      <a:cubicBezTo>
                        <a:pt x="16167" y="79367"/>
                        <a:pt x="18474" y="71944"/>
                        <a:pt x="23088" y="66530"/>
                      </a:cubicBezTo>
                      <a:cubicBezTo>
                        <a:pt x="27701" y="61135"/>
                        <a:pt x="33961" y="58438"/>
                        <a:pt x="41868" y="584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4" name="任意多边形: 形状 833">
                  <a:extLst>
                    <a:ext uri="{FF2B5EF4-FFF2-40B4-BE49-F238E27FC236}">
                      <a16:creationId xmlns:a16="http://schemas.microsoft.com/office/drawing/2014/main" id="{315A9979-ED10-6633-40AF-D0FEDC8B13B9}"/>
                    </a:ext>
                  </a:extLst>
                </p:cNvPr>
                <p:cNvSpPr/>
                <p:nvPr/>
              </p:nvSpPr>
              <p:spPr>
                <a:xfrm flipV="1">
                  <a:off x="6504839" y="3796188"/>
                  <a:ext cx="77520" cy="130206"/>
                </a:xfrm>
                <a:custGeom>
                  <a:avLst/>
                  <a:gdLst>
                    <a:gd name="connsiteX0" fmla="*/ 917 w 77520"/>
                    <a:gd name="connsiteY0" fmla="*/ 12809 h 130206"/>
                    <a:gd name="connsiteX1" fmla="*/ 29687 w 77520"/>
                    <a:gd name="connsiteY1" fmla="*/ 12809 h 130206"/>
                    <a:gd name="connsiteX2" fmla="*/ 29687 w 77520"/>
                    <a:gd name="connsiteY2" fmla="*/ 112152 h 130206"/>
                    <a:gd name="connsiteX3" fmla="*/ -1622 w 77520"/>
                    <a:gd name="connsiteY3" fmla="*/ 105873 h 130206"/>
                    <a:gd name="connsiteX4" fmla="*/ -1622 w 77520"/>
                    <a:gd name="connsiteY4" fmla="*/ 121919 h 130206"/>
                    <a:gd name="connsiteX5" fmla="*/ 29520 w 77520"/>
                    <a:gd name="connsiteY5" fmla="*/ 128197 h 130206"/>
                    <a:gd name="connsiteX6" fmla="*/ 47128 w 77520"/>
                    <a:gd name="connsiteY6" fmla="*/ 128197 h 130206"/>
                    <a:gd name="connsiteX7" fmla="*/ 47128 w 77520"/>
                    <a:gd name="connsiteY7" fmla="*/ 12809 h 130206"/>
                    <a:gd name="connsiteX8" fmla="*/ 75898 w 77520"/>
                    <a:gd name="connsiteY8" fmla="*/ 12809 h 130206"/>
                    <a:gd name="connsiteX9" fmla="*/ 75898 w 77520"/>
                    <a:gd name="connsiteY9" fmla="*/ -2009 h 130206"/>
                    <a:gd name="connsiteX10" fmla="*/ 917 w 77520"/>
                    <a:gd name="connsiteY10" fmla="*/ -2009 h 130206"/>
                    <a:gd name="connsiteX11" fmla="*/ 917 w 77520"/>
                    <a:gd name="connsiteY11" fmla="*/ 1280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917" y="12809"/>
                      </a:moveTo>
                      <a:lnTo>
                        <a:pt x="29687" y="12809"/>
                      </a:lnTo>
                      <a:lnTo>
                        <a:pt x="29687" y="112152"/>
                      </a:lnTo>
                      <a:lnTo>
                        <a:pt x="-1622" y="105873"/>
                      </a:lnTo>
                      <a:lnTo>
                        <a:pt x="-1622" y="121919"/>
                      </a:lnTo>
                      <a:lnTo>
                        <a:pt x="29520" y="128197"/>
                      </a:lnTo>
                      <a:lnTo>
                        <a:pt x="47128" y="128197"/>
                      </a:lnTo>
                      <a:lnTo>
                        <a:pt x="47128" y="12809"/>
                      </a:lnTo>
                      <a:lnTo>
                        <a:pt x="75898" y="12809"/>
                      </a:lnTo>
                      <a:lnTo>
                        <a:pt x="75898" y="-2009"/>
                      </a:lnTo>
                      <a:lnTo>
                        <a:pt x="917" y="-2009"/>
                      </a:lnTo>
                      <a:lnTo>
                        <a:pt x="917" y="128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5" name="任意多边形: 形状 834">
                  <a:extLst>
                    <a:ext uri="{FF2B5EF4-FFF2-40B4-BE49-F238E27FC236}">
                      <a16:creationId xmlns:a16="http://schemas.microsoft.com/office/drawing/2014/main" id="{8C20103D-2157-15B3-B22F-164F226DBD6F}"/>
                    </a:ext>
                  </a:extLst>
                </p:cNvPr>
                <p:cNvSpPr/>
                <p:nvPr/>
              </p:nvSpPr>
              <p:spPr>
                <a:xfrm flipV="1">
                  <a:off x="6617935" y="3904237"/>
                  <a:ext cx="18417" cy="22156"/>
                </a:xfrm>
                <a:custGeom>
                  <a:avLst/>
                  <a:gdLst>
                    <a:gd name="connsiteX0" fmla="*/ -537 w 18417"/>
                    <a:gd name="connsiteY0" fmla="*/ 22089 h 22156"/>
                    <a:gd name="connsiteX1" fmla="*/ 17880 w 18417"/>
                    <a:gd name="connsiteY1" fmla="*/ 22089 h 22156"/>
                    <a:gd name="connsiteX2" fmla="*/ 17880 w 18417"/>
                    <a:gd name="connsiteY2" fmla="*/ -68 h 22156"/>
                    <a:gd name="connsiteX3" fmla="*/ -537 w 18417"/>
                    <a:gd name="connsiteY3" fmla="*/ -68 h 22156"/>
                    <a:gd name="connsiteX4" fmla="*/ -537 w 18417"/>
                    <a:gd name="connsiteY4" fmla="*/ 22089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537" y="22089"/>
                      </a:moveTo>
                      <a:lnTo>
                        <a:pt x="17880" y="22089"/>
                      </a:lnTo>
                      <a:lnTo>
                        <a:pt x="17880" y="-68"/>
                      </a:lnTo>
                      <a:lnTo>
                        <a:pt x="-537" y="-68"/>
                      </a:lnTo>
                      <a:lnTo>
                        <a:pt x="-537" y="220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6" name="任意多边形: 形状 835">
                  <a:extLst>
                    <a:ext uri="{FF2B5EF4-FFF2-40B4-BE49-F238E27FC236}">
                      <a16:creationId xmlns:a16="http://schemas.microsoft.com/office/drawing/2014/main" id="{6FAE5CA4-B00B-E597-EBFE-6D380EB6DD19}"/>
                    </a:ext>
                  </a:extLst>
                </p:cNvPr>
                <p:cNvSpPr/>
                <p:nvPr/>
              </p:nvSpPr>
              <p:spPr>
                <a:xfrm flipV="1">
                  <a:off x="6669403" y="3796188"/>
                  <a:ext cx="84246" cy="132745"/>
                </a:xfrm>
                <a:custGeom>
                  <a:avLst/>
                  <a:gdLst>
                    <a:gd name="connsiteX0" fmla="*/ 3978 w 84246"/>
                    <a:gd name="connsiteY0" fmla="*/ 130782 h 132745"/>
                    <a:gd name="connsiteX1" fmla="*/ 73127 w 84246"/>
                    <a:gd name="connsiteY1" fmla="*/ 130782 h 132745"/>
                    <a:gd name="connsiteX2" fmla="*/ 73127 w 84246"/>
                    <a:gd name="connsiteY2" fmla="*/ 115937 h 132745"/>
                    <a:gd name="connsiteX3" fmla="*/ 20107 w 84246"/>
                    <a:gd name="connsiteY3" fmla="*/ 115937 h 132745"/>
                    <a:gd name="connsiteX4" fmla="*/ 20107 w 84246"/>
                    <a:gd name="connsiteY4" fmla="*/ 84041 h 132745"/>
                    <a:gd name="connsiteX5" fmla="*/ 27753 w 84246"/>
                    <a:gd name="connsiteY5" fmla="*/ 85994 h 132745"/>
                    <a:gd name="connsiteX6" fmla="*/ 35455 w 84246"/>
                    <a:gd name="connsiteY6" fmla="*/ 86636 h 132745"/>
                    <a:gd name="connsiteX7" fmla="*/ 69974 w 84246"/>
                    <a:gd name="connsiteY7" fmla="*/ 74693 h 132745"/>
                    <a:gd name="connsiteX8" fmla="*/ 82726 w 84246"/>
                    <a:gd name="connsiteY8" fmla="*/ 42350 h 132745"/>
                    <a:gd name="connsiteX9" fmla="*/ 69639 w 84246"/>
                    <a:gd name="connsiteY9" fmla="*/ 9673 h 132745"/>
                    <a:gd name="connsiteX10" fmla="*/ 32748 w 84246"/>
                    <a:gd name="connsiteY10" fmla="*/ -1963 h 132745"/>
                    <a:gd name="connsiteX11" fmla="*/ 16033 w 84246"/>
                    <a:gd name="connsiteY11" fmla="*/ -568 h 132745"/>
                    <a:gd name="connsiteX12" fmla="*/ -1520 w 84246"/>
                    <a:gd name="connsiteY12" fmla="*/ 3618 h 132745"/>
                    <a:gd name="connsiteX13" fmla="*/ -1520 w 84246"/>
                    <a:gd name="connsiteY13" fmla="*/ 21338 h 132745"/>
                    <a:gd name="connsiteX14" fmla="*/ 14693 w 84246"/>
                    <a:gd name="connsiteY14" fmla="*/ 14975 h 132745"/>
                    <a:gd name="connsiteX15" fmla="*/ 32385 w 84246"/>
                    <a:gd name="connsiteY15" fmla="*/ 12883 h 132745"/>
                    <a:gd name="connsiteX16" fmla="*/ 56272 w 84246"/>
                    <a:gd name="connsiteY16" fmla="*/ 20808 h 132745"/>
                    <a:gd name="connsiteX17" fmla="*/ 65090 w 84246"/>
                    <a:gd name="connsiteY17" fmla="*/ 42350 h 132745"/>
                    <a:gd name="connsiteX18" fmla="*/ 56272 w 84246"/>
                    <a:gd name="connsiteY18" fmla="*/ 63865 h 132745"/>
                    <a:gd name="connsiteX19" fmla="*/ 32385 w 84246"/>
                    <a:gd name="connsiteY19" fmla="*/ 71818 h 132745"/>
                    <a:gd name="connsiteX20" fmla="*/ 18293 w 84246"/>
                    <a:gd name="connsiteY20" fmla="*/ 70256 h 132745"/>
                    <a:gd name="connsiteX21" fmla="*/ 3978 w 84246"/>
                    <a:gd name="connsiteY21" fmla="*/ 65372 h 132745"/>
                    <a:gd name="connsiteX22" fmla="*/ 3978 w 84246"/>
                    <a:gd name="connsiteY22" fmla="*/ 130782 h 132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4246" h="132745">
                      <a:moveTo>
                        <a:pt x="3978" y="130782"/>
                      </a:moveTo>
                      <a:lnTo>
                        <a:pt x="73127" y="130782"/>
                      </a:lnTo>
                      <a:lnTo>
                        <a:pt x="73127" y="115937"/>
                      </a:lnTo>
                      <a:lnTo>
                        <a:pt x="20107" y="115937"/>
                      </a:lnTo>
                      <a:lnTo>
                        <a:pt x="20107" y="84041"/>
                      </a:lnTo>
                      <a:cubicBezTo>
                        <a:pt x="22655" y="84915"/>
                        <a:pt x="25204" y="85566"/>
                        <a:pt x="27753" y="85994"/>
                      </a:cubicBezTo>
                      <a:cubicBezTo>
                        <a:pt x="30320" y="86422"/>
                        <a:pt x="32887" y="86636"/>
                        <a:pt x="35455" y="86636"/>
                      </a:cubicBezTo>
                      <a:cubicBezTo>
                        <a:pt x="49984" y="86636"/>
                        <a:pt x="61490" y="82655"/>
                        <a:pt x="69974" y="74693"/>
                      </a:cubicBezTo>
                      <a:cubicBezTo>
                        <a:pt x="78475" y="66730"/>
                        <a:pt x="82726" y="55950"/>
                        <a:pt x="82726" y="42350"/>
                      </a:cubicBezTo>
                      <a:cubicBezTo>
                        <a:pt x="82726" y="28342"/>
                        <a:pt x="78364" y="17450"/>
                        <a:pt x="69639" y="9673"/>
                      </a:cubicBezTo>
                      <a:cubicBezTo>
                        <a:pt x="60914" y="1916"/>
                        <a:pt x="48617" y="-1963"/>
                        <a:pt x="32748" y="-1963"/>
                      </a:cubicBezTo>
                      <a:cubicBezTo>
                        <a:pt x="27278" y="-1963"/>
                        <a:pt x="21707" y="-1498"/>
                        <a:pt x="16033" y="-568"/>
                      </a:cubicBezTo>
                      <a:cubicBezTo>
                        <a:pt x="10377" y="362"/>
                        <a:pt x="4526" y="1758"/>
                        <a:pt x="-1520" y="3618"/>
                      </a:cubicBezTo>
                      <a:lnTo>
                        <a:pt x="-1520" y="21338"/>
                      </a:lnTo>
                      <a:cubicBezTo>
                        <a:pt x="3708" y="18491"/>
                        <a:pt x="9112" y="16371"/>
                        <a:pt x="14693" y="14975"/>
                      </a:cubicBezTo>
                      <a:cubicBezTo>
                        <a:pt x="20274" y="13580"/>
                        <a:pt x="26172" y="12883"/>
                        <a:pt x="32385" y="12883"/>
                      </a:cubicBezTo>
                      <a:cubicBezTo>
                        <a:pt x="42450" y="12883"/>
                        <a:pt x="50412" y="15524"/>
                        <a:pt x="56272" y="20808"/>
                      </a:cubicBezTo>
                      <a:cubicBezTo>
                        <a:pt x="62151" y="26091"/>
                        <a:pt x="65090" y="33272"/>
                        <a:pt x="65090" y="42350"/>
                      </a:cubicBezTo>
                      <a:cubicBezTo>
                        <a:pt x="65090" y="51410"/>
                        <a:pt x="62151" y="58582"/>
                        <a:pt x="56272" y="63865"/>
                      </a:cubicBezTo>
                      <a:cubicBezTo>
                        <a:pt x="50412" y="69167"/>
                        <a:pt x="42450" y="71818"/>
                        <a:pt x="32385" y="71818"/>
                      </a:cubicBezTo>
                      <a:cubicBezTo>
                        <a:pt x="27678" y="71818"/>
                        <a:pt x="22981" y="71298"/>
                        <a:pt x="18293" y="70256"/>
                      </a:cubicBezTo>
                      <a:cubicBezTo>
                        <a:pt x="13623" y="69214"/>
                        <a:pt x="8852" y="67586"/>
                        <a:pt x="3978" y="65372"/>
                      </a:cubicBezTo>
                      <a:lnTo>
                        <a:pt x="3978" y="1307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: 形状 836">
                  <a:extLst>
                    <a:ext uri="{FF2B5EF4-FFF2-40B4-BE49-F238E27FC236}">
                      <a16:creationId xmlns:a16="http://schemas.microsoft.com/office/drawing/2014/main" id="{A42E21AE-575B-6140-F64A-3DB0A2D1B255}"/>
                    </a:ext>
                  </a:extLst>
                </p:cNvPr>
                <p:cNvSpPr/>
                <p:nvPr/>
              </p:nvSpPr>
              <p:spPr>
                <a:xfrm flipV="1">
                  <a:off x="6783895" y="3796188"/>
                  <a:ext cx="83715" cy="130206"/>
                </a:xfrm>
                <a:custGeom>
                  <a:avLst/>
                  <a:gdLst>
                    <a:gd name="connsiteX0" fmla="*/ -1532 w 83715"/>
                    <a:gd name="connsiteY0" fmla="*/ 128197 h 130206"/>
                    <a:gd name="connsiteX1" fmla="*/ 82184 w 83715"/>
                    <a:gd name="connsiteY1" fmla="*/ 128197 h 130206"/>
                    <a:gd name="connsiteX2" fmla="*/ 82184 w 83715"/>
                    <a:gd name="connsiteY2" fmla="*/ 120691 h 130206"/>
                    <a:gd name="connsiteX3" fmla="*/ 34913 w 83715"/>
                    <a:gd name="connsiteY3" fmla="*/ -2009 h 130206"/>
                    <a:gd name="connsiteX4" fmla="*/ 16523 w 83715"/>
                    <a:gd name="connsiteY4" fmla="*/ -2009 h 130206"/>
                    <a:gd name="connsiteX5" fmla="*/ 61004 w 83715"/>
                    <a:gd name="connsiteY5" fmla="*/ 113352 h 130206"/>
                    <a:gd name="connsiteX6" fmla="*/ -1532 w 83715"/>
                    <a:gd name="connsiteY6" fmla="*/ 113352 h 130206"/>
                    <a:gd name="connsiteX7" fmla="*/ -1532 w 83715"/>
                    <a:gd name="connsiteY7" fmla="*/ 128197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532" y="128197"/>
                      </a:moveTo>
                      <a:lnTo>
                        <a:pt x="82184" y="128197"/>
                      </a:lnTo>
                      <a:lnTo>
                        <a:pt x="82184" y="120691"/>
                      </a:lnTo>
                      <a:lnTo>
                        <a:pt x="34913" y="-2009"/>
                      </a:lnTo>
                      <a:lnTo>
                        <a:pt x="16523" y="-2009"/>
                      </a:lnTo>
                      <a:lnTo>
                        <a:pt x="61004" y="113352"/>
                      </a:lnTo>
                      <a:lnTo>
                        <a:pt x="-1532" y="113352"/>
                      </a:lnTo>
                      <a:lnTo>
                        <a:pt x="-1532" y="1281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8" name="图形 602">
                <a:extLst>
                  <a:ext uri="{FF2B5EF4-FFF2-40B4-BE49-F238E27FC236}">
                    <a16:creationId xmlns:a16="http://schemas.microsoft.com/office/drawing/2014/main" id="{A19698C4-3DAD-4094-A745-FDD13AD0C102}"/>
                  </a:ext>
                </a:extLst>
              </p:cNvPr>
              <p:cNvGrpSpPr/>
              <p:nvPr/>
            </p:nvGrpSpPr>
            <p:grpSpPr>
              <a:xfrm>
                <a:off x="7188136" y="4008591"/>
                <a:ext cx="488788" cy="135089"/>
                <a:chOff x="7188136" y="4008591"/>
                <a:chExt cx="488788" cy="135089"/>
              </a:xfrm>
              <a:solidFill>
                <a:srgbClr val="000000"/>
              </a:solidFill>
            </p:grpSpPr>
            <p:sp>
              <p:nvSpPr>
                <p:cNvPr id="839" name="任意多边形: 形状 838">
                  <a:extLst>
                    <a:ext uri="{FF2B5EF4-FFF2-40B4-BE49-F238E27FC236}">
                      <a16:creationId xmlns:a16="http://schemas.microsoft.com/office/drawing/2014/main" id="{F975B840-6C21-1E61-F40A-D1C738680F2C}"/>
                    </a:ext>
                  </a:extLst>
                </p:cNvPr>
                <p:cNvSpPr/>
                <p:nvPr/>
              </p:nvSpPr>
              <p:spPr>
                <a:xfrm flipV="1">
                  <a:off x="7188136" y="4008591"/>
                  <a:ext cx="89827" cy="135089"/>
                </a:xfrm>
                <a:custGeom>
                  <a:avLst/>
                  <a:gdLst>
                    <a:gd name="connsiteX0" fmla="*/ 6887 w 89827"/>
                    <a:gd name="connsiteY0" fmla="*/ 3259 h 135089"/>
                    <a:gd name="connsiteX1" fmla="*/ 6887 w 89827"/>
                    <a:gd name="connsiteY1" fmla="*/ 19305 h 135089"/>
                    <a:gd name="connsiteX2" fmla="*/ 20309 w 89827"/>
                    <a:gd name="connsiteY2" fmla="*/ 14505 h 135089"/>
                    <a:gd name="connsiteX3" fmla="*/ 33676 w 89827"/>
                    <a:gd name="connsiteY3" fmla="*/ 12858 h 135089"/>
                    <a:gd name="connsiteX4" fmla="*/ 60297 w 89827"/>
                    <a:gd name="connsiteY4" fmla="*/ 24579 h 135089"/>
                    <a:gd name="connsiteX5" fmla="*/ 70818 w 89827"/>
                    <a:gd name="connsiteY5" fmla="*/ 60214 h 135089"/>
                    <a:gd name="connsiteX6" fmla="*/ 57981 w 89827"/>
                    <a:gd name="connsiteY6" fmla="*/ 48689 h 135089"/>
                    <a:gd name="connsiteX7" fmla="*/ 40819 w 89827"/>
                    <a:gd name="connsiteY7" fmla="*/ 44670 h 135089"/>
                    <a:gd name="connsiteX8" fmla="*/ 9900 w 89827"/>
                    <a:gd name="connsiteY8" fmla="*/ 56474 h 135089"/>
                    <a:gd name="connsiteX9" fmla="*/ -1485 w 89827"/>
                    <a:gd name="connsiteY9" fmla="*/ 88817 h 135089"/>
                    <a:gd name="connsiteX10" fmla="*/ 10375 w 89827"/>
                    <a:gd name="connsiteY10" fmla="*/ 120963 h 135089"/>
                    <a:gd name="connsiteX11" fmla="*/ 41936 w 89827"/>
                    <a:gd name="connsiteY11" fmla="*/ 133102 h 135089"/>
                    <a:gd name="connsiteX12" fmla="*/ 76427 w 89827"/>
                    <a:gd name="connsiteY12" fmla="*/ 115773 h 135089"/>
                    <a:gd name="connsiteX13" fmla="*/ 88342 w 89827"/>
                    <a:gd name="connsiteY13" fmla="*/ 65516 h 135089"/>
                    <a:gd name="connsiteX14" fmla="*/ 73720 w 89827"/>
                    <a:gd name="connsiteY14" fmla="*/ 16375 h 135089"/>
                    <a:gd name="connsiteX15" fmla="*/ 34457 w 89827"/>
                    <a:gd name="connsiteY15" fmla="*/ -1987 h 135089"/>
                    <a:gd name="connsiteX16" fmla="*/ 21007 w 89827"/>
                    <a:gd name="connsiteY16" fmla="*/ -676 h 135089"/>
                    <a:gd name="connsiteX17" fmla="*/ 6887 w 89827"/>
                    <a:gd name="connsiteY17" fmla="*/ 3259 h 135089"/>
                    <a:gd name="connsiteX18" fmla="*/ 41936 w 89827"/>
                    <a:gd name="connsiteY18" fmla="*/ 58456 h 135089"/>
                    <a:gd name="connsiteX19" fmla="*/ 60716 w 89827"/>
                    <a:gd name="connsiteY19" fmla="*/ 66548 h 135089"/>
                    <a:gd name="connsiteX20" fmla="*/ 67664 w 89827"/>
                    <a:gd name="connsiteY20" fmla="*/ 88817 h 135089"/>
                    <a:gd name="connsiteX21" fmla="*/ 60716 w 89827"/>
                    <a:gd name="connsiteY21" fmla="*/ 111001 h 135089"/>
                    <a:gd name="connsiteX22" fmla="*/ 41936 w 89827"/>
                    <a:gd name="connsiteY22" fmla="*/ 119150 h 135089"/>
                    <a:gd name="connsiteX23" fmla="*/ 23155 w 89827"/>
                    <a:gd name="connsiteY23" fmla="*/ 111001 h 135089"/>
                    <a:gd name="connsiteX24" fmla="*/ 16235 w 89827"/>
                    <a:gd name="connsiteY24" fmla="*/ 88817 h 135089"/>
                    <a:gd name="connsiteX25" fmla="*/ 23155 w 89827"/>
                    <a:gd name="connsiteY25" fmla="*/ 66548 h 135089"/>
                    <a:gd name="connsiteX26" fmla="*/ 41936 w 89827"/>
                    <a:gd name="connsiteY26" fmla="*/ 5845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887" y="3259"/>
                      </a:moveTo>
                      <a:lnTo>
                        <a:pt x="6887" y="19305"/>
                      </a:lnTo>
                      <a:cubicBezTo>
                        <a:pt x="11314" y="17202"/>
                        <a:pt x="15788" y="15602"/>
                        <a:pt x="20309" y="14505"/>
                      </a:cubicBezTo>
                      <a:cubicBezTo>
                        <a:pt x="24848" y="13407"/>
                        <a:pt x="29304" y="12858"/>
                        <a:pt x="33676" y="12858"/>
                      </a:cubicBezTo>
                      <a:cubicBezTo>
                        <a:pt x="45303" y="12858"/>
                        <a:pt x="54177" y="16765"/>
                        <a:pt x="60297" y="24579"/>
                      </a:cubicBezTo>
                      <a:cubicBezTo>
                        <a:pt x="66436" y="32392"/>
                        <a:pt x="69943" y="44270"/>
                        <a:pt x="70818" y="60214"/>
                      </a:cubicBezTo>
                      <a:cubicBezTo>
                        <a:pt x="67450" y="55209"/>
                        <a:pt x="63172" y="51368"/>
                        <a:pt x="57981" y="48689"/>
                      </a:cubicBezTo>
                      <a:cubicBezTo>
                        <a:pt x="52809" y="46010"/>
                        <a:pt x="47089" y="44670"/>
                        <a:pt x="40819" y="44670"/>
                      </a:cubicBezTo>
                      <a:cubicBezTo>
                        <a:pt x="27797" y="44670"/>
                        <a:pt x="17491" y="48605"/>
                        <a:pt x="9900" y="56474"/>
                      </a:cubicBezTo>
                      <a:cubicBezTo>
                        <a:pt x="2310" y="64362"/>
                        <a:pt x="-1485" y="75143"/>
                        <a:pt x="-1485" y="88817"/>
                      </a:cubicBezTo>
                      <a:cubicBezTo>
                        <a:pt x="-1485" y="102174"/>
                        <a:pt x="2468" y="112890"/>
                        <a:pt x="10375" y="120963"/>
                      </a:cubicBezTo>
                      <a:cubicBezTo>
                        <a:pt x="18281" y="129056"/>
                        <a:pt x="28802" y="133102"/>
                        <a:pt x="41936" y="133102"/>
                      </a:cubicBezTo>
                      <a:cubicBezTo>
                        <a:pt x="57004" y="133102"/>
                        <a:pt x="68501" y="127326"/>
                        <a:pt x="76427" y="115773"/>
                      </a:cubicBezTo>
                      <a:cubicBezTo>
                        <a:pt x="84370" y="104239"/>
                        <a:pt x="88342" y="87486"/>
                        <a:pt x="88342" y="65516"/>
                      </a:cubicBezTo>
                      <a:cubicBezTo>
                        <a:pt x="88342" y="44996"/>
                        <a:pt x="83468" y="28616"/>
                        <a:pt x="73720" y="16375"/>
                      </a:cubicBezTo>
                      <a:cubicBezTo>
                        <a:pt x="63990" y="4133"/>
                        <a:pt x="50902" y="-1987"/>
                        <a:pt x="34457" y="-1987"/>
                      </a:cubicBezTo>
                      <a:cubicBezTo>
                        <a:pt x="30029" y="-1987"/>
                        <a:pt x="25546" y="-1550"/>
                        <a:pt x="21007" y="-676"/>
                      </a:cubicBezTo>
                      <a:cubicBezTo>
                        <a:pt x="16486" y="199"/>
                        <a:pt x="11779" y="1510"/>
                        <a:pt x="6887" y="3259"/>
                      </a:cubicBezTo>
                      <a:close/>
                      <a:moveTo>
                        <a:pt x="41936" y="58456"/>
                      </a:moveTo>
                      <a:cubicBezTo>
                        <a:pt x="49842" y="58456"/>
                        <a:pt x="56102" y="61153"/>
                        <a:pt x="60716" y="66548"/>
                      </a:cubicBezTo>
                      <a:cubicBezTo>
                        <a:pt x="65348" y="71962"/>
                        <a:pt x="67664" y="79385"/>
                        <a:pt x="67664" y="88817"/>
                      </a:cubicBezTo>
                      <a:cubicBezTo>
                        <a:pt x="67664" y="98174"/>
                        <a:pt x="65348" y="105569"/>
                        <a:pt x="60716" y="111001"/>
                      </a:cubicBezTo>
                      <a:cubicBezTo>
                        <a:pt x="56102" y="116434"/>
                        <a:pt x="49842" y="119150"/>
                        <a:pt x="41936" y="119150"/>
                      </a:cubicBezTo>
                      <a:cubicBezTo>
                        <a:pt x="34029" y="119150"/>
                        <a:pt x="27769" y="116434"/>
                        <a:pt x="23155" y="111001"/>
                      </a:cubicBezTo>
                      <a:cubicBezTo>
                        <a:pt x="18542" y="105569"/>
                        <a:pt x="16235" y="98174"/>
                        <a:pt x="16235" y="88817"/>
                      </a:cubicBezTo>
                      <a:cubicBezTo>
                        <a:pt x="16235" y="79385"/>
                        <a:pt x="18542" y="71962"/>
                        <a:pt x="23155" y="66548"/>
                      </a:cubicBezTo>
                      <a:cubicBezTo>
                        <a:pt x="27769" y="61153"/>
                        <a:pt x="34029" y="58456"/>
                        <a:pt x="41936" y="584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0" name="任意多边形: 形状 839">
                  <a:extLst>
                    <a:ext uri="{FF2B5EF4-FFF2-40B4-BE49-F238E27FC236}">
                      <a16:creationId xmlns:a16="http://schemas.microsoft.com/office/drawing/2014/main" id="{1B518BF6-85DE-DF07-2C04-79CCC2839A0C}"/>
                    </a:ext>
                  </a:extLst>
                </p:cNvPr>
                <p:cNvSpPr/>
                <p:nvPr/>
              </p:nvSpPr>
              <p:spPr>
                <a:xfrm flipV="1">
                  <a:off x="7302293" y="4008591"/>
                  <a:ext cx="89994" cy="135089"/>
                </a:xfrm>
                <a:custGeom>
                  <a:avLst/>
                  <a:gdLst>
                    <a:gd name="connsiteX0" fmla="*/ 43486 w 89994"/>
                    <a:gd name="connsiteY0" fmla="*/ 119150 h 135089"/>
                    <a:gd name="connsiteX1" fmla="*/ 23031 w 89994"/>
                    <a:gd name="connsiteY1" fmla="*/ 105755 h 135089"/>
                    <a:gd name="connsiteX2" fmla="*/ 16195 w 89994"/>
                    <a:gd name="connsiteY2" fmla="*/ 65516 h 135089"/>
                    <a:gd name="connsiteX3" fmla="*/ 23031 w 89994"/>
                    <a:gd name="connsiteY3" fmla="*/ 25360 h 135089"/>
                    <a:gd name="connsiteX4" fmla="*/ 43486 w 89994"/>
                    <a:gd name="connsiteY4" fmla="*/ 11965 h 135089"/>
                    <a:gd name="connsiteX5" fmla="*/ 64024 w 89994"/>
                    <a:gd name="connsiteY5" fmla="*/ 25360 h 135089"/>
                    <a:gd name="connsiteX6" fmla="*/ 70889 w 89994"/>
                    <a:gd name="connsiteY6" fmla="*/ 65516 h 135089"/>
                    <a:gd name="connsiteX7" fmla="*/ 64024 w 89994"/>
                    <a:gd name="connsiteY7" fmla="*/ 105755 h 135089"/>
                    <a:gd name="connsiteX8" fmla="*/ 43486 w 89994"/>
                    <a:gd name="connsiteY8" fmla="*/ 119150 h 135089"/>
                    <a:gd name="connsiteX9" fmla="*/ 43486 w 89994"/>
                    <a:gd name="connsiteY9" fmla="*/ 133102 h 135089"/>
                    <a:gd name="connsiteX10" fmla="*/ 76944 w 89994"/>
                    <a:gd name="connsiteY10" fmla="*/ 115773 h 135089"/>
                    <a:gd name="connsiteX11" fmla="*/ 88497 w 89994"/>
                    <a:gd name="connsiteY11" fmla="*/ 65516 h 135089"/>
                    <a:gd name="connsiteX12" fmla="*/ 76944 w 89994"/>
                    <a:gd name="connsiteY12" fmla="*/ 15314 h 135089"/>
                    <a:gd name="connsiteX13" fmla="*/ 43486 w 89994"/>
                    <a:gd name="connsiteY13" fmla="*/ -1987 h 135089"/>
                    <a:gd name="connsiteX14" fmla="*/ 10055 w 89994"/>
                    <a:gd name="connsiteY14" fmla="*/ 15314 h 135089"/>
                    <a:gd name="connsiteX15" fmla="*/ -1497 w 89994"/>
                    <a:gd name="connsiteY15" fmla="*/ 65516 h 135089"/>
                    <a:gd name="connsiteX16" fmla="*/ 10055 w 89994"/>
                    <a:gd name="connsiteY16" fmla="*/ 115773 h 135089"/>
                    <a:gd name="connsiteX17" fmla="*/ 43486 w 89994"/>
                    <a:gd name="connsiteY17" fmla="*/ 133102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486" y="119150"/>
                      </a:moveTo>
                      <a:cubicBezTo>
                        <a:pt x="34426" y="119150"/>
                        <a:pt x="27608" y="114685"/>
                        <a:pt x="23031" y="105755"/>
                      </a:cubicBezTo>
                      <a:cubicBezTo>
                        <a:pt x="18473" y="96844"/>
                        <a:pt x="16195" y="83431"/>
                        <a:pt x="16195" y="65516"/>
                      </a:cubicBezTo>
                      <a:cubicBezTo>
                        <a:pt x="16195" y="47675"/>
                        <a:pt x="18473" y="34290"/>
                        <a:pt x="23031" y="25360"/>
                      </a:cubicBezTo>
                      <a:cubicBezTo>
                        <a:pt x="27608" y="16430"/>
                        <a:pt x="34426" y="11965"/>
                        <a:pt x="43486" y="11965"/>
                      </a:cubicBezTo>
                      <a:cubicBezTo>
                        <a:pt x="52620" y="11965"/>
                        <a:pt x="59466" y="16430"/>
                        <a:pt x="64024" y="25360"/>
                      </a:cubicBezTo>
                      <a:cubicBezTo>
                        <a:pt x="68601" y="34290"/>
                        <a:pt x="70889" y="47675"/>
                        <a:pt x="70889" y="65516"/>
                      </a:cubicBezTo>
                      <a:cubicBezTo>
                        <a:pt x="70889" y="83431"/>
                        <a:pt x="68601" y="96844"/>
                        <a:pt x="64024" y="105755"/>
                      </a:cubicBezTo>
                      <a:cubicBezTo>
                        <a:pt x="59466" y="114685"/>
                        <a:pt x="52620" y="119150"/>
                        <a:pt x="43486" y="119150"/>
                      </a:cubicBezTo>
                      <a:close/>
                      <a:moveTo>
                        <a:pt x="43486" y="133102"/>
                      </a:moveTo>
                      <a:cubicBezTo>
                        <a:pt x="58090" y="133102"/>
                        <a:pt x="69242" y="127326"/>
                        <a:pt x="76944" y="115773"/>
                      </a:cubicBezTo>
                      <a:cubicBezTo>
                        <a:pt x="84646" y="104239"/>
                        <a:pt x="88497" y="87486"/>
                        <a:pt x="88497" y="65516"/>
                      </a:cubicBezTo>
                      <a:cubicBezTo>
                        <a:pt x="88497" y="43601"/>
                        <a:pt x="84646" y="26867"/>
                        <a:pt x="76944" y="15314"/>
                      </a:cubicBezTo>
                      <a:cubicBezTo>
                        <a:pt x="69242" y="3780"/>
                        <a:pt x="58090" y="-1987"/>
                        <a:pt x="43486" y="-1987"/>
                      </a:cubicBezTo>
                      <a:cubicBezTo>
                        <a:pt x="28901" y="-1987"/>
                        <a:pt x="17757" y="3780"/>
                        <a:pt x="10055" y="15314"/>
                      </a:cubicBezTo>
                      <a:cubicBezTo>
                        <a:pt x="2354" y="26867"/>
                        <a:pt x="-1497" y="43601"/>
                        <a:pt x="-1497" y="65516"/>
                      </a:cubicBezTo>
                      <a:cubicBezTo>
                        <a:pt x="-1497" y="87486"/>
                        <a:pt x="2354" y="104239"/>
                        <a:pt x="10055" y="115773"/>
                      </a:cubicBezTo>
                      <a:cubicBezTo>
                        <a:pt x="17757" y="127326"/>
                        <a:pt x="28901" y="133102"/>
                        <a:pt x="43486" y="13310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1" name="任意多边形: 形状 840">
                  <a:extLst>
                    <a:ext uri="{FF2B5EF4-FFF2-40B4-BE49-F238E27FC236}">
                      <a16:creationId xmlns:a16="http://schemas.microsoft.com/office/drawing/2014/main" id="{839B26A2-2601-610B-20DF-62C04BC1995C}"/>
                    </a:ext>
                  </a:extLst>
                </p:cNvPr>
                <p:cNvSpPr/>
                <p:nvPr/>
              </p:nvSpPr>
              <p:spPr>
                <a:xfrm flipV="1">
                  <a:off x="7423231" y="4118984"/>
                  <a:ext cx="18417" cy="22156"/>
                </a:xfrm>
                <a:custGeom>
                  <a:avLst/>
                  <a:gdLst>
                    <a:gd name="connsiteX0" fmla="*/ -470 w 18417"/>
                    <a:gd name="connsiteY0" fmla="*/ 22107 h 22156"/>
                    <a:gd name="connsiteX1" fmla="*/ 17948 w 18417"/>
                    <a:gd name="connsiteY1" fmla="*/ 22107 h 22156"/>
                    <a:gd name="connsiteX2" fmla="*/ 17948 w 18417"/>
                    <a:gd name="connsiteY2" fmla="*/ -50 h 22156"/>
                    <a:gd name="connsiteX3" fmla="*/ -470 w 18417"/>
                    <a:gd name="connsiteY3" fmla="*/ -50 h 22156"/>
                    <a:gd name="connsiteX4" fmla="*/ -470 w 18417"/>
                    <a:gd name="connsiteY4" fmla="*/ 22107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470" y="22107"/>
                      </a:moveTo>
                      <a:lnTo>
                        <a:pt x="17948" y="22107"/>
                      </a:lnTo>
                      <a:lnTo>
                        <a:pt x="17948" y="-50"/>
                      </a:lnTo>
                      <a:lnTo>
                        <a:pt x="-470" y="-50"/>
                      </a:lnTo>
                      <a:lnTo>
                        <a:pt x="-470" y="221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2" name="任意多边形: 形状 841">
                  <a:extLst>
                    <a:ext uri="{FF2B5EF4-FFF2-40B4-BE49-F238E27FC236}">
                      <a16:creationId xmlns:a16="http://schemas.microsoft.com/office/drawing/2014/main" id="{E8DBCF6A-C609-483E-803D-7E22E4C4D0B5}"/>
                    </a:ext>
                  </a:extLst>
                </p:cNvPr>
                <p:cNvSpPr/>
                <p:nvPr/>
              </p:nvSpPr>
              <p:spPr>
                <a:xfrm flipV="1">
                  <a:off x="7472159" y="4008591"/>
                  <a:ext cx="89827" cy="135089"/>
                </a:xfrm>
                <a:custGeom>
                  <a:avLst/>
                  <a:gdLst>
                    <a:gd name="connsiteX0" fmla="*/ 6910 w 89827"/>
                    <a:gd name="connsiteY0" fmla="*/ 3259 h 135089"/>
                    <a:gd name="connsiteX1" fmla="*/ 6910 w 89827"/>
                    <a:gd name="connsiteY1" fmla="*/ 19305 h 135089"/>
                    <a:gd name="connsiteX2" fmla="*/ 20333 w 89827"/>
                    <a:gd name="connsiteY2" fmla="*/ 14505 h 135089"/>
                    <a:gd name="connsiteX3" fmla="*/ 33700 w 89827"/>
                    <a:gd name="connsiteY3" fmla="*/ 12858 h 135089"/>
                    <a:gd name="connsiteX4" fmla="*/ 60321 w 89827"/>
                    <a:gd name="connsiteY4" fmla="*/ 24579 h 135089"/>
                    <a:gd name="connsiteX5" fmla="*/ 70841 w 89827"/>
                    <a:gd name="connsiteY5" fmla="*/ 60214 h 135089"/>
                    <a:gd name="connsiteX6" fmla="*/ 58005 w 89827"/>
                    <a:gd name="connsiteY6" fmla="*/ 48689 h 135089"/>
                    <a:gd name="connsiteX7" fmla="*/ 40843 w 89827"/>
                    <a:gd name="connsiteY7" fmla="*/ 44670 h 135089"/>
                    <a:gd name="connsiteX8" fmla="*/ 9924 w 89827"/>
                    <a:gd name="connsiteY8" fmla="*/ 56474 h 135089"/>
                    <a:gd name="connsiteX9" fmla="*/ -1461 w 89827"/>
                    <a:gd name="connsiteY9" fmla="*/ 88817 h 135089"/>
                    <a:gd name="connsiteX10" fmla="*/ 10399 w 89827"/>
                    <a:gd name="connsiteY10" fmla="*/ 120963 h 135089"/>
                    <a:gd name="connsiteX11" fmla="*/ 41959 w 89827"/>
                    <a:gd name="connsiteY11" fmla="*/ 133102 h 135089"/>
                    <a:gd name="connsiteX12" fmla="*/ 76450 w 89827"/>
                    <a:gd name="connsiteY12" fmla="*/ 115773 h 135089"/>
                    <a:gd name="connsiteX13" fmla="*/ 88366 w 89827"/>
                    <a:gd name="connsiteY13" fmla="*/ 65516 h 135089"/>
                    <a:gd name="connsiteX14" fmla="*/ 73744 w 89827"/>
                    <a:gd name="connsiteY14" fmla="*/ 16375 h 135089"/>
                    <a:gd name="connsiteX15" fmla="*/ 34481 w 89827"/>
                    <a:gd name="connsiteY15" fmla="*/ -1987 h 135089"/>
                    <a:gd name="connsiteX16" fmla="*/ 21031 w 89827"/>
                    <a:gd name="connsiteY16" fmla="*/ -676 h 135089"/>
                    <a:gd name="connsiteX17" fmla="*/ 6910 w 89827"/>
                    <a:gd name="connsiteY17" fmla="*/ 3259 h 135089"/>
                    <a:gd name="connsiteX18" fmla="*/ 41959 w 89827"/>
                    <a:gd name="connsiteY18" fmla="*/ 58456 h 135089"/>
                    <a:gd name="connsiteX19" fmla="*/ 60740 w 89827"/>
                    <a:gd name="connsiteY19" fmla="*/ 66548 h 135089"/>
                    <a:gd name="connsiteX20" fmla="*/ 67688 w 89827"/>
                    <a:gd name="connsiteY20" fmla="*/ 88817 h 135089"/>
                    <a:gd name="connsiteX21" fmla="*/ 60740 w 89827"/>
                    <a:gd name="connsiteY21" fmla="*/ 111001 h 135089"/>
                    <a:gd name="connsiteX22" fmla="*/ 41959 w 89827"/>
                    <a:gd name="connsiteY22" fmla="*/ 119150 h 135089"/>
                    <a:gd name="connsiteX23" fmla="*/ 23179 w 89827"/>
                    <a:gd name="connsiteY23" fmla="*/ 111001 h 135089"/>
                    <a:gd name="connsiteX24" fmla="*/ 16259 w 89827"/>
                    <a:gd name="connsiteY24" fmla="*/ 88817 h 135089"/>
                    <a:gd name="connsiteX25" fmla="*/ 23179 w 89827"/>
                    <a:gd name="connsiteY25" fmla="*/ 66548 h 135089"/>
                    <a:gd name="connsiteX26" fmla="*/ 41959 w 89827"/>
                    <a:gd name="connsiteY26" fmla="*/ 5845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10" y="3259"/>
                      </a:moveTo>
                      <a:lnTo>
                        <a:pt x="6910" y="19305"/>
                      </a:lnTo>
                      <a:cubicBezTo>
                        <a:pt x="11338" y="17202"/>
                        <a:pt x="15812" y="15602"/>
                        <a:pt x="20333" y="14505"/>
                      </a:cubicBezTo>
                      <a:cubicBezTo>
                        <a:pt x="24872" y="13407"/>
                        <a:pt x="29328" y="12858"/>
                        <a:pt x="33700" y="12858"/>
                      </a:cubicBezTo>
                      <a:cubicBezTo>
                        <a:pt x="45327" y="12858"/>
                        <a:pt x="54201" y="16765"/>
                        <a:pt x="60321" y="24579"/>
                      </a:cubicBezTo>
                      <a:cubicBezTo>
                        <a:pt x="66460" y="32392"/>
                        <a:pt x="69967" y="44270"/>
                        <a:pt x="70841" y="60214"/>
                      </a:cubicBezTo>
                      <a:cubicBezTo>
                        <a:pt x="67474" y="55209"/>
                        <a:pt x="63195" y="51368"/>
                        <a:pt x="58005" y="48689"/>
                      </a:cubicBezTo>
                      <a:cubicBezTo>
                        <a:pt x="52833" y="46010"/>
                        <a:pt x="47113" y="44670"/>
                        <a:pt x="40843" y="44670"/>
                      </a:cubicBezTo>
                      <a:cubicBezTo>
                        <a:pt x="27821" y="44670"/>
                        <a:pt x="17514" y="48605"/>
                        <a:pt x="9924" y="56474"/>
                      </a:cubicBezTo>
                      <a:cubicBezTo>
                        <a:pt x="2334" y="64362"/>
                        <a:pt x="-1461" y="75143"/>
                        <a:pt x="-1461" y="88817"/>
                      </a:cubicBezTo>
                      <a:cubicBezTo>
                        <a:pt x="-1461" y="102174"/>
                        <a:pt x="2492" y="112890"/>
                        <a:pt x="10399" y="120963"/>
                      </a:cubicBezTo>
                      <a:cubicBezTo>
                        <a:pt x="18305" y="129056"/>
                        <a:pt x="28825" y="133102"/>
                        <a:pt x="41959" y="133102"/>
                      </a:cubicBezTo>
                      <a:cubicBezTo>
                        <a:pt x="57028" y="133102"/>
                        <a:pt x="68525" y="127326"/>
                        <a:pt x="76450" y="115773"/>
                      </a:cubicBezTo>
                      <a:cubicBezTo>
                        <a:pt x="84394" y="104239"/>
                        <a:pt x="88366" y="87486"/>
                        <a:pt x="88366" y="65516"/>
                      </a:cubicBezTo>
                      <a:cubicBezTo>
                        <a:pt x="88366" y="44996"/>
                        <a:pt x="83492" y="28616"/>
                        <a:pt x="73744" y="16375"/>
                      </a:cubicBezTo>
                      <a:cubicBezTo>
                        <a:pt x="64014" y="4133"/>
                        <a:pt x="50926" y="-1987"/>
                        <a:pt x="34481" y="-1987"/>
                      </a:cubicBezTo>
                      <a:cubicBezTo>
                        <a:pt x="30053" y="-1987"/>
                        <a:pt x="25570" y="-1550"/>
                        <a:pt x="21031" y="-676"/>
                      </a:cubicBezTo>
                      <a:cubicBezTo>
                        <a:pt x="16510" y="199"/>
                        <a:pt x="11803" y="1510"/>
                        <a:pt x="6910" y="3259"/>
                      </a:cubicBezTo>
                      <a:close/>
                      <a:moveTo>
                        <a:pt x="41959" y="58456"/>
                      </a:moveTo>
                      <a:cubicBezTo>
                        <a:pt x="49866" y="58456"/>
                        <a:pt x="56126" y="61153"/>
                        <a:pt x="60740" y="66548"/>
                      </a:cubicBezTo>
                      <a:cubicBezTo>
                        <a:pt x="65372" y="71962"/>
                        <a:pt x="67688" y="79385"/>
                        <a:pt x="67688" y="88817"/>
                      </a:cubicBezTo>
                      <a:cubicBezTo>
                        <a:pt x="67688" y="98174"/>
                        <a:pt x="65372" y="105569"/>
                        <a:pt x="60740" y="111001"/>
                      </a:cubicBezTo>
                      <a:cubicBezTo>
                        <a:pt x="56126" y="116434"/>
                        <a:pt x="49866" y="119150"/>
                        <a:pt x="41959" y="119150"/>
                      </a:cubicBezTo>
                      <a:cubicBezTo>
                        <a:pt x="34053" y="119150"/>
                        <a:pt x="27793" y="116434"/>
                        <a:pt x="23179" y="111001"/>
                      </a:cubicBezTo>
                      <a:cubicBezTo>
                        <a:pt x="18566" y="105569"/>
                        <a:pt x="16259" y="98174"/>
                        <a:pt x="16259" y="88817"/>
                      </a:cubicBezTo>
                      <a:cubicBezTo>
                        <a:pt x="16259" y="79385"/>
                        <a:pt x="18566" y="71962"/>
                        <a:pt x="23179" y="66548"/>
                      </a:cubicBezTo>
                      <a:cubicBezTo>
                        <a:pt x="27793" y="61153"/>
                        <a:pt x="34053" y="58456"/>
                        <a:pt x="41959" y="584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3" name="任意多边形: 形状 842">
                  <a:extLst>
                    <a:ext uri="{FF2B5EF4-FFF2-40B4-BE49-F238E27FC236}">
                      <a16:creationId xmlns:a16="http://schemas.microsoft.com/office/drawing/2014/main" id="{72722DEA-606A-A34A-4138-C84E18FB634D}"/>
                    </a:ext>
                  </a:extLst>
                </p:cNvPr>
                <p:cNvSpPr/>
                <p:nvPr/>
              </p:nvSpPr>
              <p:spPr>
                <a:xfrm flipV="1">
                  <a:off x="7587014" y="4008591"/>
                  <a:ext cx="89910" cy="135089"/>
                </a:xfrm>
                <a:custGeom>
                  <a:avLst/>
                  <a:gdLst>
                    <a:gd name="connsiteX0" fmla="*/ 44993 w 89910"/>
                    <a:gd name="connsiteY0" fmla="*/ 72659 h 135089"/>
                    <a:gd name="connsiteX1" fmla="*/ 26185 w 89910"/>
                    <a:gd name="connsiteY1" fmla="*/ 64539 h 135089"/>
                    <a:gd name="connsiteX2" fmla="*/ 19265 w 89910"/>
                    <a:gd name="connsiteY2" fmla="*/ 42326 h 135089"/>
                    <a:gd name="connsiteX3" fmla="*/ 26185 w 89910"/>
                    <a:gd name="connsiteY3" fmla="*/ 20114 h 135089"/>
                    <a:gd name="connsiteX4" fmla="*/ 44993 w 89910"/>
                    <a:gd name="connsiteY4" fmla="*/ 11965 h 135089"/>
                    <a:gd name="connsiteX5" fmla="*/ 63773 w 89910"/>
                    <a:gd name="connsiteY5" fmla="*/ 20114 h 135089"/>
                    <a:gd name="connsiteX6" fmla="*/ 70694 w 89910"/>
                    <a:gd name="connsiteY6" fmla="*/ 42326 h 135089"/>
                    <a:gd name="connsiteX7" fmla="*/ 63773 w 89910"/>
                    <a:gd name="connsiteY7" fmla="*/ 64539 h 135089"/>
                    <a:gd name="connsiteX8" fmla="*/ 44993 w 89910"/>
                    <a:gd name="connsiteY8" fmla="*/ 72659 h 135089"/>
                    <a:gd name="connsiteX9" fmla="*/ 79959 w 89910"/>
                    <a:gd name="connsiteY9" fmla="*/ 127884 h 135089"/>
                    <a:gd name="connsiteX10" fmla="*/ 79959 w 89910"/>
                    <a:gd name="connsiteY10" fmla="*/ 111838 h 135089"/>
                    <a:gd name="connsiteX11" fmla="*/ 66564 w 89910"/>
                    <a:gd name="connsiteY11" fmla="*/ 116610 h 135089"/>
                    <a:gd name="connsiteX12" fmla="*/ 53169 w 89910"/>
                    <a:gd name="connsiteY12" fmla="*/ 118285 h 135089"/>
                    <a:gd name="connsiteX13" fmla="*/ 26520 w 89910"/>
                    <a:gd name="connsiteY13" fmla="*/ 106509 h 135089"/>
                    <a:gd name="connsiteX14" fmla="*/ 16028 w 89910"/>
                    <a:gd name="connsiteY14" fmla="*/ 70929 h 135089"/>
                    <a:gd name="connsiteX15" fmla="*/ 28920 w 89910"/>
                    <a:gd name="connsiteY15" fmla="*/ 82566 h 135089"/>
                    <a:gd name="connsiteX16" fmla="*/ 46026 w 89910"/>
                    <a:gd name="connsiteY16" fmla="*/ 86612 h 135089"/>
                    <a:gd name="connsiteX17" fmla="*/ 77028 w 89910"/>
                    <a:gd name="connsiteY17" fmla="*/ 74697 h 135089"/>
                    <a:gd name="connsiteX18" fmla="*/ 88414 w 89910"/>
                    <a:gd name="connsiteY18" fmla="*/ 42326 h 135089"/>
                    <a:gd name="connsiteX19" fmla="*/ 76554 w 89910"/>
                    <a:gd name="connsiteY19" fmla="*/ 10124 h 135089"/>
                    <a:gd name="connsiteX20" fmla="*/ 44993 w 89910"/>
                    <a:gd name="connsiteY20" fmla="*/ -1987 h 135089"/>
                    <a:gd name="connsiteX21" fmla="*/ 10446 w 89910"/>
                    <a:gd name="connsiteY21" fmla="*/ 15314 h 135089"/>
                    <a:gd name="connsiteX22" fmla="*/ -1497 w 89910"/>
                    <a:gd name="connsiteY22" fmla="*/ 65516 h 135089"/>
                    <a:gd name="connsiteX23" fmla="*/ 13153 w 89910"/>
                    <a:gd name="connsiteY23" fmla="*/ 114741 h 135089"/>
                    <a:gd name="connsiteX24" fmla="*/ 52472 w 89910"/>
                    <a:gd name="connsiteY24" fmla="*/ 133102 h 135089"/>
                    <a:gd name="connsiteX25" fmla="*/ 65866 w 89910"/>
                    <a:gd name="connsiteY25" fmla="*/ 131791 h 135089"/>
                    <a:gd name="connsiteX26" fmla="*/ 79959 w 89910"/>
                    <a:gd name="connsiteY26" fmla="*/ 12788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4993" y="72659"/>
                      </a:moveTo>
                      <a:cubicBezTo>
                        <a:pt x="37087" y="72659"/>
                        <a:pt x="30817" y="69953"/>
                        <a:pt x="26185" y="64539"/>
                      </a:cubicBezTo>
                      <a:cubicBezTo>
                        <a:pt x="21571" y="59144"/>
                        <a:pt x="19265" y="51740"/>
                        <a:pt x="19265" y="42326"/>
                      </a:cubicBezTo>
                      <a:cubicBezTo>
                        <a:pt x="19265" y="32969"/>
                        <a:pt x="21571" y="25565"/>
                        <a:pt x="26185" y="20114"/>
                      </a:cubicBezTo>
                      <a:cubicBezTo>
                        <a:pt x="30817" y="14682"/>
                        <a:pt x="37087" y="11965"/>
                        <a:pt x="44993" y="11965"/>
                      </a:cubicBezTo>
                      <a:cubicBezTo>
                        <a:pt x="52900" y="11965"/>
                        <a:pt x="59160" y="14682"/>
                        <a:pt x="63773" y="20114"/>
                      </a:cubicBezTo>
                      <a:cubicBezTo>
                        <a:pt x="68387" y="25565"/>
                        <a:pt x="70694" y="32969"/>
                        <a:pt x="70694" y="42326"/>
                      </a:cubicBezTo>
                      <a:cubicBezTo>
                        <a:pt x="70694" y="51740"/>
                        <a:pt x="68387" y="59144"/>
                        <a:pt x="63773" y="64539"/>
                      </a:cubicBezTo>
                      <a:cubicBezTo>
                        <a:pt x="59160" y="69953"/>
                        <a:pt x="52900" y="72659"/>
                        <a:pt x="44993" y="72659"/>
                      </a:cubicBezTo>
                      <a:close/>
                      <a:moveTo>
                        <a:pt x="79959" y="127884"/>
                      </a:moveTo>
                      <a:lnTo>
                        <a:pt x="79959" y="111838"/>
                      </a:lnTo>
                      <a:cubicBezTo>
                        <a:pt x="75531" y="113922"/>
                        <a:pt x="71066" y="115513"/>
                        <a:pt x="66564" y="116610"/>
                      </a:cubicBezTo>
                      <a:cubicBezTo>
                        <a:pt x="62062" y="117726"/>
                        <a:pt x="57597" y="118285"/>
                        <a:pt x="53169" y="118285"/>
                      </a:cubicBezTo>
                      <a:cubicBezTo>
                        <a:pt x="41542" y="118285"/>
                        <a:pt x="32659" y="114359"/>
                        <a:pt x="26520" y="106509"/>
                      </a:cubicBezTo>
                      <a:cubicBezTo>
                        <a:pt x="20399" y="98658"/>
                        <a:pt x="16902" y="86798"/>
                        <a:pt x="16028" y="70929"/>
                      </a:cubicBezTo>
                      <a:cubicBezTo>
                        <a:pt x="19451" y="75989"/>
                        <a:pt x="23748" y="79868"/>
                        <a:pt x="28920" y="82566"/>
                      </a:cubicBezTo>
                      <a:cubicBezTo>
                        <a:pt x="34110" y="85263"/>
                        <a:pt x="39812" y="86612"/>
                        <a:pt x="46026" y="86612"/>
                      </a:cubicBezTo>
                      <a:cubicBezTo>
                        <a:pt x="59104" y="86612"/>
                        <a:pt x="69438" y="82640"/>
                        <a:pt x="77028" y="74697"/>
                      </a:cubicBezTo>
                      <a:cubicBezTo>
                        <a:pt x="84619" y="66771"/>
                        <a:pt x="88414" y="55981"/>
                        <a:pt x="88414" y="42326"/>
                      </a:cubicBezTo>
                      <a:cubicBezTo>
                        <a:pt x="88414" y="28951"/>
                        <a:pt x="84461" y="18216"/>
                        <a:pt x="76554" y="10124"/>
                      </a:cubicBezTo>
                      <a:cubicBezTo>
                        <a:pt x="68648" y="2050"/>
                        <a:pt x="58127" y="-1987"/>
                        <a:pt x="44993" y="-1987"/>
                      </a:cubicBezTo>
                      <a:cubicBezTo>
                        <a:pt x="29924" y="-1987"/>
                        <a:pt x="18409" y="3780"/>
                        <a:pt x="10446" y="15314"/>
                      </a:cubicBezTo>
                      <a:cubicBezTo>
                        <a:pt x="2484" y="26867"/>
                        <a:pt x="-1497" y="43601"/>
                        <a:pt x="-1497" y="65516"/>
                      </a:cubicBezTo>
                      <a:cubicBezTo>
                        <a:pt x="-1497" y="86091"/>
                        <a:pt x="3386" y="102499"/>
                        <a:pt x="13153" y="114741"/>
                      </a:cubicBezTo>
                      <a:cubicBezTo>
                        <a:pt x="22920" y="126982"/>
                        <a:pt x="36026" y="133102"/>
                        <a:pt x="52472" y="133102"/>
                      </a:cubicBezTo>
                      <a:cubicBezTo>
                        <a:pt x="56899" y="133102"/>
                        <a:pt x="61364" y="132665"/>
                        <a:pt x="65866" y="131791"/>
                      </a:cubicBezTo>
                      <a:cubicBezTo>
                        <a:pt x="70368" y="130916"/>
                        <a:pt x="75066" y="129614"/>
                        <a:pt x="79959" y="1278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4" name="图形 602">
                <a:extLst>
                  <a:ext uri="{FF2B5EF4-FFF2-40B4-BE49-F238E27FC236}">
                    <a16:creationId xmlns:a16="http://schemas.microsoft.com/office/drawing/2014/main" id="{2A0ABFA2-F22E-BFA1-08AE-034508CC927B}"/>
                  </a:ext>
                </a:extLst>
              </p:cNvPr>
              <p:cNvGrpSpPr/>
              <p:nvPr/>
            </p:nvGrpSpPr>
            <p:grpSpPr>
              <a:xfrm>
                <a:off x="8050246" y="4135326"/>
                <a:ext cx="375161" cy="135089"/>
                <a:chOff x="8050246" y="4135326"/>
                <a:chExt cx="375161" cy="135089"/>
              </a:xfrm>
              <a:solidFill>
                <a:srgbClr val="000000"/>
              </a:solidFill>
            </p:grpSpPr>
            <p:sp>
              <p:nvSpPr>
                <p:cNvPr id="845" name="任意多边形: 形状 844">
                  <a:extLst>
                    <a:ext uri="{FF2B5EF4-FFF2-40B4-BE49-F238E27FC236}">
                      <a16:creationId xmlns:a16="http://schemas.microsoft.com/office/drawing/2014/main" id="{C94F9F11-24F2-41DA-478D-CB3201D81093}"/>
                    </a:ext>
                  </a:extLst>
                </p:cNvPr>
                <p:cNvSpPr/>
                <p:nvPr/>
              </p:nvSpPr>
              <p:spPr>
                <a:xfrm flipV="1">
                  <a:off x="8050246" y="4135326"/>
                  <a:ext cx="89827" cy="135089"/>
                </a:xfrm>
                <a:custGeom>
                  <a:avLst/>
                  <a:gdLst>
                    <a:gd name="connsiteX0" fmla="*/ 6959 w 89827"/>
                    <a:gd name="connsiteY0" fmla="*/ 3270 h 135089"/>
                    <a:gd name="connsiteX1" fmla="*/ 6959 w 89827"/>
                    <a:gd name="connsiteY1" fmla="*/ 19315 h 135089"/>
                    <a:gd name="connsiteX2" fmla="*/ 20381 w 89827"/>
                    <a:gd name="connsiteY2" fmla="*/ 14516 h 135089"/>
                    <a:gd name="connsiteX3" fmla="*/ 33748 w 89827"/>
                    <a:gd name="connsiteY3" fmla="*/ 12869 h 135089"/>
                    <a:gd name="connsiteX4" fmla="*/ 60370 w 89827"/>
                    <a:gd name="connsiteY4" fmla="*/ 24589 h 135089"/>
                    <a:gd name="connsiteX5" fmla="*/ 70890 w 89827"/>
                    <a:gd name="connsiteY5" fmla="*/ 60224 h 135089"/>
                    <a:gd name="connsiteX6" fmla="*/ 58054 w 89827"/>
                    <a:gd name="connsiteY6" fmla="*/ 48699 h 135089"/>
                    <a:gd name="connsiteX7" fmla="*/ 40892 w 89827"/>
                    <a:gd name="connsiteY7" fmla="*/ 44681 h 135089"/>
                    <a:gd name="connsiteX8" fmla="*/ 9973 w 89827"/>
                    <a:gd name="connsiteY8" fmla="*/ 56485 h 135089"/>
                    <a:gd name="connsiteX9" fmla="*/ -1413 w 89827"/>
                    <a:gd name="connsiteY9" fmla="*/ 88827 h 135089"/>
                    <a:gd name="connsiteX10" fmla="*/ 10447 w 89827"/>
                    <a:gd name="connsiteY10" fmla="*/ 120974 h 135089"/>
                    <a:gd name="connsiteX11" fmla="*/ 42008 w 89827"/>
                    <a:gd name="connsiteY11" fmla="*/ 133113 h 135089"/>
                    <a:gd name="connsiteX12" fmla="*/ 76499 w 89827"/>
                    <a:gd name="connsiteY12" fmla="*/ 115784 h 135089"/>
                    <a:gd name="connsiteX13" fmla="*/ 88414 w 89827"/>
                    <a:gd name="connsiteY13" fmla="*/ 65526 h 135089"/>
                    <a:gd name="connsiteX14" fmla="*/ 73792 w 89827"/>
                    <a:gd name="connsiteY14" fmla="*/ 16385 h 135089"/>
                    <a:gd name="connsiteX15" fmla="*/ 34529 w 89827"/>
                    <a:gd name="connsiteY15" fmla="*/ -1977 h 135089"/>
                    <a:gd name="connsiteX16" fmla="*/ 21079 w 89827"/>
                    <a:gd name="connsiteY16" fmla="*/ -665 h 135089"/>
                    <a:gd name="connsiteX17" fmla="*/ 6959 w 89827"/>
                    <a:gd name="connsiteY17" fmla="*/ 3270 h 135089"/>
                    <a:gd name="connsiteX18" fmla="*/ 42008 w 89827"/>
                    <a:gd name="connsiteY18" fmla="*/ 58466 h 135089"/>
                    <a:gd name="connsiteX19" fmla="*/ 60788 w 89827"/>
                    <a:gd name="connsiteY19" fmla="*/ 66559 h 135089"/>
                    <a:gd name="connsiteX20" fmla="*/ 67737 w 89827"/>
                    <a:gd name="connsiteY20" fmla="*/ 88827 h 135089"/>
                    <a:gd name="connsiteX21" fmla="*/ 60788 w 89827"/>
                    <a:gd name="connsiteY21" fmla="*/ 111012 h 135089"/>
                    <a:gd name="connsiteX22" fmla="*/ 42008 w 89827"/>
                    <a:gd name="connsiteY22" fmla="*/ 119160 h 135089"/>
                    <a:gd name="connsiteX23" fmla="*/ 23228 w 89827"/>
                    <a:gd name="connsiteY23" fmla="*/ 111012 h 135089"/>
                    <a:gd name="connsiteX24" fmla="*/ 16307 w 89827"/>
                    <a:gd name="connsiteY24" fmla="*/ 88827 h 135089"/>
                    <a:gd name="connsiteX25" fmla="*/ 23228 w 89827"/>
                    <a:gd name="connsiteY25" fmla="*/ 66559 h 135089"/>
                    <a:gd name="connsiteX26" fmla="*/ 42008 w 89827"/>
                    <a:gd name="connsiteY26" fmla="*/ 58466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6959" y="3270"/>
                      </a:moveTo>
                      <a:lnTo>
                        <a:pt x="6959" y="19315"/>
                      </a:lnTo>
                      <a:cubicBezTo>
                        <a:pt x="11387" y="17213"/>
                        <a:pt x="15861" y="15613"/>
                        <a:pt x="20381" y="14516"/>
                      </a:cubicBezTo>
                      <a:cubicBezTo>
                        <a:pt x="24921" y="13418"/>
                        <a:pt x="29376" y="12869"/>
                        <a:pt x="33748" y="12869"/>
                      </a:cubicBezTo>
                      <a:cubicBezTo>
                        <a:pt x="45375" y="12869"/>
                        <a:pt x="54249" y="16776"/>
                        <a:pt x="60370" y="24589"/>
                      </a:cubicBezTo>
                      <a:cubicBezTo>
                        <a:pt x="66509" y="32403"/>
                        <a:pt x="70016" y="44281"/>
                        <a:pt x="70890" y="60224"/>
                      </a:cubicBezTo>
                      <a:cubicBezTo>
                        <a:pt x="67523" y="55220"/>
                        <a:pt x="63244" y="51378"/>
                        <a:pt x="58054" y="48699"/>
                      </a:cubicBezTo>
                      <a:cubicBezTo>
                        <a:pt x="52882" y="46021"/>
                        <a:pt x="47161" y="44681"/>
                        <a:pt x="40892" y="44681"/>
                      </a:cubicBezTo>
                      <a:cubicBezTo>
                        <a:pt x="27869" y="44681"/>
                        <a:pt x="17563" y="48616"/>
                        <a:pt x="9973" y="56485"/>
                      </a:cubicBezTo>
                      <a:cubicBezTo>
                        <a:pt x="2383" y="64373"/>
                        <a:pt x="-1413" y="75154"/>
                        <a:pt x="-1413" y="88827"/>
                      </a:cubicBezTo>
                      <a:cubicBezTo>
                        <a:pt x="-1413" y="102185"/>
                        <a:pt x="2541" y="112900"/>
                        <a:pt x="10447" y="120974"/>
                      </a:cubicBezTo>
                      <a:cubicBezTo>
                        <a:pt x="18354" y="129067"/>
                        <a:pt x="28874" y="133113"/>
                        <a:pt x="42008" y="133113"/>
                      </a:cubicBezTo>
                      <a:cubicBezTo>
                        <a:pt x="57077" y="133113"/>
                        <a:pt x="68574" y="127337"/>
                        <a:pt x="76499" y="115784"/>
                      </a:cubicBezTo>
                      <a:cubicBezTo>
                        <a:pt x="84443" y="104250"/>
                        <a:pt x="88414" y="87497"/>
                        <a:pt x="88414" y="65526"/>
                      </a:cubicBezTo>
                      <a:cubicBezTo>
                        <a:pt x="88414" y="45007"/>
                        <a:pt x="83540" y="28626"/>
                        <a:pt x="73792" y="16385"/>
                      </a:cubicBezTo>
                      <a:cubicBezTo>
                        <a:pt x="64062" y="4144"/>
                        <a:pt x="50975" y="-1977"/>
                        <a:pt x="34529" y="-1977"/>
                      </a:cubicBezTo>
                      <a:cubicBezTo>
                        <a:pt x="30102" y="-1977"/>
                        <a:pt x="25618" y="-1539"/>
                        <a:pt x="21079" y="-665"/>
                      </a:cubicBezTo>
                      <a:cubicBezTo>
                        <a:pt x="16558" y="209"/>
                        <a:pt x="11852" y="1521"/>
                        <a:pt x="6959" y="3270"/>
                      </a:cubicBezTo>
                      <a:close/>
                      <a:moveTo>
                        <a:pt x="42008" y="58466"/>
                      </a:moveTo>
                      <a:cubicBezTo>
                        <a:pt x="49915" y="58466"/>
                        <a:pt x="56175" y="61164"/>
                        <a:pt x="60788" y="66559"/>
                      </a:cubicBezTo>
                      <a:cubicBezTo>
                        <a:pt x="65421" y="71972"/>
                        <a:pt x="67737" y="79395"/>
                        <a:pt x="67737" y="88827"/>
                      </a:cubicBezTo>
                      <a:cubicBezTo>
                        <a:pt x="67737" y="98185"/>
                        <a:pt x="65421" y="105580"/>
                        <a:pt x="60788" y="111012"/>
                      </a:cubicBezTo>
                      <a:cubicBezTo>
                        <a:pt x="56175" y="116444"/>
                        <a:pt x="49915" y="119160"/>
                        <a:pt x="42008" y="119160"/>
                      </a:cubicBezTo>
                      <a:cubicBezTo>
                        <a:pt x="34102" y="119160"/>
                        <a:pt x="27841" y="116444"/>
                        <a:pt x="23228" y="111012"/>
                      </a:cubicBezTo>
                      <a:cubicBezTo>
                        <a:pt x="18614" y="105580"/>
                        <a:pt x="16307" y="98185"/>
                        <a:pt x="16307" y="88827"/>
                      </a:cubicBezTo>
                      <a:cubicBezTo>
                        <a:pt x="16307" y="79395"/>
                        <a:pt x="18614" y="71972"/>
                        <a:pt x="23228" y="66559"/>
                      </a:cubicBezTo>
                      <a:cubicBezTo>
                        <a:pt x="27841" y="61164"/>
                        <a:pt x="34102" y="58466"/>
                        <a:pt x="42008" y="584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: 形状 845">
                  <a:extLst>
                    <a:ext uri="{FF2B5EF4-FFF2-40B4-BE49-F238E27FC236}">
                      <a16:creationId xmlns:a16="http://schemas.microsoft.com/office/drawing/2014/main" id="{8CBD638E-2000-B608-615A-F742A4E3F3D7}"/>
                    </a:ext>
                  </a:extLst>
                </p:cNvPr>
                <p:cNvSpPr/>
                <p:nvPr/>
              </p:nvSpPr>
              <p:spPr>
                <a:xfrm flipV="1">
                  <a:off x="8164403" y="4135326"/>
                  <a:ext cx="89994" cy="135089"/>
                </a:xfrm>
                <a:custGeom>
                  <a:avLst/>
                  <a:gdLst>
                    <a:gd name="connsiteX0" fmla="*/ 43558 w 89994"/>
                    <a:gd name="connsiteY0" fmla="*/ 119160 h 135089"/>
                    <a:gd name="connsiteX1" fmla="*/ 23104 w 89994"/>
                    <a:gd name="connsiteY1" fmla="*/ 105766 h 135089"/>
                    <a:gd name="connsiteX2" fmla="*/ 16267 w 89994"/>
                    <a:gd name="connsiteY2" fmla="*/ 65526 h 135089"/>
                    <a:gd name="connsiteX3" fmla="*/ 23104 w 89994"/>
                    <a:gd name="connsiteY3" fmla="*/ 25371 h 135089"/>
                    <a:gd name="connsiteX4" fmla="*/ 43558 w 89994"/>
                    <a:gd name="connsiteY4" fmla="*/ 11976 h 135089"/>
                    <a:gd name="connsiteX5" fmla="*/ 64097 w 89994"/>
                    <a:gd name="connsiteY5" fmla="*/ 25371 h 135089"/>
                    <a:gd name="connsiteX6" fmla="*/ 70961 w 89994"/>
                    <a:gd name="connsiteY6" fmla="*/ 65526 h 135089"/>
                    <a:gd name="connsiteX7" fmla="*/ 64097 w 89994"/>
                    <a:gd name="connsiteY7" fmla="*/ 105766 h 135089"/>
                    <a:gd name="connsiteX8" fmla="*/ 43558 w 89994"/>
                    <a:gd name="connsiteY8" fmla="*/ 119160 h 135089"/>
                    <a:gd name="connsiteX9" fmla="*/ 43558 w 89994"/>
                    <a:gd name="connsiteY9" fmla="*/ 133113 h 135089"/>
                    <a:gd name="connsiteX10" fmla="*/ 77017 w 89994"/>
                    <a:gd name="connsiteY10" fmla="*/ 115784 h 135089"/>
                    <a:gd name="connsiteX11" fmla="*/ 88570 w 89994"/>
                    <a:gd name="connsiteY11" fmla="*/ 65526 h 135089"/>
                    <a:gd name="connsiteX12" fmla="*/ 77017 w 89994"/>
                    <a:gd name="connsiteY12" fmla="*/ 15325 h 135089"/>
                    <a:gd name="connsiteX13" fmla="*/ 43558 w 89994"/>
                    <a:gd name="connsiteY13" fmla="*/ -1977 h 135089"/>
                    <a:gd name="connsiteX14" fmla="*/ 10128 w 89994"/>
                    <a:gd name="connsiteY14" fmla="*/ 15325 h 135089"/>
                    <a:gd name="connsiteX15" fmla="*/ -1425 w 89994"/>
                    <a:gd name="connsiteY15" fmla="*/ 65526 h 135089"/>
                    <a:gd name="connsiteX16" fmla="*/ 10128 w 89994"/>
                    <a:gd name="connsiteY16" fmla="*/ 115784 h 135089"/>
                    <a:gd name="connsiteX17" fmla="*/ 43558 w 89994"/>
                    <a:gd name="connsiteY17" fmla="*/ 133113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558" y="119160"/>
                      </a:moveTo>
                      <a:cubicBezTo>
                        <a:pt x="34498" y="119160"/>
                        <a:pt x="27680" y="114695"/>
                        <a:pt x="23104" y="105766"/>
                      </a:cubicBezTo>
                      <a:cubicBezTo>
                        <a:pt x="18546" y="96855"/>
                        <a:pt x="16267" y="83442"/>
                        <a:pt x="16267" y="65526"/>
                      </a:cubicBezTo>
                      <a:cubicBezTo>
                        <a:pt x="16267" y="47686"/>
                        <a:pt x="18546" y="34300"/>
                        <a:pt x="23104" y="25371"/>
                      </a:cubicBezTo>
                      <a:cubicBezTo>
                        <a:pt x="27680" y="16441"/>
                        <a:pt x="34498" y="11976"/>
                        <a:pt x="43558" y="11976"/>
                      </a:cubicBezTo>
                      <a:cubicBezTo>
                        <a:pt x="52693" y="11976"/>
                        <a:pt x="59539" y="16441"/>
                        <a:pt x="64097" y="25371"/>
                      </a:cubicBezTo>
                      <a:cubicBezTo>
                        <a:pt x="68673" y="34300"/>
                        <a:pt x="70961" y="47686"/>
                        <a:pt x="70961" y="65526"/>
                      </a:cubicBezTo>
                      <a:cubicBezTo>
                        <a:pt x="70961" y="83442"/>
                        <a:pt x="68673" y="96855"/>
                        <a:pt x="64097" y="105766"/>
                      </a:cubicBezTo>
                      <a:cubicBezTo>
                        <a:pt x="59539" y="114695"/>
                        <a:pt x="52693" y="119160"/>
                        <a:pt x="43558" y="119160"/>
                      </a:cubicBezTo>
                      <a:close/>
                      <a:moveTo>
                        <a:pt x="43558" y="133113"/>
                      </a:moveTo>
                      <a:cubicBezTo>
                        <a:pt x="58162" y="133113"/>
                        <a:pt x="69315" y="127337"/>
                        <a:pt x="77017" y="115784"/>
                      </a:cubicBezTo>
                      <a:cubicBezTo>
                        <a:pt x="84719" y="104250"/>
                        <a:pt x="88570" y="87497"/>
                        <a:pt x="88570" y="65526"/>
                      </a:cubicBezTo>
                      <a:cubicBezTo>
                        <a:pt x="88570" y="43611"/>
                        <a:pt x="84719" y="26878"/>
                        <a:pt x="77017" y="15325"/>
                      </a:cubicBezTo>
                      <a:cubicBezTo>
                        <a:pt x="69315" y="3791"/>
                        <a:pt x="58162" y="-1977"/>
                        <a:pt x="43558" y="-1977"/>
                      </a:cubicBezTo>
                      <a:cubicBezTo>
                        <a:pt x="28973" y="-1977"/>
                        <a:pt x="17830" y="3791"/>
                        <a:pt x="10128" y="15325"/>
                      </a:cubicBezTo>
                      <a:cubicBezTo>
                        <a:pt x="2426" y="26878"/>
                        <a:pt x="-1425" y="43611"/>
                        <a:pt x="-1425" y="65526"/>
                      </a:cubicBezTo>
                      <a:cubicBezTo>
                        <a:pt x="-1425" y="87497"/>
                        <a:pt x="2426" y="104250"/>
                        <a:pt x="10128" y="115784"/>
                      </a:cubicBezTo>
                      <a:cubicBezTo>
                        <a:pt x="17830" y="127337"/>
                        <a:pt x="28973" y="133113"/>
                        <a:pt x="43558" y="1331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: 形状 846">
                  <a:extLst>
                    <a:ext uri="{FF2B5EF4-FFF2-40B4-BE49-F238E27FC236}">
                      <a16:creationId xmlns:a16="http://schemas.microsoft.com/office/drawing/2014/main" id="{AD9E23B9-9A54-7CD1-0B29-5FE0DB3849C2}"/>
                    </a:ext>
                  </a:extLst>
                </p:cNvPr>
                <p:cNvSpPr/>
                <p:nvPr/>
              </p:nvSpPr>
              <p:spPr>
                <a:xfrm flipV="1">
                  <a:off x="8285341" y="4245720"/>
                  <a:ext cx="18417" cy="22156"/>
                </a:xfrm>
                <a:custGeom>
                  <a:avLst/>
                  <a:gdLst>
                    <a:gd name="connsiteX0" fmla="*/ -397 w 18417"/>
                    <a:gd name="connsiteY0" fmla="*/ 22117 h 22156"/>
                    <a:gd name="connsiteX1" fmla="*/ 18020 w 18417"/>
                    <a:gd name="connsiteY1" fmla="*/ 22117 h 22156"/>
                    <a:gd name="connsiteX2" fmla="*/ 18020 w 18417"/>
                    <a:gd name="connsiteY2" fmla="*/ -39 h 22156"/>
                    <a:gd name="connsiteX3" fmla="*/ -397 w 18417"/>
                    <a:gd name="connsiteY3" fmla="*/ -39 h 22156"/>
                    <a:gd name="connsiteX4" fmla="*/ -397 w 18417"/>
                    <a:gd name="connsiteY4" fmla="*/ 22117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397" y="22117"/>
                      </a:moveTo>
                      <a:lnTo>
                        <a:pt x="18020" y="22117"/>
                      </a:lnTo>
                      <a:lnTo>
                        <a:pt x="18020" y="-39"/>
                      </a:lnTo>
                      <a:lnTo>
                        <a:pt x="-397" y="-39"/>
                      </a:lnTo>
                      <a:lnTo>
                        <a:pt x="-397" y="221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: 形状 847">
                  <a:extLst>
                    <a:ext uri="{FF2B5EF4-FFF2-40B4-BE49-F238E27FC236}">
                      <a16:creationId xmlns:a16="http://schemas.microsoft.com/office/drawing/2014/main" id="{1994AF00-409F-E2E4-F907-3CC22140F728}"/>
                    </a:ext>
                  </a:extLst>
                </p:cNvPr>
                <p:cNvSpPr/>
                <p:nvPr/>
              </p:nvSpPr>
              <p:spPr>
                <a:xfrm flipV="1">
                  <a:off x="8335498" y="4135326"/>
                  <a:ext cx="89910" cy="135089"/>
                </a:xfrm>
                <a:custGeom>
                  <a:avLst/>
                  <a:gdLst>
                    <a:gd name="connsiteX0" fmla="*/ 45056 w 89910"/>
                    <a:gd name="connsiteY0" fmla="*/ 72670 h 135089"/>
                    <a:gd name="connsiteX1" fmla="*/ 26248 w 89910"/>
                    <a:gd name="connsiteY1" fmla="*/ 64550 h 135089"/>
                    <a:gd name="connsiteX2" fmla="*/ 19327 w 89910"/>
                    <a:gd name="connsiteY2" fmla="*/ 42337 h 135089"/>
                    <a:gd name="connsiteX3" fmla="*/ 26248 w 89910"/>
                    <a:gd name="connsiteY3" fmla="*/ 20124 h 135089"/>
                    <a:gd name="connsiteX4" fmla="*/ 45056 w 89910"/>
                    <a:gd name="connsiteY4" fmla="*/ 11976 h 135089"/>
                    <a:gd name="connsiteX5" fmla="*/ 63836 w 89910"/>
                    <a:gd name="connsiteY5" fmla="*/ 20124 h 135089"/>
                    <a:gd name="connsiteX6" fmla="*/ 70757 w 89910"/>
                    <a:gd name="connsiteY6" fmla="*/ 42337 h 135089"/>
                    <a:gd name="connsiteX7" fmla="*/ 63836 w 89910"/>
                    <a:gd name="connsiteY7" fmla="*/ 64550 h 135089"/>
                    <a:gd name="connsiteX8" fmla="*/ 45056 w 89910"/>
                    <a:gd name="connsiteY8" fmla="*/ 72670 h 135089"/>
                    <a:gd name="connsiteX9" fmla="*/ 80021 w 89910"/>
                    <a:gd name="connsiteY9" fmla="*/ 127895 h 135089"/>
                    <a:gd name="connsiteX10" fmla="*/ 80021 w 89910"/>
                    <a:gd name="connsiteY10" fmla="*/ 111849 h 135089"/>
                    <a:gd name="connsiteX11" fmla="*/ 66627 w 89910"/>
                    <a:gd name="connsiteY11" fmla="*/ 116621 h 135089"/>
                    <a:gd name="connsiteX12" fmla="*/ 53232 w 89910"/>
                    <a:gd name="connsiteY12" fmla="*/ 118295 h 135089"/>
                    <a:gd name="connsiteX13" fmla="*/ 26583 w 89910"/>
                    <a:gd name="connsiteY13" fmla="*/ 106519 h 135089"/>
                    <a:gd name="connsiteX14" fmla="*/ 16090 w 89910"/>
                    <a:gd name="connsiteY14" fmla="*/ 70940 h 135089"/>
                    <a:gd name="connsiteX15" fmla="*/ 28983 w 89910"/>
                    <a:gd name="connsiteY15" fmla="*/ 82576 h 135089"/>
                    <a:gd name="connsiteX16" fmla="*/ 46089 w 89910"/>
                    <a:gd name="connsiteY16" fmla="*/ 86623 h 135089"/>
                    <a:gd name="connsiteX17" fmla="*/ 77091 w 89910"/>
                    <a:gd name="connsiteY17" fmla="*/ 74707 h 135089"/>
                    <a:gd name="connsiteX18" fmla="*/ 88477 w 89910"/>
                    <a:gd name="connsiteY18" fmla="*/ 42337 h 135089"/>
                    <a:gd name="connsiteX19" fmla="*/ 76617 w 89910"/>
                    <a:gd name="connsiteY19" fmla="*/ 10134 h 135089"/>
                    <a:gd name="connsiteX20" fmla="*/ 45056 w 89910"/>
                    <a:gd name="connsiteY20" fmla="*/ -1977 h 135089"/>
                    <a:gd name="connsiteX21" fmla="*/ 10509 w 89910"/>
                    <a:gd name="connsiteY21" fmla="*/ 15325 h 135089"/>
                    <a:gd name="connsiteX22" fmla="*/ -1434 w 89910"/>
                    <a:gd name="connsiteY22" fmla="*/ 65526 h 135089"/>
                    <a:gd name="connsiteX23" fmla="*/ 13216 w 89910"/>
                    <a:gd name="connsiteY23" fmla="*/ 114751 h 135089"/>
                    <a:gd name="connsiteX24" fmla="*/ 52535 w 89910"/>
                    <a:gd name="connsiteY24" fmla="*/ 133113 h 135089"/>
                    <a:gd name="connsiteX25" fmla="*/ 65929 w 89910"/>
                    <a:gd name="connsiteY25" fmla="*/ 131801 h 135089"/>
                    <a:gd name="connsiteX26" fmla="*/ 80021 w 89910"/>
                    <a:gd name="connsiteY26" fmla="*/ 127895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910" h="135089">
                      <a:moveTo>
                        <a:pt x="45056" y="72670"/>
                      </a:moveTo>
                      <a:cubicBezTo>
                        <a:pt x="37150" y="72670"/>
                        <a:pt x="30880" y="69963"/>
                        <a:pt x="26248" y="64550"/>
                      </a:cubicBezTo>
                      <a:cubicBezTo>
                        <a:pt x="21634" y="59155"/>
                        <a:pt x="19327" y="51750"/>
                        <a:pt x="19327" y="42337"/>
                      </a:cubicBezTo>
                      <a:cubicBezTo>
                        <a:pt x="19327" y="32980"/>
                        <a:pt x="21634" y="25575"/>
                        <a:pt x="26248" y="20124"/>
                      </a:cubicBezTo>
                      <a:cubicBezTo>
                        <a:pt x="30880" y="14692"/>
                        <a:pt x="37150" y="11976"/>
                        <a:pt x="45056" y="11976"/>
                      </a:cubicBezTo>
                      <a:cubicBezTo>
                        <a:pt x="52963" y="11976"/>
                        <a:pt x="59223" y="14692"/>
                        <a:pt x="63836" y="20124"/>
                      </a:cubicBezTo>
                      <a:cubicBezTo>
                        <a:pt x="68450" y="25575"/>
                        <a:pt x="70757" y="32980"/>
                        <a:pt x="70757" y="42337"/>
                      </a:cubicBezTo>
                      <a:cubicBezTo>
                        <a:pt x="70757" y="51750"/>
                        <a:pt x="68450" y="59155"/>
                        <a:pt x="63836" y="64550"/>
                      </a:cubicBezTo>
                      <a:cubicBezTo>
                        <a:pt x="59223" y="69963"/>
                        <a:pt x="52963" y="72670"/>
                        <a:pt x="45056" y="72670"/>
                      </a:cubicBezTo>
                      <a:close/>
                      <a:moveTo>
                        <a:pt x="80021" y="127895"/>
                      </a:moveTo>
                      <a:lnTo>
                        <a:pt x="80021" y="111849"/>
                      </a:lnTo>
                      <a:cubicBezTo>
                        <a:pt x="75594" y="113933"/>
                        <a:pt x="71129" y="115523"/>
                        <a:pt x="66627" y="116621"/>
                      </a:cubicBezTo>
                      <a:cubicBezTo>
                        <a:pt x="62125" y="117737"/>
                        <a:pt x="57660" y="118295"/>
                        <a:pt x="53232" y="118295"/>
                      </a:cubicBezTo>
                      <a:cubicBezTo>
                        <a:pt x="41605" y="118295"/>
                        <a:pt x="32722" y="114370"/>
                        <a:pt x="26583" y="106519"/>
                      </a:cubicBezTo>
                      <a:cubicBezTo>
                        <a:pt x="20462" y="98669"/>
                        <a:pt x="16965" y="86809"/>
                        <a:pt x="16090" y="70940"/>
                      </a:cubicBezTo>
                      <a:cubicBezTo>
                        <a:pt x="19513" y="76000"/>
                        <a:pt x="23811" y="79879"/>
                        <a:pt x="28983" y="82576"/>
                      </a:cubicBezTo>
                      <a:cubicBezTo>
                        <a:pt x="34173" y="85274"/>
                        <a:pt x="39875" y="86623"/>
                        <a:pt x="46089" y="86623"/>
                      </a:cubicBezTo>
                      <a:cubicBezTo>
                        <a:pt x="59167" y="86623"/>
                        <a:pt x="69501" y="82651"/>
                        <a:pt x="77091" y="74707"/>
                      </a:cubicBezTo>
                      <a:cubicBezTo>
                        <a:pt x="84682" y="66782"/>
                        <a:pt x="88477" y="55992"/>
                        <a:pt x="88477" y="42337"/>
                      </a:cubicBezTo>
                      <a:cubicBezTo>
                        <a:pt x="88477" y="28961"/>
                        <a:pt x="84523" y="18227"/>
                        <a:pt x="76617" y="10134"/>
                      </a:cubicBezTo>
                      <a:cubicBezTo>
                        <a:pt x="68710" y="2060"/>
                        <a:pt x="58190" y="-1977"/>
                        <a:pt x="45056" y="-1977"/>
                      </a:cubicBezTo>
                      <a:cubicBezTo>
                        <a:pt x="29987" y="-1977"/>
                        <a:pt x="18472" y="3791"/>
                        <a:pt x="10509" y="15325"/>
                      </a:cubicBezTo>
                      <a:cubicBezTo>
                        <a:pt x="2547" y="26878"/>
                        <a:pt x="-1434" y="43611"/>
                        <a:pt x="-1434" y="65526"/>
                      </a:cubicBezTo>
                      <a:cubicBezTo>
                        <a:pt x="-1434" y="86102"/>
                        <a:pt x="3449" y="102510"/>
                        <a:pt x="13216" y="114751"/>
                      </a:cubicBezTo>
                      <a:cubicBezTo>
                        <a:pt x="22983" y="126992"/>
                        <a:pt x="36089" y="133113"/>
                        <a:pt x="52535" y="133113"/>
                      </a:cubicBezTo>
                      <a:cubicBezTo>
                        <a:pt x="56962" y="133113"/>
                        <a:pt x="61427" y="132676"/>
                        <a:pt x="65929" y="131801"/>
                      </a:cubicBezTo>
                      <a:cubicBezTo>
                        <a:pt x="70431" y="130927"/>
                        <a:pt x="75129" y="129625"/>
                        <a:pt x="80021" y="1278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9" name="图形 602">
                <a:extLst>
                  <a:ext uri="{FF2B5EF4-FFF2-40B4-BE49-F238E27FC236}">
                    <a16:creationId xmlns:a16="http://schemas.microsoft.com/office/drawing/2014/main" id="{AAD9A49F-0505-05D8-6D39-CBE253760D1B}"/>
                  </a:ext>
                </a:extLst>
              </p:cNvPr>
              <p:cNvGrpSpPr/>
              <p:nvPr/>
            </p:nvGrpSpPr>
            <p:grpSpPr>
              <a:xfrm>
                <a:off x="8798727" y="4026193"/>
                <a:ext cx="483542" cy="135089"/>
                <a:chOff x="8798727" y="4026193"/>
                <a:chExt cx="483542" cy="135089"/>
              </a:xfrm>
              <a:solidFill>
                <a:srgbClr val="000000"/>
              </a:solidFill>
            </p:grpSpPr>
            <p:sp>
              <p:nvSpPr>
                <p:cNvPr id="850" name="任意多边形: 形状 849">
                  <a:extLst>
                    <a:ext uri="{FF2B5EF4-FFF2-40B4-BE49-F238E27FC236}">
                      <a16:creationId xmlns:a16="http://schemas.microsoft.com/office/drawing/2014/main" id="{2442AF94-B699-6447-94EE-BF542B05FABC}"/>
                    </a:ext>
                  </a:extLst>
                </p:cNvPr>
                <p:cNvSpPr/>
                <p:nvPr/>
              </p:nvSpPr>
              <p:spPr>
                <a:xfrm flipV="1">
                  <a:off x="8798727" y="4026193"/>
                  <a:ext cx="89827" cy="135089"/>
                </a:xfrm>
                <a:custGeom>
                  <a:avLst/>
                  <a:gdLst>
                    <a:gd name="connsiteX0" fmla="*/ 7022 w 89827"/>
                    <a:gd name="connsiteY0" fmla="*/ 3261 h 135089"/>
                    <a:gd name="connsiteX1" fmla="*/ 7022 w 89827"/>
                    <a:gd name="connsiteY1" fmla="*/ 19306 h 135089"/>
                    <a:gd name="connsiteX2" fmla="*/ 20444 w 89827"/>
                    <a:gd name="connsiteY2" fmla="*/ 14506 h 135089"/>
                    <a:gd name="connsiteX3" fmla="*/ 33811 w 89827"/>
                    <a:gd name="connsiteY3" fmla="*/ 12860 h 135089"/>
                    <a:gd name="connsiteX4" fmla="*/ 60433 w 89827"/>
                    <a:gd name="connsiteY4" fmla="*/ 24580 h 135089"/>
                    <a:gd name="connsiteX5" fmla="*/ 70953 w 89827"/>
                    <a:gd name="connsiteY5" fmla="*/ 60215 h 135089"/>
                    <a:gd name="connsiteX6" fmla="*/ 58116 w 89827"/>
                    <a:gd name="connsiteY6" fmla="*/ 48690 h 135089"/>
                    <a:gd name="connsiteX7" fmla="*/ 40955 w 89827"/>
                    <a:gd name="connsiteY7" fmla="*/ 44672 h 135089"/>
                    <a:gd name="connsiteX8" fmla="*/ 10036 w 89827"/>
                    <a:gd name="connsiteY8" fmla="*/ 56476 h 135089"/>
                    <a:gd name="connsiteX9" fmla="*/ -1350 w 89827"/>
                    <a:gd name="connsiteY9" fmla="*/ 88818 h 135089"/>
                    <a:gd name="connsiteX10" fmla="*/ 10510 w 89827"/>
                    <a:gd name="connsiteY10" fmla="*/ 120965 h 135089"/>
                    <a:gd name="connsiteX11" fmla="*/ 42071 w 89827"/>
                    <a:gd name="connsiteY11" fmla="*/ 133104 h 135089"/>
                    <a:gd name="connsiteX12" fmla="*/ 76562 w 89827"/>
                    <a:gd name="connsiteY12" fmla="*/ 115775 h 135089"/>
                    <a:gd name="connsiteX13" fmla="*/ 88477 w 89827"/>
                    <a:gd name="connsiteY13" fmla="*/ 65517 h 135089"/>
                    <a:gd name="connsiteX14" fmla="*/ 73855 w 89827"/>
                    <a:gd name="connsiteY14" fmla="*/ 16376 h 135089"/>
                    <a:gd name="connsiteX15" fmla="*/ 34592 w 89827"/>
                    <a:gd name="connsiteY15" fmla="*/ -1986 h 135089"/>
                    <a:gd name="connsiteX16" fmla="*/ 21142 w 89827"/>
                    <a:gd name="connsiteY16" fmla="*/ -674 h 135089"/>
                    <a:gd name="connsiteX17" fmla="*/ 7022 w 89827"/>
                    <a:gd name="connsiteY17" fmla="*/ 3261 h 135089"/>
                    <a:gd name="connsiteX18" fmla="*/ 42071 w 89827"/>
                    <a:gd name="connsiteY18" fmla="*/ 58457 h 135089"/>
                    <a:gd name="connsiteX19" fmla="*/ 60851 w 89827"/>
                    <a:gd name="connsiteY19" fmla="*/ 66550 h 135089"/>
                    <a:gd name="connsiteX20" fmla="*/ 67800 w 89827"/>
                    <a:gd name="connsiteY20" fmla="*/ 88818 h 135089"/>
                    <a:gd name="connsiteX21" fmla="*/ 60851 w 89827"/>
                    <a:gd name="connsiteY21" fmla="*/ 111003 h 135089"/>
                    <a:gd name="connsiteX22" fmla="*/ 42071 w 89827"/>
                    <a:gd name="connsiteY22" fmla="*/ 119151 h 135089"/>
                    <a:gd name="connsiteX23" fmla="*/ 23291 w 89827"/>
                    <a:gd name="connsiteY23" fmla="*/ 111003 h 135089"/>
                    <a:gd name="connsiteX24" fmla="*/ 16370 w 89827"/>
                    <a:gd name="connsiteY24" fmla="*/ 88818 h 135089"/>
                    <a:gd name="connsiteX25" fmla="*/ 23291 w 89827"/>
                    <a:gd name="connsiteY25" fmla="*/ 66550 h 135089"/>
                    <a:gd name="connsiteX26" fmla="*/ 42071 w 89827"/>
                    <a:gd name="connsiteY26" fmla="*/ 58457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22" y="3261"/>
                      </a:moveTo>
                      <a:lnTo>
                        <a:pt x="7022" y="19306"/>
                      </a:lnTo>
                      <a:cubicBezTo>
                        <a:pt x="11449" y="17204"/>
                        <a:pt x="15924" y="15604"/>
                        <a:pt x="20444" y="14506"/>
                      </a:cubicBezTo>
                      <a:cubicBezTo>
                        <a:pt x="24984" y="13409"/>
                        <a:pt x="29439" y="12860"/>
                        <a:pt x="33811" y="12860"/>
                      </a:cubicBezTo>
                      <a:cubicBezTo>
                        <a:pt x="45438" y="12860"/>
                        <a:pt x="54312" y="16767"/>
                        <a:pt x="60433" y="24580"/>
                      </a:cubicBezTo>
                      <a:cubicBezTo>
                        <a:pt x="66572" y="32394"/>
                        <a:pt x="70078" y="44272"/>
                        <a:pt x="70953" y="60215"/>
                      </a:cubicBezTo>
                      <a:cubicBezTo>
                        <a:pt x="67586" y="55211"/>
                        <a:pt x="63307" y="51369"/>
                        <a:pt x="58116" y="48690"/>
                      </a:cubicBezTo>
                      <a:cubicBezTo>
                        <a:pt x="52945" y="46011"/>
                        <a:pt x="47224" y="44672"/>
                        <a:pt x="40955" y="44672"/>
                      </a:cubicBezTo>
                      <a:cubicBezTo>
                        <a:pt x="27932" y="44672"/>
                        <a:pt x="17626" y="48607"/>
                        <a:pt x="10036" y="56476"/>
                      </a:cubicBezTo>
                      <a:cubicBezTo>
                        <a:pt x="2445" y="64364"/>
                        <a:pt x="-1350" y="75145"/>
                        <a:pt x="-1350" y="88818"/>
                      </a:cubicBezTo>
                      <a:cubicBezTo>
                        <a:pt x="-1350" y="102175"/>
                        <a:pt x="2604" y="112891"/>
                        <a:pt x="10510" y="120965"/>
                      </a:cubicBezTo>
                      <a:cubicBezTo>
                        <a:pt x="18417" y="129057"/>
                        <a:pt x="28937" y="133104"/>
                        <a:pt x="42071" y="133104"/>
                      </a:cubicBezTo>
                      <a:cubicBezTo>
                        <a:pt x="57140" y="133104"/>
                        <a:pt x="68637" y="127327"/>
                        <a:pt x="76562" y="115775"/>
                      </a:cubicBezTo>
                      <a:cubicBezTo>
                        <a:pt x="84506" y="104240"/>
                        <a:pt x="88477" y="87488"/>
                        <a:pt x="88477" y="65517"/>
                      </a:cubicBezTo>
                      <a:cubicBezTo>
                        <a:pt x="88477" y="44998"/>
                        <a:pt x="83603" y="28617"/>
                        <a:pt x="73855" y="16376"/>
                      </a:cubicBezTo>
                      <a:cubicBezTo>
                        <a:pt x="64125" y="4135"/>
                        <a:pt x="51038" y="-1986"/>
                        <a:pt x="34592" y="-1986"/>
                      </a:cubicBezTo>
                      <a:cubicBezTo>
                        <a:pt x="30165" y="-1986"/>
                        <a:pt x="25681" y="-1548"/>
                        <a:pt x="21142" y="-674"/>
                      </a:cubicBezTo>
                      <a:cubicBezTo>
                        <a:pt x="16621" y="200"/>
                        <a:pt x="11915" y="1512"/>
                        <a:pt x="7022" y="3261"/>
                      </a:cubicBezTo>
                      <a:close/>
                      <a:moveTo>
                        <a:pt x="42071" y="58457"/>
                      </a:moveTo>
                      <a:cubicBezTo>
                        <a:pt x="49977" y="58457"/>
                        <a:pt x="56237" y="61155"/>
                        <a:pt x="60851" y="66550"/>
                      </a:cubicBezTo>
                      <a:cubicBezTo>
                        <a:pt x="65483" y="71963"/>
                        <a:pt x="67800" y="79386"/>
                        <a:pt x="67800" y="88818"/>
                      </a:cubicBezTo>
                      <a:cubicBezTo>
                        <a:pt x="67800" y="98176"/>
                        <a:pt x="65483" y="105571"/>
                        <a:pt x="60851" y="111003"/>
                      </a:cubicBezTo>
                      <a:cubicBezTo>
                        <a:pt x="56237" y="116435"/>
                        <a:pt x="49977" y="119151"/>
                        <a:pt x="42071" y="119151"/>
                      </a:cubicBezTo>
                      <a:cubicBezTo>
                        <a:pt x="34164" y="119151"/>
                        <a:pt x="27904" y="116435"/>
                        <a:pt x="23291" y="111003"/>
                      </a:cubicBezTo>
                      <a:cubicBezTo>
                        <a:pt x="18677" y="105571"/>
                        <a:pt x="16370" y="98176"/>
                        <a:pt x="16370" y="88818"/>
                      </a:cubicBezTo>
                      <a:cubicBezTo>
                        <a:pt x="16370" y="79386"/>
                        <a:pt x="18677" y="71963"/>
                        <a:pt x="23291" y="66550"/>
                      </a:cubicBezTo>
                      <a:cubicBezTo>
                        <a:pt x="27904" y="61155"/>
                        <a:pt x="34164" y="58457"/>
                        <a:pt x="42071" y="584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: 形状 850">
                  <a:extLst>
                    <a:ext uri="{FF2B5EF4-FFF2-40B4-BE49-F238E27FC236}">
                      <a16:creationId xmlns:a16="http://schemas.microsoft.com/office/drawing/2014/main" id="{1A869DD8-5C15-196B-7BD8-570E4E405B7D}"/>
                    </a:ext>
                  </a:extLst>
                </p:cNvPr>
                <p:cNvSpPr/>
                <p:nvPr/>
              </p:nvSpPr>
              <p:spPr>
                <a:xfrm flipV="1">
                  <a:off x="8912884" y="4026193"/>
                  <a:ext cx="89994" cy="135089"/>
                </a:xfrm>
                <a:custGeom>
                  <a:avLst/>
                  <a:gdLst>
                    <a:gd name="connsiteX0" fmla="*/ 43621 w 89994"/>
                    <a:gd name="connsiteY0" fmla="*/ 119151 h 135089"/>
                    <a:gd name="connsiteX1" fmla="*/ 23167 w 89994"/>
                    <a:gd name="connsiteY1" fmla="*/ 105757 h 135089"/>
                    <a:gd name="connsiteX2" fmla="*/ 16330 w 89994"/>
                    <a:gd name="connsiteY2" fmla="*/ 65517 h 135089"/>
                    <a:gd name="connsiteX3" fmla="*/ 23167 w 89994"/>
                    <a:gd name="connsiteY3" fmla="*/ 25361 h 135089"/>
                    <a:gd name="connsiteX4" fmla="*/ 43621 w 89994"/>
                    <a:gd name="connsiteY4" fmla="*/ 11967 h 135089"/>
                    <a:gd name="connsiteX5" fmla="*/ 64159 w 89994"/>
                    <a:gd name="connsiteY5" fmla="*/ 25361 h 135089"/>
                    <a:gd name="connsiteX6" fmla="*/ 71024 w 89994"/>
                    <a:gd name="connsiteY6" fmla="*/ 65517 h 135089"/>
                    <a:gd name="connsiteX7" fmla="*/ 64159 w 89994"/>
                    <a:gd name="connsiteY7" fmla="*/ 105757 h 135089"/>
                    <a:gd name="connsiteX8" fmla="*/ 43621 w 89994"/>
                    <a:gd name="connsiteY8" fmla="*/ 119151 h 135089"/>
                    <a:gd name="connsiteX9" fmla="*/ 43621 w 89994"/>
                    <a:gd name="connsiteY9" fmla="*/ 133104 h 135089"/>
                    <a:gd name="connsiteX10" fmla="*/ 77080 w 89994"/>
                    <a:gd name="connsiteY10" fmla="*/ 115775 h 135089"/>
                    <a:gd name="connsiteX11" fmla="*/ 88632 w 89994"/>
                    <a:gd name="connsiteY11" fmla="*/ 65517 h 135089"/>
                    <a:gd name="connsiteX12" fmla="*/ 77080 w 89994"/>
                    <a:gd name="connsiteY12" fmla="*/ 15316 h 135089"/>
                    <a:gd name="connsiteX13" fmla="*/ 43621 w 89994"/>
                    <a:gd name="connsiteY13" fmla="*/ -1986 h 135089"/>
                    <a:gd name="connsiteX14" fmla="*/ 10191 w 89994"/>
                    <a:gd name="connsiteY14" fmla="*/ 15316 h 135089"/>
                    <a:gd name="connsiteX15" fmla="*/ -1362 w 89994"/>
                    <a:gd name="connsiteY15" fmla="*/ 65517 h 135089"/>
                    <a:gd name="connsiteX16" fmla="*/ 10191 w 89994"/>
                    <a:gd name="connsiteY16" fmla="*/ 115775 h 135089"/>
                    <a:gd name="connsiteX17" fmla="*/ 43621 w 89994"/>
                    <a:gd name="connsiteY17" fmla="*/ 133104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9994" h="135089">
                      <a:moveTo>
                        <a:pt x="43621" y="119151"/>
                      </a:moveTo>
                      <a:cubicBezTo>
                        <a:pt x="34561" y="119151"/>
                        <a:pt x="27743" y="114686"/>
                        <a:pt x="23167" y="105757"/>
                      </a:cubicBezTo>
                      <a:cubicBezTo>
                        <a:pt x="18609" y="96846"/>
                        <a:pt x="16330" y="83432"/>
                        <a:pt x="16330" y="65517"/>
                      </a:cubicBezTo>
                      <a:cubicBezTo>
                        <a:pt x="16330" y="47676"/>
                        <a:pt x="18609" y="34291"/>
                        <a:pt x="23167" y="25361"/>
                      </a:cubicBezTo>
                      <a:cubicBezTo>
                        <a:pt x="27743" y="16432"/>
                        <a:pt x="34561" y="11967"/>
                        <a:pt x="43621" y="11967"/>
                      </a:cubicBezTo>
                      <a:cubicBezTo>
                        <a:pt x="52755" y="11967"/>
                        <a:pt x="59602" y="16432"/>
                        <a:pt x="64159" y="25361"/>
                      </a:cubicBezTo>
                      <a:cubicBezTo>
                        <a:pt x="68736" y="34291"/>
                        <a:pt x="71024" y="47676"/>
                        <a:pt x="71024" y="65517"/>
                      </a:cubicBezTo>
                      <a:cubicBezTo>
                        <a:pt x="71024" y="83432"/>
                        <a:pt x="68736" y="96846"/>
                        <a:pt x="64159" y="105757"/>
                      </a:cubicBezTo>
                      <a:cubicBezTo>
                        <a:pt x="59602" y="114686"/>
                        <a:pt x="52755" y="119151"/>
                        <a:pt x="43621" y="119151"/>
                      </a:cubicBezTo>
                      <a:close/>
                      <a:moveTo>
                        <a:pt x="43621" y="133104"/>
                      </a:moveTo>
                      <a:cubicBezTo>
                        <a:pt x="58225" y="133104"/>
                        <a:pt x="69378" y="127327"/>
                        <a:pt x="77080" y="115775"/>
                      </a:cubicBezTo>
                      <a:cubicBezTo>
                        <a:pt x="84781" y="104240"/>
                        <a:pt x="88632" y="87488"/>
                        <a:pt x="88632" y="65517"/>
                      </a:cubicBezTo>
                      <a:cubicBezTo>
                        <a:pt x="88632" y="43602"/>
                        <a:pt x="84781" y="26868"/>
                        <a:pt x="77080" y="15316"/>
                      </a:cubicBezTo>
                      <a:cubicBezTo>
                        <a:pt x="69378" y="3781"/>
                        <a:pt x="58225" y="-1986"/>
                        <a:pt x="43621" y="-1986"/>
                      </a:cubicBezTo>
                      <a:cubicBezTo>
                        <a:pt x="29036" y="-1986"/>
                        <a:pt x="17893" y="3781"/>
                        <a:pt x="10191" y="15316"/>
                      </a:cubicBezTo>
                      <a:cubicBezTo>
                        <a:pt x="2489" y="26868"/>
                        <a:pt x="-1362" y="43602"/>
                        <a:pt x="-1362" y="65517"/>
                      </a:cubicBezTo>
                      <a:cubicBezTo>
                        <a:pt x="-1362" y="87488"/>
                        <a:pt x="2489" y="104240"/>
                        <a:pt x="10191" y="115775"/>
                      </a:cubicBezTo>
                      <a:cubicBezTo>
                        <a:pt x="17893" y="127327"/>
                        <a:pt x="29036" y="133104"/>
                        <a:pt x="43621" y="1331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: 形状 851">
                  <a:extLst>
                    <a:ext uri="{FF2B5EF4-FFF2-40B4-BE49-F238E27FC236}">
                      <a16:creationId xmlns:a16="http://schemas.microsoft.com/office/drawing/2014/main" id="{6E44F59C-1473-AD89-3153-E39C6658A192}"/>
                    </a:ext>
                  </a:extLst>
                </p:cNvPr>
                <p:cNvSpPr/>
                <p:nvPr/>
              </p:nvSpPr>
              <p:spPr>
                <a:xfrm flipV="1">
                  <a:off x="9033822" y="4136586"/>
                  <a:ext cx="18417" cy="22156"/>
                </a:xfrm>
                <a:custGeom>
                  <a:avLst/>
                  <a:gdLst>
                    <a:gd name="connsiteX0" fmla="*/ -334 w 18417"/>
                    <a:gd name="connsiteY0" fmla="*/ 22108 h 22156"/>
                    <a:gd name="connsiteX1" fmla="*/ 18083 w 18417"/>
                    <a:gd name="connsiteY1" fmla="*/ 22108 h 22156"/>
                    <a:gd name="connsiteX2" fmla="*/ 18083 w 18417"/>
                    <a:gd name="connsiteY2" fmla="*/ -49 h 22156"/>
                    <a:gd name="connsiteX3" fmla="*/ -334 w 18417"/>
                    <a:gd name="connsiteY3" fmla="*/ -49 h 22156"/>
                    <a:gd name="connsiteX4" fmla="*/ -334 w 18417"/>
                    <a:gd name="connsiteY4" fmla="*/ 22108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334" y="22108"/>
                      </a:moveTo>
                      <a:lnTo>
                        <a:pt x="18083" y="22108"/>
                      </a:lnTo>
                      <a:lnTo>
                        <a:pt x="18083" y="-49"/>
                      </a:lnTo>
                      <a:lnTo>
                        <a:pt x="-334" y="-49"/>
                      </a:lnTo>
                      <a:lnTo>
                        <a:pt x="-334" y="22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: 形状 852">
                  <a:extLst>
                    <a:ext uri="{FF2B5EF4-FFF2-40B4-BE49-F238E27FC236}">
                      <a16:creationId xmlns:a16="http://schemas.microsoft.com/office/drawing/2014/main" id="{7F52E4FD-83E1-4D5A-C811-7AABC7C47490}"/>
                    </a:ext>
                  </a:extLst>
                </p:cNvPr>
                <p:cNvSpPr/>
                <p:nvPr/>
              </p:nvSpPr>
              <p:spPr>
                <a:xfrm flipV="1">
                  <a:off x="9082750" y="4026193"/>
                  <a:ext cx="89827" cy="135089"/>
                </a:xfrm>
                <a:custGeom>
                  <a:avLst/>
                  <a:gdLst>
                    <a:gd name="connsiteX0" fmla="*/ 7046 w 89827"/>
                    <a:gd name="connsiteY0" fmla="*/ 3261 h 135089"/>
                    <a:gd name="connsiteX1" fmla="*/ 7046 w 89827"/>
                    <a:gd name="connsiteY1" fmla="*/ 19306 h 135089"/>
                    <a:gd name="connsiteX2" fmla="*/ 20468 w 89827"/>
                    <a:gd name="connsiteY2" fmla="*/ 14506 h 135089"/>
                    <a:gd name="connsiteX3" fmla="*/ 33835 w 89827"/>
                    <a:gd name="connsiteY3" fmla="*/ 12860 h 135089"/>
                    <a:gd name="connsiteX4" fmla="*/ 60456 w 89827"/>
                    <a:gd name="connsiteY4" fmla="*/ 24580 h 135089"/>
                    <a:gd name="connsiteX5" fmla="*/ 70977 w 89827"/>
                    <a:gd name="connsiteY5" fmla="*/ 60215 h 135089"/>
                    <a:gd name="connsiteX6" fmla="*/ 58140 w 89827"/>
                    <a:gd name="connsiteY6" fmla="*/ 48690 h 135089"/>
                    <a:gd name="connsiteX7" fmla="*/ 40979 w 89827"/>
                    <a:gd name="connsiteY7" fmla="*/ 44672 h 135089"/>
                    <a:gd name="connsiteX8" fmla="*/ 10059 w 89827"/>
                    <a:gd name="connsiteY8" fmla="*/ 56476 h 135089"/>
                    <a:gd name="connsiteX9" fmla="*/ -1326 w 89827"/>
                    <a:gd name="connsiteY9" fmla="*/ 88818 h 135089"/>
                    <a:gd name="connsiteX10" fmla="*/ 10534 w 89827"/>
                    <a:gd name="connsiteY10" fmla="*/ 120965 h 135089"/>
                    <a:gd name="connsiteX11" fmla="*/ 42095 w 89827"/>
                    <a:gd name="connsiteY11" fmla="*/ 133104 h 135089"/>
                    <a:gd name="connsiteX12" fmla="*/ 76586 w 89827"/>
                    <a:gd name="connsiteY12" fmla="*/ 115775 h 135089"/>
                    <a:gd name="connsiteX13" fmla="*/ 88501 w 89827"/>
                    <a:gd name="connsiteY13" fmla="*/ 65517 h 135089"/>
                    <a:gd name="connsiteX14" fmla="*/ 73879 w 89827"/>
                    <a:gd name="connsiteY14" fmla="*/ 16376 h 135089"/>
                    <a:gd name="connsiteX15" fmla="*/ 34616 w 89827"/>
                    <a:gd name="connsiteY15" fmla="*/ -1986 h 135089"/>
                    <a:gd name="connsiteX16" fmla="*/ 21166 w 89827"/>
                    <a:gd name="connsiteY16" fmla="*/ -674 h 135089"/>
                    <a:gd name="connsiteX17" fmla="*/ 7046 w 89827"/>
                    <a:gd name="connsiteY17" fmla="*/ 3261 h 135089"/>
                    <a:gd name="connsiteX18" fmla="*/ 42095 w 89827"/>
                    <a:gd name="connsiteY18" fmla="*/ 58457 h 135089"/>
                    <a:gd name="connsiteX19" fmla="*/ 60875 w 89827"/>
                    <a:gd name="connsiteY19" fmla="*/ 66550 h 135089"/>
                    <a:gd name="connsiteX20" fmla="*/ 67823 w 89827"/>
                    <a:gd name="connsiteY20" fmla="*/ 88818 h 135089"/>
                    <a:gd name="connsiteX21" fmla="*/ 60875 w 89827"/>
                    <a:gd name="connsiteY21" fmla="*/ 111003 h 135089"/>
                    <a:gd name="connsiteX22" fmla="*/ 42095 w 89827"/>
                    <a:gd name="connsiteY22" fmla="*/ 119151 h 135089"/>
                    <a:gd name="connsiteX23" fmla="*/ 23314 w 89827"/>
                    <a:gd name="connsiteY23" fmla="*/ 111003 h 135089"/>
                    <a:gd name="connsiteX24" fmla="*/ 16394 w 89827"/>
                    <a:gd name="connsiteY24" fmla="*/ 88818 h 135089"/>
                    <a:gd name="connsiteX25" fmla="*/ 23314 w 89827"/>
                    <a:gd name="connsiteY25" fmla="*/ 66550 h 135089"/>
                    <a:gd name="connsiteX26" fmla="*/ 42095 w 89827"/>
                    <a:gd name="connsiteY26" fmla="*/ 58457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046" y="3261"/>
                      </a:moveTo>
                      <a:lnTo>
                        <a:pt x="7046" y="19306"/>
                      </a:lnTo>
                      <a:cubicBezTo>
                        <a:pt x="11473" y="17204"/>
                        <a:pt x="15947" y="15604"/>
                        <a:pt x="20468" y="14506"/>
                      </a:cubicBezTo>
                      <a:cubicBezTo>
                        <a:pt x="25007" y="13409"/>
                        <a:pt x="29463" y="12860"/>
                        <a:pt x="33835" y="12860"/>
                      </a:cubicBezTo>
                      <a:cubicBezTo>
                        <a:pt x="45462" y="12860"/>
                        <a:pt x="54336" y="16767"/>
                        <a:pt x="60456" y="24580"/>
                      </a:cubicBezTo>
                      <a:cubicBezTo>
                        <a:pt x="66596" y="32394"/>
                        <a:pt x="70102" y="44272"/>
                        <a:pt x="70977" y="60215"/>
                      </a:cubicBezTo>
                      <a:cubicBezTo>
                        <a:pt x="67609" y="55211"/>
                        <a:pt x="63331" y="51369"/>
                        <a:pt x="58140" y="48690"/>
                      </a:cubicBezTo>
                      <a:cubicBezTo>
                        <a:pt x="52968" y="46011"/>
                        <a:pt x="47248" y="44672"/>
                        <a:pt x="40979" y="44672"/>
                      </a:cubicBezTo>
                      <a:cubicBezTo>
                        <a:pt x="27956" y="44672"/>
                        <a:pt x="17650" y="48607"/>
                        <a:pt x="10059" y="56476"/>
                      </a:cubicBezTo>
                      <a:cubicBezTo>
                        <a:pt x="2469" y="64364"/>
                        <a:pt x="-1326" y="75145"/>
                        <a:pt x="-1326" y="88818"/>
                      </a:cubicBezTo>
                      <a:cubicBezTo>
                        <a:pt x="-1326" y="102175"/>
                        <a:pt x="2627" y="112891"/>
                        <a:pt x="10534" y="120965"/>
                      </a:cubicBezTo>
                      <a:cubicBezTo>
                        <a:pt x="18440" y="129057"/>
                        <a:pt x="28961" y="133104"/>
                        <a:pt x="42095" y="133104"/>
                      </a:cubicBezTo>
                      <a:cubicBezTo>
                        <a:pt x="57164" y="133104"/>
                        <a:pt x="68661" y="127327"/>
                        <a:pt x="76586" y="115775"/>
                      </a:cubicBezTo>
                      <a:cubicBezTo>
                        <a:pt x="84529" y="104240"/>
                        <a:pt x="88501" y="87488"/>
                        <a:pt x="88501" y="65517"/>
                      </a:cubicBezTo>
                      <a:cubicBezTo>
                        <a:pt x="88501" y="44998"/>
                        <a:pt x="83627" y="28617"/>
                        <a:pt x="73879" y="16376"/>
                      </a:cubicBezTo>
                      <a:cubicBezTo>
                        <a:pt x="64149" y="4135"/>
                        <a:pt x="51062" y="-1986"/>
                        <a:pt x="34616" y="-1986"/>
                      </a:cubicBezTo>
                      <a:cubicBezTo>
                        <a:pt x="30188" y="-1986"/>
                        <a:pt x="25705" y="-1548"/>
                        <a:pt x="21166" y="-674"/>
                      </a:cubicBezTo>
                      <a:cubicBezTo>
                        <a:pt x="16645" y="200"/>
                        <a:pt x="11938" y="1512"/>
                        <a:pt x="7046" y="3261"/>
                      </a:cubicBezTo>
                      <a:close/>
                      <a:moveTo>
                        <a:pt x="42095" y="58457"/>
                      </a:moveTo>
                      <a:cubicBezTo>
                        <a:pt x="50001" y="58457"/>
                        <a:pt x="56261" y="61155"/>
                        <a:pt x="60875" y="66550"/>
                      </a:cubicBezTo>
                      <a:cubicBezTo>
                        <a:pt x="65507" y="71963"/>
                        <a:pt x="67823" y="79386"/>
                        <a:pt x="67823" y="88818"/>
                      </a:cubicBezTo>
                      <a:cubicBezTo>
                        <a:pt x="67823" y="98176"/>
                        <a:pt x="65507" y="105571"/>
                        <a:pt x="60875" y="111003"/>
                      </a:cubicBezTo>
                      <a:cubicBezTo>
                        <a:pt x="56261" y="116435"/>
                        <a:pt x="50001" y="119151"/>
                        <a:pt x="42095" y="119151"/>
                      </a:cubicBezTo>
                      <a:cubicBezTo>
                        <a:pt x="34188" y="119151"/>
                        <a:pt x="27928" y="116435"/>
                        <a:pt x="23314" y="111003"/>
                      </a:cubicBezTo>
                      <a:cubicBezTo>
                        <a:pt x="18701" y="105571"/>
                        <a:pt x="16394" y="98176"/>
                        <a:pt x="16394" y="88818"/>
                      </a:cubicBezTo>
                      <a:cubicBezTo>
                        <a:pt x="16394" y="79386"/>
                        <a:pt x="18701" y="71963"/>
                        <a:pt x="23314" y="66550"/>
                      </a:cubicBezTo>
                      <a:cubicBezTo>
                        <a:pt x="27928" y="61155"/>
                        <a:pt x="34188" y="58457"/>
                        <a:pt x="42095" y="584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4" name="任意多边形: 形状 853">
                  <a:extLst>
                    <a:ext uri="{FF2B5EF4-FFF2-40B4-BE49-F238E27FC236}">
                      <a16:creationId xmlns:a16="http://schemas.microsoft.com/office/drawing/2014/main" id="{7859FDB4-5B24-2F3D-0613-1441A236C207}"/>
                    </a:ext>
                  </a:extLst>
                </p:cNvPr>
                <p:cNvSpPr/>
                <p:nvPr/>
              </p:nvSpPr>
              <p:spPr>
                <a:xfrm flipV="1">
                  <a:off x="9204748" y="4028537"/>
                  <a:ext cx="77520" cy="130206"/>
                </a:xfrm>
                <a:custGeom>
                  <a:avLst/>
                  <a:gdLst>
                    <a:gd name="connsiteX0" fmla="*/ 1144 w 77520"/>
                    <a:gd name="connsiteY0" fmla="*/ 12829 h 130206"/>
                    <a:gd name="connsiteX1" fmla="*/ 29914 w 77520"/>
                    <a:gd name="connsiteY1" fmla="*/ 12829 h 130206"/>
                    <a:gd name="connsiteX2" fmla="*/ 29914 w 77520"/>
                    <a:gd name="connsiteY2" fmla="*/ 112171 h 130206"/>
                    <a:gd name="connsiteX3" fmla="*/ -1396 w 77520"/>
                    <a:gd name="connsiteY3" fmla="*/ 105893 h 130206"/>
                    <a:gd name="connsiteX4" fmla="*/ -1396 w 77520"/>
                    <a:gd name="connsiteY4" fmla="*/ 121938 h 130206"/>
                    <a:gd name="connsiteX5" fmla="*/ 29747 w 77520"/>
                    <a:gd name="connsiteY5" fmla="*/ 128217 h 130206"/>
                    <a:gd name="connsiteX6" fmla="*/ 47355 w 77520"/>
                    <a:gd name="connsiteY6" fmla="*/ 128217 h 130206"/>
                    <a:gd name="connsiteX7" fmla="*/ 47355 w 77520"/>
                    <a:gd name="connsiteY7" fmla="*/ 12829 h 130206"/>
                    <a:gd name="connsiteX8" fmla="*/ 76125 w 77520"/>
                    <a:gd name="connsiteY8" fmla="*/ 12829 h 130206"/>
                    <a:gd name="connsiteX9" fmla="*/ 76125 w 77520"/>
                    <a:gd name="connsiteY9" fmla="*/ -1989 h 130206"/>
                    <a:gd name="connsiteX10" fmla="*/ 1144 w 77520"/>
                    <a:gd name="connsiteY10" fmla="*/ -1989 h 130206"/>
                    <a:gd name="connsiteX11" fmla="*/ 1144 w 77520"/>
                    <a:gd name="connsiteY11" fmla="*/ 12829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7520" h="130206">
                      <a:moveTo>
                        <a:pt x="1144" y="12829"/>
                      </a:moveTo>
                      <a:lnTo>
                        <a:pt x="29914" y="12829"/>
                      </a:lnTo>
                      <a:lnTo>
                        <a:pt x="29914" y="112171"/>
                      </a:lnTo>
                      <a:lnTo>
                        <a:pt x="-1396" y="105893"/>
                      </a:lnTo>
                      <a:lnTo>
                        <a:pt x="-1396" y="121938"/>
                      </a:lnTo>
                      <a:lnTo>
                        <a:pt x="29747" y="128217"/>
                      </a:lnTo>
                      <a:lnTo>
                        <a:pt x="47355" y="128217"/>
                      </a:lnTo>
                      <a:lnTo>
                        <a:pt x="47355" y="12829"/>
                      </a:lnTo>
                      <a:lnTo>
                        <a:pt x="76125" y="12829"/>
                      </a:lnTo>
                      <a:lnTo>
                        <a:pt x="76125" y="-1989"/>
                      </a:lnTo>
                      <a:lnTo>
                        <a:pt x="1144" y="-1989"/>
                      </a:lnTo>
                      <a:lnTo>
                        <a:pt x="1144" y="128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55" name="图形 602">
                <a:extLst>
                  <a:ext uri="{FF2B5EF4-FFF2-40B4-BE49-F238E27FC236}">
                    <a16:creationId xmlns:a16="http://schemas.microsoft.com/office/drawing/2014/main" id="{E0E567A5-3EEA-B8C1-F462-A1F08D13E3DF}"/>
                  </a:ext>
                </a:extLst>
              </p:cNvPr>
              <p:cNvGrpSpPr/>
              <p:nvPr/>
            </p:nvGrpSpPr>
            <p:grpSpPr>
              <a:xfrm>
                <a:off x="9661702" y="4452166"/>
                <a:ext cx="370278" cy="135089"/>
                <a:chOff x="9661702" y="4452166"/>
                <a:chExt cx="370278" cy="135089"/>
              </a:xfrm>
              <a:solidFill>
                <a:srgbClr val="000000"/>
              </a:solidFill>
            </p:grpSpPr>
            <p:sp>
              <p:nvSpPr>
                <p:cNvPr id="856" name="任意多边形: 形状 855">
                  <a:extLst>
                    <a:ext uri="{FF2B5EF4-FFF2-40B4-BE49-F238E27FC236}">
                      <a16:creationId xmlns:a16="http://schemas.microsoft.com/office/drawing/2014/main" id="{D17F9636-BCC3-EEE2-3BE8-FF0EA2C19679}"/>
                    </a:ext>
                  </a:extLst>
                </p:cNvPr>
                <p:cNvSpPr/>
                <p:nvPr/>
              </p:nvSpPr>
              <p:spPr>
                <a:xfrm flipV="1">
                  <a:off x="9661702" y="4452166"/>
                  <a:ext cx="89296" cy="135089"/>
                </a:xfrm>
                <a:custGeom>
                  <a:avLst/>
                  <a:gdLst>
                    <a:gd name="connsiteX0" fmla="*/ 43350 w 89296"/>
                    <a:gd name="connsiteY0" fmla="*/ 62428 h 135089"/>
                    <a:gd name="connsiteX1" fmla="*/ 23593 w 89296"/>
                    <a:gd name="connsiteY1" fmla="*/ 55702 h 135089"/>
                    <a:gd name="connsiteX2" fmla="*/ 16421 w 89296"/>
                    <a:gd name="connsiteY2" fmla="*/ 37229 h 135089"/>
                    <a:gd name="connsiteX3" fmla="*/ 23593 w 89296"/>
                    <a:gd name="connsiteY3" fmla="*/ 18728 h 135089"/>
                    <a:gd name="connsiteX4" fmla="*/ 43350 w 89296"/>
                    <a:gd name="connsiteY4" fmla="*/ 12003 h 135089"/>
                    <a:gd name="connsiteX5" fmla="*/ 63135 w 89296"/>
                    <a:gd name="connsiteY5" fmla="*/ 18756 h 135089"/>
                    <a:gd name="connsiteX6" fmla="*/ 70390 w 89296"/>
                    <a:gd name="connsiteY6" fmla="*/ 37229 h 135089"/>
                    <a:gd name="connsiteX7" fmla="*/ 63190 w 89296"/>
                    <a:gd name="connsiteY7" fmla="*/ 55702 h 135089"/>
                    <a:gd name="connsiteX8" fmla="*/ 43350 w 89296"/>
                    <a:gd name="connsiteY8" fmla="*/ 62428 h 135089"/>
                    <a:gd name="connsiteX9" fmla="*/ 25741 w 89296"/>
                    <a:gd name="connsiteY9" fmla="*/ 69906 h 135089"/>
                    <a:gd name="connsiteX10" fmla="*/ 8077 w 89296"/>
                    <a:gd name="connsiteY10" fmla="*/ 80454 h 135089"/>
                    <a:gd name="connsiteX11" fmla="*/ 1771 w 89296"/>
                    <a:gd name="connsiteY11" fmla="*/ 99402 h 135089"/>
                    <a:gd name="connsiteX12" fmla="*/ 12877 w 89296"/>
                    <a:gd name="connsiteY12" fmla="*/ 124070 h 135089"/>
                    <a:gd name="connsiteX13" fmla="*/ 43350 w 89296"/>
                    <a:gd name="connsiteY13" fmla="*/ 133140 h 135089"/>
                    <a:gd name="connsiteX14" fmla="*/ 73878 w 89296"/>
                    <a:gd name="connsiteY14" fmla="*/ 124070 h 135089"/>
                    <a:gd name="connsiteX15" fmla="*/ 84956 w 89296"/>
                    <a:gd name="connsiteY15" fmla="*/ 99402 h 135089"/>
                    <a:gd name="connsiteX16" fmla="*/ 78622 w 89296"/>
                    <a:gd name="connsiteY16" fmla="*/ 80454 h 135089"/>
                    <a:gd name="connsiteX17" fmla="*/ 61070 w 89296"/>
                    <a:gd name="connsiteY17" fmla="*/ 69906 h 135089"/>
                    <a:gd name="connsiteX18" fmla="*/ 80882 w 89296"/>
                    <a:gd name="connsiteY18" fmla="*/ 58298 h 135089"/>
                    <a:gd name="connsiteX19" fmla="*/ 87998 w 89296"/>
                    <a:gd name="connsiteY19" fmla="*/ 37229 h 135089"/>
                    <a:gd name="connsiteX20" fmla="*/ 76445 w 89296"/>
                    <a:gd name="connsiteY20" fmla="*/ 8152 h 135089"/>
                    <a:gd name="connsiteX21" fmla="*/ 43350 w 89296"/>
                    <a:gd name="connsiteY21" fmla="*/ -1950 h 135089"/>
                    <a:gd name="connsiteX22" fmla="*/ 10254 w 89296"/>
                    <a:gd name="connsiteY22" fmla="*/ 8152 h 135089"/>
                    <a:gd name="connsiteX23" fmla="*/ -1299 w 89296"/>
                    <a:gd name="connsiteY23" fmla="*/ 37229 h 135089"/>
                    <a:gd name="connsiteX24" fmla="*/ 5845 w 89296"/>
                    <a:gd name="connsiteY24" fmla="*/ 58298 h 135089"/>
                    <a:gd name="connsiteX25" fmla="*/ 25741 w 89296"/>
                    <a:gd name="connsiteY25" fmla="*/ 69906 h 135089"/>
                    <a:gd name="connsiteX26" fmla="*/ 19295 w 89296"/>
                    <a:gd name="connsiteY26" fmla="*/ 97728 h 135089"/>
                    <a:gd name="connsiteX27" fmla="*/ 25602 w 89296"/>
                    <a:gd name="connsiteY27" fmla="*/ 81961 h 135089"/>
                    <a:gd name="connsiteX28" fmla="*/ 43350 w 89296"/>
                    <a:gd name="connsiteY28" fmla="*/ 76296 h 135089"/>
                    <a:gd name="connsiteX29" fmla="*/ 61097 w 89296"/>
                    <a:gd name="connsiteY29" fmla="*/ 81961 h 135089"/>
                    <a:gd name="connsiteX30" fmla="*/ 67516 w 89296"/>
                    <a:gd name="connsiteY30" fmla="*/ 97728 h 135089"/>
                    <a:gd name="connsiteX31" fmla="*/ 61097 w 89296"/>
                    <a:gd name="connsiteY31" fmla="*/ 113522 h 135089"/>
                    <a:gd name="connsiteX32" fmla="*/ 43350 w 89296"/>
                    <a:gd name="connsiteY32" fmla="*/ 119187 h 135089"/>
                    <a:gd name="connsiteX33" fmla="*/ 25602 w 89296"/>
                    <a:gd name="connsiteY33" fmla="*/ 113522 h 135089"/>
                    <a:gd name="connsiteX34" fmla="*/ 19295 w 89296"/>
                    <a:gd name="connsiteY34" fmla="*/ 97728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9296" h="135089">
                      <a:moveTo>
                        <a:pt x="43350" y="62428"/>
                      </a:moveTo>
                      <a:cubicBezTo>
                        <a:pt x="34978" y="62428"/>
                        <a:pt x="28392" y="60186"/>
                        <a:pt x="23593" y="55702"/>
                      </a:cubicBezTo>
                      <a:cubicBezTo>
                        <a:pt x="18812" y="51219"/>
                        <a:pt x="16421" y="45061"/>
                        <a:pt x="16421" y="37229"/>
                      </a:cubicBezTo>
                      <a:cubicBezTo>
                        <a:pt x="16421" y="29378"/>
                        <a:pt x="18812" y="23211"/>
                        <a:pt x="23593" y="18728"/>
                      </a:cubicBezTo>
                      <a:cubicBezTo>
                        <a:pt x="28392" y="14244"/>
                        <a:pt x="34978" y="12003"/>
                        <a:pt x="43350" y="12003"/>
                      </a:cubicBezTo>
                      <a:cubicBezTo>
                        <a:pt x="51721" y="12003"/>
                        <a:pt x="58316" y="14254"/>
                        <a:pt x="63135" y="18756"/>
                      </a:cubicBezTo>
                      <a:cubicBezTo>
                        <a:pt x="67971" y="23276"/>
                        <a:pt x="70390" y="29434"/>
                        <a:pt x="70390" y="37229"/>
                      </a:cubicBezTo>
                      <a:cubicBezTo>
                        <a:pt x="70390" y="45061"/>
                        <a:pt x="67990" y="51219"/>
                        <a:pt x="63190" y="55702"/>
                      </a:cubicBezTo>
                      <a:cubicBezTo>
                        <a:pt x="58409" y="60186"/>
                        <a:pt x="51796" y="62428"/>
                        <a:pt x="43350" y="62428"/>
                      </a:cubicBezTo>
                      <a:close/>
                      <a:moveTo>
                        <a:pt x="25741" y="69906"/>
                      </a:moveTo>
                      <a:cubicBezTo>
                        <a:pt x="18188" y="71767"/>
                        <a:pt x="12300" y="75283"/>
                        <a:pt x="8077" y="80454"/>
                      </a:cubicBezTo>
                      <a:cubicBezTo>
                        <a:pt x="3873" y="85645"/>
                        <a:pt x="1771" y="91961"/>
                        <a:pt x="1771" y="99402"/>
                      </a:cubicBezTo>
                      <a:cubicBezTo>
                        <a:pt x="1771" y="109801"/>
                        <a:pt x="5473" y="118024"/>
                        <a:pt x="12877" y="124070"/>
                      </a:cubicBezTo>
                      <a:cubicBezTo>
                        <a:pt x="20300" y="130116"/>
                        <a:pt x="30457" y="133140"/>
                        <a:pt x="43350" y="133140"/>
                      </a:cubicBezTo>
                      <a:cubicBezTo>
                        <a:pt x="56316" y="133140"/>
                        <a:pt x="66492" y="130116"/>
                        <a:pt x="73878" y="124070"/>
                      </a:cubicBezTo>
                      <a:cubicBezTo>
                        <a:pt x="81264" y="118024"/>
                        <a:pt x="84956" y="109801"/>
                        <a:pt x="84956" y="99402"/>
                      </a:cubicBezTo>
                      <a:cubicBezTo>
                        <a:pt x="84956" y="91961"/>
                        <a:pt x="82845" y="85645"/>
                        <a:pt x="78622" y="80454"/>
                      </a:cubicBezTo>
                      <a:cubicBezTo>
                        <a:pt x="74418" y="75283"/>
                        <a:pt x="68567" y="71767"/>
                        <a:pt x="61070" y="69906"/>
                      </a:cubicBezTo>
                      <a:cubicBezTo>
                        <a:pt x="69553" y="67934"/>
                        <a:pt x="76157" y="64065"/>
                        <a:pt x="80882" y="58298"/>
                      </a:cubicBezTo>
                      <a:cubicBezTo>
                        <a:pt x="85626" y="52549"/>
                        <a:pt x="87998" y="45526"/>
                        <a:pt x="87998" y="37229"/>
                      </a:cubicBezTo>
                      <a:cubicBezTo>
                        <a:pt x="87998" y="24597"/>
                        <a:pt x="84147" y="14905"/>
                        <a:pt x="76445" y="8152"/>
                      </a:cubicBezTo>
                      <a:cubicBezTo>
                        <a:pt x="68743" y="1417"/>
                        <a:pt x="57712" y="-1950"/>
                        <a:pt x="43350" y="-1950"/>
                      </a:cubicBezTo>
                      <a:cubicBezTo>
                        <a:pt x="29006" y="-1950"/>
                        <a:pt x="17974" y="1417"/>
                        <a:pt x="10254" y="8152"/>
                      </a:cubicBezTo>
                      <a:cubicBezTo>
                        <a:pt x="2552" y="14905"/>
                        <a:pt x="-1299" y="24597"/>
                        <a:pt x="-1299" y="37229"/>
                      </a:cubicBezTo>
                      <a:cubicBezTo>
                        <a:pt x="-1299" y="45526"/>
                        <a:pt x="1082" y="52549"/>
                        <a:pt x="5845" y="58298"/>
                      </a:cubicBezTo>
                      <a:cubicBezTo>
                        <a:pt x="10626" y="64065"/>
                        <a:pt x="17258" y="67934"/>
                        <a:pt x="25741" y="69906"/>
                      </a:cubicBezTo>
                      <a:close/>
                      <a:moveTo>
                        <a:pt x="19295" y="97728"/>
                      </a:moveTo>
                      <a:cubicBezTo>
                        <a:pt x="19295" y="90993"/>
                        <a:pt x="21398" y="85738"/>
                        <a:pt x="25602" y="81961"/>
                      </a:cubicBezTo>
                      <a:cubicBezTo>
                        <a:pt x="29825" y="78185"/>
                        <a:pt x="35741" y="76296"/>
                        <a:pt x="43350" y="76296"/>
                      </a:cubicBezTo>
                      <a:cubicBezTo>
                        <a:pt x="50921" y="76296"/>
                        <a:pt x="56837" y="78185"/>
                        <a:pt x="61097" y="81961"/>
                      </a:cubicBezTo>
                      <a:cubicBezTo>
                        <a:pt x="65376" y="85738"/>
                        <a:pt x="67516" y="90993"/>
                        <a:pt x="67516" y="97728"/>
                      </a:cubicBezTo>
                      <a:cubicBezTo>
                        <a:pt x="67516" y="104481"/>
                        <a:pt x="65376" y="109746"/>
                        <a:pt x="61097" y="113522"/>
                      </a:cubicBezTo>
                      <a:cubicBezTo>
                        <a:pt x="56837" y="117299"/>
                        <a:pt x="50921" y="119187"/>
                        <a:pt x="43350" y="119187"/>
                      </a:cubicBezTo>
                      <a:cubicBezTo>
                        <a:pt x="35741" y="119187"/>
                        <a:pt x="29825" y="117299"/>
                        <a:pt x="25602" y="113522"/>
                      </a:cubicBezTo>
                      <a:cubicBezTo>
                        <a:pt x="21398" y="109746"/>
                        <a:pt x="19295" y="104481"/>
                        <a:pt x="19295" y="977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7" name="任意多边形: 形状 856">
                  <a:extLst>
                    <a:ext uri="{FF2B5EF4-FFF2-40B4-BE49-F238E27FC236}">
                      <a16:creationId xmlns:a16="http://schemas.microsoft.com/office/drawing/2014/main" id="{BB93183C-FA64-7EDE-B476-62A0B9F615DC}"/>
                    </a:ext>
                  </a:extLst>
                </p:cNvPr>
                <p:cNvSpPr/>
                <p:nvPr/>
              </p:nvSpPr>
              <p:spPr>
                <a:xfrm flipV="1">
                  <a:off x="9774464" y="4452166"/>
                  <a:ext cx="89827" cy="135089"/>
                </a:xfrm>
                <a:custGeom>
                  <a:avLst/>
                  <a:gdLst>
                    <a:gd name="connsiteX0" fmla="*/ 7104 w 89827"/>
                    <a:gd name="connsiteY0" fmla="*/ 3296 h 135089"/>
                    <a:gd name="connsiteX1" fmla="*/ 7104 w 89827"/>
                    <a:gd name="connsiteY1" fmla="*/ 19342 h 135089"/>
                    <a:gd name="connsiteX2" fmla="*/ 20526 w 89827"/>
                    <a:gd name="connsiteY2" fmla="*/ 14542 h 135089"/>
                    <a:gd name="connsiteX3" fmla="*/ 33893 w 89827"/>
                    <a:gd name="connsiteY3" fmla="*/ 12896 h 135089"/>
                    <a:gd name="connsiteX4" fmla="*/ 60515 w 89827"/>
                    <a:gd name="connsiteY4" fmla="*/ 24616 h 135089"/>
                    <a:gd name="connsiteX5" fmla="*/ 71035 w 89827"/>
                    <a:gd name="connsiteY5" fmla="*/ 60251 h 135089"/>
                    <a:gd name="connsiteX6" fmla="*/ 58198 w 89827"/>
                    <a:gd name="connsiteY6" fmla="*/ 48726 h 135089"/>
                    <a:gd name="connsiteX7" fmla="*/ 41037 w 89827"/>
                    <a:gd name="connsiteY7" fmla="*/ 44708 h 135089"/>
                    <a:gd name="connsiteX8" fmla="*/ 10118 w 89827"/>
                    <a:gd name="connsiteY8" fmla="*/ 56512 h 135089"/>
                    <a:gd name="connsiteX9" fmla="*/ -1268 w 89827"/>
                    <a:gd name="connsiteY9" fmla="*/ 88854 h 135089"/>
                    <a:gd name="connsiteX10" fmla="*/ 10592 w 89827"/>
                    <a:gd name="connsiteY10" fmla="*/ 121001 h 135089"/>
                    <a:gd name="connsiteX11" fmla="*/ 42153 w 89827"/>
                    <a:gd name="connsiteY11" fmla="*/ 133140 h 135089"/>
                    <a:gd name="connsiteX12" fmla="*/ 76644 w 89827"/>
                    <a:gd name="connsiteY12" fmla="*/ 115810 h 135089"/>
                    <a:gd name="connsiteX13" fmla="*/ 88559 w 89827"/>
                    <a:gd name="connsiteY13" fmla="*/ 65553 h 135089"/>
                    <a:gd name="connsiteX14" fmla="*/ 73937 w 89827"/>
                    <a:gd name="connsiteY14" fmla="*/ 16412 h 135089"/>
                    <a:gd name="connsiteX15" fmla="*/ 34674 w 89827"/>
                    <a:gd name="connsiteY15" fmla="*/ -1950 h 135089"/>
                    <a:gd name="connsiteX16" fmla="*/ 21224 w 89827"/>
                    <a:gd name="connsiteY16" fmla="*/ -638 h 135089"/>
                    <a:gd name="connsiteX17" fmla="*/ 7104 w 89827"/>
                    <a:gd name="connsiteY17" fmla="*/ 3296 h 135089"/>
                    <a:gd name="connsiteX18" fmla="*/ 42153 w 89827"/>
                    <a:gd name="connsiteY18" fmla="*/ 58493 h 135089"/>
                    <a:gd name="connsiteX19" fmla="*/ 60933 w 89827"/>
                    <a:gd name="connsiteY19" fmla="*/ 66585 h 135089"/>
                    <a:gd name="connsiteX20" fmla="*/ 67881 w 89827"/>
                    <a:gd name="connsiteY20" fmla="*/ 88854 h 135089"/>
                    <a:gd name="connsiteX21" fmla="*/ 60933 w 89827"/>
                    <a:gd name="connsiteY21" fmla="*/ 111039 h 135089"/>
                    <a:gd name="connsiteX22" fmla="*/ 42153 w 89827"/>
                    <a:gd name="connsiteY22" fmla="*/ 119187 h 135089"/>
                    <a:gd name="connsiteX23" fmla="*/ 23373 w 89827"/>
                    <a:gd name="connsiteY23" fmla="*/ 111039 h 135089"/>
                    <a:gd name="connsiteX24" fmla="*/ 16452 w 89827"/>
                    <a:gd name="connsiteY24" fmla="*/ 88854 h 135089"/>
                    <a:gd name="connsiteX25" fmla="*/ 23373 w 89827"/>
                    <a:gd name="connsiteY25" fmla="*/ 66585 h 135089"/>
                    <a:gd name="connsiteX26" fmla="*/ 42153 w 89827"/>
                    <a:gd name="connsiteY26" fmla="*/ 58493 h 13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9827" h="135089">
                      <a:moveTo>
                        <a:pt x="7104" y="3296"/>
                      </a:moveTo>
                      <a:lnTo>
                        <a:pt x="7104" y="19342"/>
                      </a:lnTo>
                      <a:cubicBezTo>
                        <a:pt x="11531" y="17240"/>
                        <a:pt x="16006" y="15640"/>
                        <a:pt x="20526" y="14542"/>
                      </a:cubicBezTo>
                      <a:cubicBezTo>
                        <a:pt x="25066" y="13445"/>
                        <a:pt x="29521" y="12896"/>
                        <a:pt x="33893" y="12896"/>
                      </a:cubicBezTo>
                      <a:cubicBezTo>
                        <a:pt x="45520" y="12896"/>
                        <a:pt x="54394" y="16802"/>
                        <a:pt x="60515" y="24616"/>
                      </a:cubicBezTo>
                      <a:cubicBezTo>
                        <a:pt x="66654" y="32429"/>
                        <a:pt x="70160" y="44308"/>
                        <a:pt x="71035" y="60251"/>
                      </a:cubicBezTo>
                      <a:cubicBezTo>
                        <a:pt x="67668" y="55247"/>
                        <a:pt x="63389" y="51405"/>
                        <a:pt x="58198" y="48726"/>
                      </a:cubicBezTo>
                      <a:cubicBezTo>
                        <a:pt x="53027" y="46047"/>
                        <a:pt x="47306" y="44708"/>
                        <a:pt x="41037" y="44708"/>
                      </a:cubicBezTo>
                      <a:cubicBezTo>
                        <a:pt x="28014" y="44708"/>
                        <a:pt x="17708" y="48642"/>
                        <a:pt x="10118" y="56512"/>
                      </a:cubicBezTo>
                      <a:cubicBezTo>
                        <a:pt x="2527" y="64400"/>
                        <a:pt x="-1268" y="75180"/>
                        <a:pt x="-1268" y="88854"/>
                      </a:cubicBezTo>
                      <a:cubicBezTo>
                        <a:pt x="-1268" y="102211"/>
                        <a:pt x="2685" y="112927"/>
                        <a:pt x="10592" y="121001"/>
                      </a:cubicBezTo>
                      <a:cubicBezTo>
                        <a:pt x="18498" y="129093"/>
                        <a:pt x="29019" y="133140"/>
                        <a:pt x="42153" y="133140"/>
                      </a:cubicBezTo>
                      <a:cubicBezTo>
                        <a:pt x="57222" y="133140"/>
                        <a:pt x="68719" y="127363"/>
                        <a:pt x="76644" y="115810"/>
                      </a:cubicBezTo>
                      <a:cubicBezTo>
                        <a:pt x="84587" y="104276"/>
                        <a:pt x="88559" y="87524"/>
                        <a:pt x="88559" y="65553"/>
                      </a:cubicBezTo>
                      <a:cubicBezTo>
                        <a:pt x="88559" y="45033"/>
                        <a:pt x="83685" y="28653"/>
                        <a:pt x="73937" y="16412"/>
                      </a:cubicBezTo>
                      <a:cubicBezTo>
                        <a:pt x="64207" y="4171"/>
                        <a:pt x="51120" y="-1950"/>
                        <a:pt x="34674" y="-1950"/>
                      </a:cubicBezTo>
                      <a:cubicBezTo>
                        <a:pt x="30247" y="-1950"/>
                        <a:pt x="25763" y="-1513"/>
                        <a:pt x="21224" y="-638"/>
                      </a:cubicBezTo>
                      <a:cubicBezTo>
                        <a:pt x="16703" y="236"/>
                        <a:pt x="11997" y="1548"/>
                        <a:pt x="7104" y="3296"/>
                      </a:cubicBezTo>
                      <a:close/>
                      <a:moveTo>
                        <a:pt x="42153" y="58493"/>
                      </a:moveTo>
                      <a:cubicBezTo>
                        <a:pt x="50059" y="58493"/>
                        <a:pt x="56319" y="61190"/>
                        <a:pt x="60933" y="66585"/>
                      </a:cubicBezTo>
                      <a:cubicBezTo>
                        <a:pt x="65565" y="71999"/>
                        <a:pt x="67881" y="79422"/>
                        <a:pt x="67881" y="88854"/>
                      </a:cubicBezTo>
                      <a:cubicBezTo>
                        <a:pt x="67881" y="98211"/>
                        <a:pt x="65565" y="105606"/>
                        <a:pt x="60933" y="111039"/>
                      </a:cubicBezTo>
                      <a:cubicBezTo>
                        <a:pt x="56319" y="116471"/>
                        <a:pt x="50059" y="119187"/>
                        <a:pt x="42153" y="119187"/>
                      </a:cubicBezTo>
                      <a:cubicBezTo>
                        <a:pt x="34246" y="119187"/>
                        <a:pt x="27986" y="116471"/>
                        <a:pt x="23373" y="111039"/>
                      </a:cubicBezTo>
                      <a:cubicBezTo>
                        <a:pt x="18759" y="105606"/>
                        <a:pt x="16452" y="98211"/>
                        <a:pt x="16452" y="88854"/>
                      </a:cubicBezTo>
                      <a:cubicBezTo>
                        <a:pt x="16452" y="79422"/>
                        <a:pt x="18759" y="71999"/>
                        <a:pt x="23373" y="66585"/>
                      </a:cubicBezTo>
                      <a:cubicBezTo>
                        <a:pt x="27986" y="61190"/>
                        <a:pt x="34246" y="58493"/>
                        <a:pt x="42153" y="58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8" name="任意多边形: 形状 857">
                  <a:extLst>
                    <a:ext uri="{FF2B5EF4-FFF2-40B4-BE49-F238E27FC236}">
                      <a16:creationId xmlns:a16="http://schemas.microsoft.com/office/drawing/2014/main" id="{B22C01B7-CD64-D2DF-683B-BC0587A40495}"/>
                    </a:ext>
                  </a:extLst>
                </p:cNvPr>
                <p:cNvSpPr/>
                <p:nvPr/>
              </p:nvSpPr>
              <p:spPr>
                <a:xfrm flipV="1">
                  <a:off x="9895932" y="4562559"/>
                  <a:ext cx="18417" cy="22156"/>
                </a:xfrm>
                <a:custGeom>
                  <a:avLst/>
                  <a:gdLst>
                    <a:gd name="connsiteX0" fmla="*/ -262 w 18417"/>
                    <a:gd name="connsiteY0" fmla="*/ 22144 h 22156"/>
                    <a:gd name="connsiteX1" fmla="*/ 18155 w 18417"/>
                    <a:gd name="connsiteY1" fmla="*/ 22144 h 22156"/>
                    <a:gd name="connsiteX2" fmla="*/ 18155 w 18417"/>
                    <a:gd name="connsiteY2" fmla="*/ -13 h 22156"/>
                    <a:gd name="connsiteX3" fmla="*/ -262 w 18417"/>
                    <a:gd name="connsiteY3" fmla="*/ -13 h 22156"/>
                    <a:gd name="connsiteX4" fmla="*/ -262 w 18417"/>
                    <a:gd name="connsiteY4" fmla="*/ 22144 h 2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17" h="22156">
                      <a:moveTo>
                        <a:pt x="-262" y="22144"/>
                      </a:moveTo>
                      <a:lnTo>
                        <a:pt x="18155" y="22144"/>
                      </a:lnTo>
                      <a:lnTo>
                        <a:pt x="18155" y="-13"/>
                      </a:lnTo>
                      <a:lnTo>
                        <a:pt x="-262" y="-13"/>
                      </a:lnTo>
                      <a:lnTo>
                        <a:pt x="-262" y="22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9" name="任意多边形: 形状 858">
                  <a:extLst>
                    <a:ext uri="{FF2B5EF4-FFF2-40B4-BE49-F238E27FC236}">
                      <a16:creationId xmlns:a16="http://schemas.microsoft.com/office/drawing/2014/main" id="{33960621-3DDD-B7B3-9ED4-451A3A5EE9F4}"/>
                    </a:ext>
                  </a:extLst>
                </p:cNvPr>
                <p:cNvSpPr/>
                <p:nvPr/>
              </p:nvSpPr>
              <p:spPr>
                <a:xfrm flipV="1">
                  <a:off x="9948265" y="4454510"/>
                  <a:ext cx="83715" cy="130206"/>
                </a:xfrm>
                <a:custGeom>
                  <a:avLst/>
                  <a:gdLst>
                    <a:gd name="connsiteX0" fmla="*/ -1266 w 83715"/>
                    <a:gd name="connsiteY0" fmla="*/ 128253 h 130206"/>
                    <a:gd name="connsiteX1" fmla="*/ 82450 w 83715"/>
                    <a:gd name="connsiteY1" fmla="*/ 128253 h 130206"/>
                    <a:gd name="connsiteX2" fmla="*/ 82450 w 83715"/>
                    <a:gd name="connsiteY2" fmla="*/ 120746 h 130206"/>
                    <a:gd name="connsiteX3" fmla="*/ 35178 w 83715"/>
                    <a:gd name="connsiteY3" fmla="*/ -1953 h 130206"/>
                    <a:gd name="connsiteX4" fmla="*/ 16789 w 83715"/>
                    <a:gd name="connsiteY4" fmla="*/ -1953 h 130206"/>
                    <a:gd name="connsiteX5" fmla="*/ 61270 w 83715"/>
                    <a:gd name="connsiteY5" fmla="*/ 113407 h 130206"/>
                    <a:gd name="connsiteX6" fmla="*/ -1266 w 83715"/>
                    <a:gd name="connsiteY6" fmla="*/ 113407 h 130206"/>
                    <a:gd name="connsiteX7" fmla="*/ -1266 w 83715"/>
                    <a:gd name="connsiteY7" fmla="*/ 128253 h 130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15" h="130206">
                      <a:moveTo>
                        <a:pt x="-1266" y="128253"/>
                      </a:moveTo>
                      <a:lnTo>
                        <a:pt x="82450" y="128253"/>
                      </a:lnTo>
                      <a:lnTo>
                        <a:pt x="82450" y="120746"/>
                      </a:lnTo>
                      <a:lnTo>
                        <a:pt x="35178" y="-1953"/>
                      </a:lnTo>
                      <a:lnTo>
                        <a:pt x="16789" y="-1953"/>
                      </a:lnTo>
                      <a:lnTo>
                        <a:pt x="61270" y="113407"/>
                      </a:lnTo>
                      <a:lnTo>
                        <a:pt x="-1266" y="113407"/>
                      </a:lnTo>
                      <a:lnTo>
                        <a:pt x="-1266" y="128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0" name="图形 602">
                <a:extLst>
                  <a:ext uri="{FF2B5EF4-FFF2-40B4-BE49-F238E27FC236}">
                    <a16:creationId xmlns:a16="http://schemas.microsoft.com/office/drawing/2014/main" id="{D7D8BBD0-8F0B-5F14-3A43-2047A64FEEE5}"/>
                  </a:ext>
                </a:extLst>
              </p:cNvPr>
              <p:cNvGrpSpPr/>
              <p:nvPr/>
            </p:nvGrpSpPr>
            <p:grpSpPr>
              <a:xfrm>
                <a:off x="2327671" y="5436460"/>
                <a:ext cx="2275535" cy="577862"/>
                <a:chOff x="2327671" y="5436460"/>
                <a:chExt cx="2275535" cy="577862"/>
              </a:xfrm>
            </p:grpSpPr>
            <p:sp>
              <p:nvSpPr>
                <p:cNvPr id="861" name="任意多边形: 形状 860">
                  <a:extLst>
                    <a:ext uri="{FF2B5EF4-FFF2-40B4-BE49-F238E27FC236}">
                      <a16:creationId xmlns:a16="http://schemas.microsoft.com/office/drawing/2014/main" id="{D786617A-ECF1-E665-E533-93142F393F1C}"/>
                    </a:ext>
                  </a:extLst>
                </p:cNvPr>
                <p:cNvSpPr/>
                <p:nvPr/>
              </p:nvSpPr>
              <p:spPr>
                <a:xfrm>
                  <a:off x="2327671" y="5436460"/>
                  <a:ext cx="2275535" cy="577862"/>
                </a:xfrm>
                <a:custGeom>
                  <a:avLst/>
                  <a:gdLst>
                    <a:gd name="connsiteX0" fmla="*/ 35719 w 2275535"/>
                    <a:gd name="connsiteY0" fmla="*/ 577863 h 577862"/>
                    <a:gd name="connsiteX1" fmla="*/ 2239817 w 2275535"/>
                    <a:gd name="connsiteY1" fmla="*/ 577863 h 577862"/>
                    <a:gd name="connsiteX2" fmla="*/ 2275536 w 2275535"/>
                    <a:gd name="connsiteY2" fmla="*/ 542144 h 577862"/>
                    <a:gd name="connsiteX3" fmla="*/ 2275536 w 2275535"/>
                    <a:gd name="connsiteY3" fmla="*/ 35719 h 577862"/>
                    <a:gd name="connsiteX4" fmla="*/ 2239817 w 2275535"/>
                    <a:gd name="connsiteY4" fmla="*/ 0 h 577862"/>
                    <a:gd name="connsiteX5" fmla="*/ 35719 w 2275535"/>
                    <a:gd name="connsiteY5" fmla="*/ 0 h 577862"/>
                    <a:gd name="connsiteX6" fmla="*/ 0 w 2275535"/>
                    <a:gd name="connsiteY6" fmla="*/ 35719 h 577862"/>
                    <a:gd name="connsiteX7" fmla="*/ 0 w 2275535"/>
                    <a:gd name="connsiteY7" fmla="*/ 542144 h 577862"/>
                    <a:gd name="connsiteX8" fmla="*/ 35719 w 2275535"/>
                    <a:gd name="connsiteY8" fmla="*/ 577863 h 577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5535" h="577862">
                      <a:moveTo>
                        <a:pt x="35719" y="577863"/>
                      </a:moveTo>
                      <a:lnTo>
                        <a:pt x="2239817" y="577863"/>
                      </a:lnTo>
                      <a:cubicBezTo>
                        <a:pt x="2263629" y="577863"/>
                        <a:pt x="2275536" y="565956"/>
                        <a:pt x="2275536" y="542144"/>
                      </a:cubicBezTo>
                      <a:lnTo>
                        <a:pt x="2275536" y="35719"/>
                      </a:lnTo>
                      <a:cubicBezTo>
                        <a:pt x="2275536" y="11906"/>
                        <a:pt x="2263629" y="0"/>
                        <a:pt x="2239817" y="0"/>
                      </a:cubicBezTo>
                      <a:lnTo>
                        <a:pt x="35719" y="0"/>
                      </a:lnTo>
                      <a:cubicBezTo>
                        <a:pt x="11906" y="0"/>
                        <a:pt x="0" y="11906"/>
                        <a:pt x="0" y="35719"/>
                      </a:cubicBezTo>
                      <a:lnTo>
                        <a:pt x="0" y="542144"/>
                      </a:lnTo>
                      <a:cubicBezTo>
                        <a:pt x="0" y="565956"/>
                        <a:pt x="11906" y="577863"/>
                        <a:pt x="35719" y="577863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11906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2" name="图形 602">
                  <a:extLst>
                    <a:ext uri="{FF2B5EF4-FFF2-40B4-BE49-F238E27FC236}">
                      <a16:creationId xmlns:a16="http://schemas.microsoft.com/office/drawing/2014/main" id="{3B8D3A50-9195-D794-4131-16674F31527D}"/>
                    </a:ext>
                  </a:extLst>
                </p:cNvPr>
                <p:cNvGrpSpPr/>
                <p:nvPr/>
              </p:nvGrpSpPr>
              <p:grpSpPr>
                <a:xfrm>
                  <a:off x="2399109" y="5545375"/>
                  <a:ext cx="357187" cy="71437"/>
                  <a:chOff x="2399109" y="5545375"/>
                  <a:chExt cx="357187" cy="71437"/>
                </a:xfrm>
              </p:grpSpPr>
              <p:sp>
                <p:nvSpPr>
                  <p:cNvPr id="863" name="任意多边形: 形状 862">
                    <a:extLst>
                      <a:ext uri="{FF2B5EF4-FFF2-40B4-BE49-F238E27FC236}">
                        <a16:creationId xmlns:a16="http://schemas.microsoft.com/office/drawing/2014/main" id="{2933116D-261E-0945-4D52-FE9EB5D368E8}"/>
                      </a:ext>
                    </a:extLst>
                  </p:cNvPr>
                  <p:cNvSpPr/>
                  <p:nvPr/>
                </p:nvSpPr>
                <p:spPr>
                  <a:xfrm>
                    <a:off x="2399109" y="5581093"/>
                    <a:ext cx="357187" cy="11906"/>
                  </a:xfrm>
                  <a:custGeom>
                    <a:avLst/>
                    <a:gdLst>
                      <a:gd name="connsiteX0" fmla="*/ 0 w 357187"/>
                      <a:gd name="connsiteY0" fmla="*/ 0 h 11906"/>
                      <a:gd name="connsiteX1" fmla="*/ 178594 w 357187"/>
                      <a:gd name="connsiteY1" fmla="*/ 0 h 11906"/>
                      <a:gd name="connsiteX2" fmla="*/ 357188 w 357187"/>
                      <a:gd name="connsiteY2" fmla="*/ 0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7187" h="11906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357188" y="0"/>
                        </a:lnTo>
                      </a:path>
                    </a:pathLst>
                  </a:custGeom>
                  <a:noFill/>
                  <a:ln w="17859" cap="sq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任意多边形: 形状 863">
                    <a:extLst>
                      <a:ext uri="{FF2B5EF4-FFF2-40B4-BE49-F238E27FC236}">
                        <a16:creationId xmlns:a16="http://schemas.microsoft.com/office/drawing/2014/main" id="{2409AE17-D2E2-FD14-E813-398E970A92AD}"/>
                      </a:ext>
                    </a:extLst>
                  </p:cNvPr>
                  <p:cNvSpPr/>
                  <p:nvPr/>
                </p:nvSpPr>
                <p:spPr>
                  <a:xfrm>
                    <a:off x="2541984" y="5545375"/>
                    <a:ext cx="71437" cy="71437"/>
                  </a:xfrm>
                  <a:custGeom>
                    <a:avLst/>
                    <a:gdLst>
                      <a:gd name="connsiteX0" fmla="*/ 35855 w 71437"/>
                      <a:gd name="connsiteY0" fmla="*/ 71906 h 71437"/>
                      <a:gd name="connsiteX1" fmla="*/ 61112 w 71437"/>
                      <a:gd name="connsiteY1" fmla="*/ 61444 h 71437"/>
                      <a:gd name="connsiteX2" fmla="*/ 71574 w 71437"/>
                      <a:gd name="connsiteY2" fmla="*/ 36188 h 71437"/>
                      <a:gd name="connsiteX3" fmla="*/ 61112 w 71437"/>
                      <a:gd name="connsiteY3" fmla="*/ 10931 h 71437"/>
                      <a:gd name="connsiteX4" fmla="*/ 35855 w 71437"/>
                      <a:gd name="connsiteY4" fmla="*/ 469 h 71437"/>
                      <a:gd name="connsiteX5" fmla="*/ 10598 w 71437"/>
                      <a:gd name="connsiteY5" fmla="*/ 10931 h 71437"/>
                      <a:gd name="connsiteX6" fmla="*/ 137 w 71437"/>
                      <a:gd name="connsiteY6" fmla="*/ 36188 h 71437"/>
                      <a:gd name="connsiteX7" fmla="*/ 10598 w 71437"/>
                      <a:gd name="connsiteY7" fmla="*/ 61444 h 71437"/>
                      <a:gd name="connsiteX8" fmla="*/ 35855 w 71437"/>
                      <a:gd name="connsiteY8" fmla="*/ 71906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37" h="71437">
                        <a:moveTo>
                          <a:pt x="35855" y="71906"/>
                        </a:moveTo>
                        <a:cubicBezTo>
                          <a:pt x="45328" y="71906"/>
                          <a:pt x="54414" y="68143"/>
                          <a:pt x="61112" y="61444"/>
                        </a:cubicBezTo>
                        <a:cubicBezTo>
                          <a:pt x="67810" y="54746"/>
                          <a:pt x="71574" y="45660"/>
                          <a:pt x="71574" y="36188"/>
                        </a:cubicBezTo>
                        <a:cubicBezTo>
                          <a:pt x="71574" y="26715"/>
                          <a:pt x="67810" y="17629"/>
                          <a:pt x="61112" y="10931"/>
                        </a:cubicBezTo>
                        <a:cubicBezTo>
                          <a:pt x="54414" y="4232"/>
                          <a:pt x="45328" y="469"/>
                          <a:pt x="35855" y="469"/>
                        </a:cubicBezTo>
                        <a:cubicBezTo>
                          <a:pt x="26383" y="469"/>
                          <a:pt x="17297" y="4232"/>
                          <a:pt x="10598" y="10931"/>
                        </a:cubicBezTo>
                        <a:cubicBezTo>
                          <a:pt x="3900" y="17629"/>
                          <a:pt x="137" y="26715"/>
                          <a:pt x="137" y="36188"/>
                        </a:cubicBezTo>
                        <a:cubicBezTo>
                          <a:pt x="137" y="45660"/>
                          <a:pt x="3900" y="54746"/>
                          <a:pt x="10598" y="61444"/>
                        </a:cubicBezTo>
                        <a:cubicBezTo>
                          <a:pt x="17297" y="68143"/>
                          <a:pt x="26383" y="71906"/>
                          <a:pt x="35855" y="71906"/>
                        </a:cubicBezTo>
                        <a:close/>
                      </a:path>
                    </a:pathLst>
                  </a:custGeom>
                  <a:solidFill>
                    <a:srgbClr val="20B2AA"/>
                  </a:solidFill>
                  <a:ln w="11906" cap="flat">
                    <a:solidFill>
                      <a:srgbClr val="20B2A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5" name="图形 602">
                  <a:extLst>
                    <a:ext uri="{FF2B5EF4-FFF2-40B4-BE49-F238E27FC236}">
                      <a16:creationId xmlns:a16="http://schemas.microsoft.com/office/drawing/2014/main" id="{7CA3B48B-4596-4FAA-C9FE-66223EB1C44F}"/>
                    </a:ext>
                  </a:extLst>
                </p:cNvPr>
                <p:cNvGrpSpPr/>
                <p:nvPr/>
              </p:nvGrpSpPr>
              <p:grpSpPr>
                <a:xfrm>
                  <a:off x="2900567" y="5508093"/>
                  <a:ext cx="1502189" cy="159060"/>
                  <a:chOff x="2900567" y="5508093"/>
                  <a:chExt cx="1502189" cy="159060"/>
                </a:xfrm>
                <a:solidFill>
                  <a:srgbClr val="000000"/>
                </a:solidFill>
              </p:grpSpPr>
              <p:sp>
                <p:nvSpPr>
                  <p:cNvPr id="866" name="任意多边形: 形状 865">
                    <a:extLst>
                      <a:ext uri="{FF2B5EF4-FFF2-40B4-BE49-F238E27FC236}">
                        <a16:creationId xmlns:a16="http://schemas.microsoft.com/office/drawing/2014/main" id="{0730288E-2EF6-0ABF-957B-692C21A47752}"/>
                      </a:ext>
                    </a:extLst>
                  </p:cNvPr>
                  <p:cNvSpPr/>
                  <p:nvPr/>
                </p:nvSpPr>
                <p:spPr>
                  <a:xfrm flipV="1">
                    <a:off x="2900567" y="5513395"/>
                    <a:ext cx="119295" cy="130206"/>
                  </a:xfrm>
                  <a:custGeom>
                    <a:avLst/>
                    <a:gdLst>
                      <a:gd name="connsiteX0" fmla="*/ 57643 w 119295"/>
                      <a:gd name="connsiteY0" fmla="*/ 110984 h 130206"/>
                      <a:gd name="connsiteX1" fmla="*/ 33728 w 119295"/>
                      <a:gd name="connsiteY1" fmla="*/ 46188 h 130206"/>
                      <a:gd name="connsiteX2" fmla="*/ 81613 w 119295"/>
                      <a:gd name="connsiteY2" fmla="*/ 46188 h 130206"/>
                      <a:gd name="connsiteX3" fmla="*/ 57643 w 119295"/>
                      <a:gd name="connsiteY3" fmla="*/ 110984 h 130206"/>
                      <a:gd name="connsiteX4" fmla="*/ 47680 w 119295"/>
                      <a:gd name="connsiteY4" fmla="*/ 128342 h 130206"/>
                      <a:gd name="connsiteX5" fmla="*/ 67661 w 119295"/>
                      <a:gd name="connsiteY5" fmla="*/ 128342 h 130206"/>
                      <a:gd name="connsiteX6" fmla="*/ 117276 w 119295"/>
                      <a:gd name="connsiteY6" fmla="*/ -1864 h 130206"/>
                      <a:gd name="connsiteX7" fmla="*/ 98970 w 119295"/>
                      <a:gd name="connsiteY7" fmla="*/ -1864 h 130206"/>
                      <a:gd name="connsiteX8" fmla="*/ 87111 w 119295"/>
                      <a:gd name="connsiteY8" fmla="*/ 31538 h 130206"/>
                      <a:gd name="connsiteX9" fmla="*/ 28426 w 119295"/>
                      <a:gd name="connsiteY9" fmla="*/ 31538 h 130206"/>
                      <a:gd name="connsiteX10" fmla="*/ 16566 w 119295"/>
                      <a:gd name="connsiteY10" fmla="*/ -1864 h 130206"/>
                      <a:gd name="connsiteX11" fmla="*/ -2019 w 119295"/>
                      <a:gd name="connsiteY11" fmla="*/ -1864 h 130206"/>
                      <a:gd name="connsiteX12" fmla="*/ 47680 w 119295"/>
                      <a:gd name="connsiteY12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643" y="110984"/>
                        </a:moveTo>
                        <a:lnTo>
                          <a:pt x="33728" y="46188"/>
                        </a:lnTo>
                        <a:lnTo>
                          <a:pt x="81613" y="46188"/>
                        </a:lnTo>
                        <a:lnTo>
                          <a:pt x="57643" y="110984"/>
                        </a:lnTo>
                        <a:close/>
                        <a:moveTo>
                          <a:pt x="47680" y="128342"/>
                        </a:moveTo>
                        <a:lnTo>
                          <a:pt x="67661" y="128342"/>
                        </a:lnTo>
                        <a:lnTo>
                          <a:pt x="117276" y="-1864"/>
                        </a:lnTo>
                        <a:lnTo>
                          <a:pt x="98970" y="-1864"/>
                        </a:lnTo>
                        <a:lnTo>
                          <a:pt x="87111" y="31538"/>
                        </a:lnTo>
                        <a:lnTo>
                          <a:pt x="28426" y="31538"/>
                        </a:lnTo>
                        <a:lnTo>
                          <a:pt x="16566" y="-1864"/>
                        </a:lnTo>
                        <a:lnTo>
                          <a:pt x="-2019" y="-1864"/>
                        </a:lnTo>
                        <a:lnTo>
                          <a:pt x="47680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任意多边形: 形状 866">
                    <a:extLst>
                      <a:ext uri="{FF2B5EF4-FFF2-40B4-BE49-F238E27FC236}">
                        <a16:creationId xmlns:a16="http://schemas.microsoft.com/office/drawing/2014/main" id="{E4B894DF-B60F-6204-0390-F3CC70349166}"/>
                      </a:ext>
                    </a:extLst>
                  </p:cNvPr>
                  <p:cNvSpPr/>
                  <p:nvPr/>
                </p:nvSpPr>
                <p:spPr>
                  <a:xfrm flipV="1">
                    <a:off x="3036859" y="5513395"/>
                    <a:ext cx="99677" cy="132745"/>
                  </a:xfrm>
                  <a:custGeom>
                    <a:avLst/>
                    <a:gdLst>
                      <a:gd name="connsiteX0" fmla="*/ -2163 w 99677"/>
                      <a:gd name="connsiteY0" fmla="*/ 130927 h 132745"/>
                      <a:gd name="connsiteX1" fmla="*/ 15557 w 99677"/>
                      <a:gd name="connsiteY1" fmla="*/ 130927 h 132745"/>
                      <a:gd name="connsiteX2" fmla="*/ 15557 w 99677"/>
                      <a:gd name="connsiteY2" fmla="*/ 51815 h 132745"/>
                      <a:gd name="connsiteX3" fmla="*/ 23119 w 99677"/>
                      <a:gd name="connsiteY3" fmla="*/ 21677 h 132745"/>
                      <a:gd name="connsiteX4" fmla="*/ 47732 w 99677"/>
                      <a:gd name="connsiteY4" fmla="*/ 12497 h 132745"/>
                      <a:gd name="connsiteX5" fmla="*/ 72233 w 99677"/>
                      <a:gd name="connsiteY5" fmla="*/ 21677 h 132745"/>
                      <a:gd name="connsiteX6" fmla="*/ 79823 w 99677"/>
                      <a:gd name="connsiteY6" fmla="*/ 51815 h 132745"/>
                      <a:gd name="connsiteX7" fmla="*/ 79823 w 99677"/>
                      <a:gd name="connsiteY7" fmla="*/ 130927 h 132745"/>
                      <a:gd name="connsiteX8" fmla="*/ 97515 w 99677"/>
                      <a:gd name="connsiteY8" fmla="*/ 130927 h 132745"/>
                      <a:gd name="connsiteX9" fmla="*/ 97515 w 99677"/>
                      <a:gd name="connsiteY9" fmla="*/ 49638 h 132745"/>
                      <a:gd name="connsiteX10" fmla="*/ 84902 w 99677"/>
                      <a:gd name="connsiteY10" fmla="*/ 11185 h 132745"/>
                      <a:gd name="connsiteX11" fmla="*/ 47732 w 99677"/>
                      <a:gd name="connsiteY11" fmla="*/ -1819 h 132745"/>
                      <a:gd name="connsiteX12" fmla="*/ 10423 w 99677"/>
                      <a:gd name="connsiteY12" fmla="*/ 11185 h 132745"/>
                      <a:gd name="connsiteX13" fmla="*/ -2163 w 99677"/>
                      <a:gd name="connsiteY13" fmla="*/ 49638 h 132745"/>
                      <a:gd name="connsiteX14" fmla="*/ -2163 w 99677"/>
                      <a:gd name="connsiteY14" fmla="*/ 130927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9677" h="132745">
                        <a:moveTo>
                          <a:pt x="-2163" y="130927"/>
                        </a:moveTo>
                        <a:lnTo>
                          <a:pt x="15557" y="130927"/>
                        </a:lnTo>
                        <a:lnTo>
                          <a:pt x="15557" y="51815"/>
                        </a:lnTo>
                        <a:cubicBezTo>
                          <a:pt x="15557" y="37862"/>
                          <a:pt x="18078" y="27817"/>
                          <a:pt x="23119" y="21677"/>
                        </a:cubicBezTo>
                        <a:cubicBezTo>
                          <a:pt x="28180" y="15557"/>
                          <a:pt x="36384" y="12497"/>
                          <a:pt x="47732" y="12497"/>
                        </a:cubicBezTo>
                        <a:cubicBezTo>
                          <a:pt x="59006" y="12497"/>
                          <a:pt x="67173" y="15557"/>
                          <a:pt x="72233" y="21677"/>
                        </a:cubicBezTo>
                        <a:cubicBezTo>
                          <a:pt x="77293" y="27817"/>
                          <a:pt x="79823" y="37862"/>
                          <a:pt x="79823" y="51815"/>
                        </a:cubicBezTo>
                        <a:lnTo>
                          <a:pt x="79823" y="130927"/>
                        </a:lnTo>
                        <a:lnTo>
                          <a:pt x="97515" y="130927"/>
                        </a:lnTo>
                        <a:lnTo>
                          <a:pt x="97515" y="49638"/>
                        </a:lnTo>
                        <a:cubicBezTo>
                          <a:pt x="97515" y="32672"/>
                          <a:pt x="93310" y="19854"/>
                          <a:pt x="84902" y="11185"/>
                        </a:cubicBezTo>
                        <a:cubicBezTo>
                          <a:pt x="76512" y="2516"/>
                          <a:pt x="64122" y="-1819"/>
                          <a:pt x="47732" y="-1819"/>
                        </a:cubicBezTo>
                        <a:cubicBezTo>
                          <a:pt x="31268" y="-1819"/>
                          <a:pt x="18831" y="2516"/>
                          <a:pt x="10423" y="11185"/>
                        </a:cubicBezTo>
                        <a:cubicBezTo>
                          <a:pt x="2032" y="19854"/>
                          <a:pt x="-2163" y="32672"/>
                          <a:pt x="-2163" y="49638"/>
                        </a:cubicBezTo>
                        <a:lnTo>
                          <a:pt x="-2163" y="1309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任意多边形: 形状 867">
                    <a:extLst>
                      <a:ext uri="{FF2B5EF4-FFF2-40B4-BE49-F238E27FC236}">
                        <a16:creationId xmlns:a16="http://schemas.microsoft.com/office/drawing/2014/main" id="{55C92FA4-F156-9A53-C0A4-4ED1BC942DFF}"/>
                      </a:ext>
                    </a:extLst>
                  </p:cNvPr>
                  <p:cNvSpPr/>
                  <p:nvPr/>
                </p:nvSpPr>
                <p:spPr>
                  <a:xfrm flipV="1">
                    <a:off x="3169587" y="5513395"/>
                    <a:ext cx="101435" cy="130206"/>
                  </a:xfrm>
                  <a:custGeom>
                    <a:avLst/>
                    <a:gdLst>
                      <a:gd name="connsiteX0" fmla="*/ 59499 w 101435"/>
                      <a:gd name="connsiteY0" fmla="*/ 59192 h 130206"/>
                      <a:gd name="connsiteX1" fmla="*/ 70522 w 101435"/>
                      <a:gd name="connsiteY1" fmla="*/ 50988 h 130206"/>
                      <a:gd name="connsiteX2" fmla="*/ 81293 w 101435"/>
                      <a:gd name="connsiteY2" fmla="*/ 33715 h 130206"/>
                      <a:gd name="connsiteX3" fmla="*/ 99181 w 101435"/>
                      <a:gd name="connsiteY3" fmla="*/ -1864 h 130206"/>
                      <a:gd name="connsiteX4" fmla="*/ 80233 w 101435"/>
                      <a:gd name="connsiteY4" fmla="*/ -1864 h 130206"/>
                      <a:gd name="connsiteX5" fmla="*/ 63601 w 101435"/>
                      <a:gd name="connsiteY5" fmla="*/ 31538 h 130206"/>
                      <a:gd name="connsiteX6" fmla="*/ 51072 w 101435"/>
                      <a:gd name="connsiteY6" fmla="*/ 48895 h 130206"/>
                      <a:gd name="connsiteX7" fmla="*/ 34552 w 101435"/>
                      <a:gd name="connsiteY7" fmla="*/ 53165 h 130206"/>
                      <a:gd name="connsiteX8" fmla="*/ 15353 w 101435"/>
                      <a:gd name="connsiteY8" fmla="*/ 53165 h 130206"/>
                      <a:gd name="connsiteX9" fmla="*/ 15353 w 101435"/>
                      <a:gd name="connsiteY9" fmla="*/ -1864 h 130206"/>
                      <a:gd name="connsiteX10" fmla="*/ -2255 w 101435"/>
                      <a:gd name="connsiteY10" fmla="*/ -1864 h 130206"/>
                      <a:gd name="connsiteX11" fmla="*/ -2255 w 101435"/>
                      <a:gd name="connsiteY11" fmla="*/ 128342 h 130206"/>
                      <a:gd name="connsiteX12" fmla="*/ 37510 w 101435"/>
                      <a:gd name="connsiteY12" fmla="*/ 128342 h 130206"/>
                      <a:gd name="connsiteX13" fmla="*/ 70829 w 101435"/>
                      <a:gd name="connsiteY13" fmla="*/ 118993 h 130206"/>
                      <a:gd name="connsiteX14" fmla="*/ 81824 w 101435"/>
                      <a:gd name="connsiteY14" fmla="*/ 90837 h 130206"/>
                      <a:gd name="connsiteX15" fmla="*/ 76103 w 101435"/>
                      <a:gd name="connsiteY15" fmla="*/ 70410 h 130206"/>
                      <a:gd name="connsiteX16" fmla="*/ 59499 w 101435"/>
                      <a:gd name="connsiteY16" fmla="*/ 59192 h 130206"/>
                      <a:gd name="connsiteX17" fmla="*/ 15353 w 101435"/>
                      <a:gd name="connsiteY17" fmla="*/ 113859 h 130206"/>
                      <a:gd name="connsiteX18" fmla="*/ 15353 w 101435"/>
                      <a:gd name="connsiteY18" fmla="*/ 67648 h 130206"/>
                      <a:gd name="connsiteX19" fmla="*/ 37510 w 101435"/>
                      <a:gd name="connsiteY19" fmla="*/ 67648 h 130206"/>
                      <a:gd name="connsiteX20" fmla="*/ 56737 w 101435"/>
                      <a:gd name="connsiteY20" fmla="*/ 73536 h 130206"/>
                      <a:gd name="connsiteX21" fmla="*/ 63239 w 101435"/>
                      <a:gd name="connsiteY21" fmla="*/ 90837 h 130206"/>
                      <a:gd name="connsiteX22" fmla="*/ 56737 w 101435"/>
                      <a:gd name="connsiteY22" fmla="*/ 108054 h 130206"/>
                      <a:gd name="connsiteX23" fmla="*/ 37510 w 101435"/>
                      <a:gd name="connsiteY23" fmla="*/ 113859 h 130206"/>
                      <a:gd name="connsiteX24" fmla="*/ 15353 w 101435"/>
                      <a:gd name="connsiteY24" fmla="*/ 113859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499" y="59192"/>
                        </a:moveTo>
                        <a:cubicBezTo>
                          <a:pt x="63276" y="57909"/>
                          <a:pt x="66950" y="55174"/>
                          <a:pt x="70522" y="50988"/>
                        </a:cubicBezTo>
                        <a:cubicBezTo>
                          <a:pt x="74094" y="46802"/>
                          <a:pt x="77684" y="41045"/>
                          <a:pt x="81293" y="33715"/>
                        </a:cubicBezTo>
                        <a:lnTo>
                          <a:pt x="99181" y="-1864"/>
                        </a:lnTo>
                        <a:lnTo>
                          <a:pt x="80233" y="-1864"/>
                        </a:lnTo>
                        <a:lnTo>
                          <a:pt x="63601" y="31538"/>
                        </a:lnTo>
                        <a:cubicBezTo>
                          <a:pt x="59285" y="40263"/>
                          <a:pt x="55109" y="46049"/>
                          <a:pt x="51072" y="48895"/>
                        </a:cubicBezTo>
                        <a:cubicBezTo>
                          <a:pt x="47035" y="51742"/>
                          <a:pt x="41528" y="53165"/>
                          <a:pt x="34552" y="53165"/>
                        </a:cubicBezTo>
                        <a:lnTo>
                          <a:pt x="15353" y="53165"/>
                        </a:lnTo>
                        <a:lnTo>
                          <a:pt x="15353" y="-1864"/>
                        </a:lnTo>
                        <a:lnTo>
                          <a:pt x="-2255" y="-1864"/>
                        </a:lnTo>
                        <a:lnTo>
                          <a:pt x="-2255" y="128342"/>
                        </a:lnTo>
                        <a:lnTo>
                          <a:pt x="37510" y="128342"/>
                        </a:lnTo>
                        <a:cubicBezTo>
                          <a:pt x="52393" y="128342"/>
                          <a:pt x="63499" y="125225"/>
                          <a:pt x="70829" y="118993"/>
                        </a:cubicBezTo>
                        <a:cubicBezTo>
                          <a:pt x="78159" y="112780"/>
                          <a:pt x="81824" y="103394"/>
                          <a:pt x="81824" y="90837"/>
                        </a:cubicBezTo>
                        <a:cubicBezTo>
                          <a:pt x="81824" y="82633"/>
                          <a:pt x="79917" y="75824"/>
                          <a:pt x="76103" y="70410"/>
                        </a:cubicBezTo>
                        <a:cubicBezTo>
                          <a:pt x="72289" y="65015"/>
                          <a:pt x="66755" y="61276"/>
                          <a:pt x="59499" y="59192"/>
                        </a:cubicBezTo>
                        <a:close/>
                        <a:moveTo>
                          <a:pt x="15353" y="113859"/>
                        </a:moveTo>
                        <a:lnTo>
                          <a:pt x="15353" y="67648"/>
                        </a:lnTo>
                        <a:lnTo>
                          <a:pt x="37510" y="67648"/>
                        </a:lnTo>
                        <a:cubicBezTo>
                          <a:pt x="45993" y="67648"/>
                          <a:pt x="52402" y="69610"/>
                          <a:pt x="56737" y="73536"/>
                        </a:cubicBezTo>
                        <a:cubicBezTo>
                          <a:pt x="61071" y="77461"/>
                          <a:pt x="63239" y="83228"/>
                          <a:pt x="63239" y="90837"/>
                        </a:cubicBezTo>
                        <a:cubicBezTo>
                          <a:pt x="63239" y="98446"/>
                          <a:pt x="61071" y="104185"/>
                          <a:pt x="56737" y="108054"/>
                        </a:cubicBezTo>
                        <a:cubicBezTo>
                          <a:pt x="52402" y="111924"/>
                          <a:pt x="45993" y="113859"/>
                          <a:pt x="37510" y="113859"/>
                        </a:cubicBezTo>
                        <a:lnTo>
                          <a:pt x="15353" y="1138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任意多边形: 形状 868">
                    <a:extLst>
                      <a:ext uri="{FF2B5EF4-FFF2-40B4-BE49-F238E27FC236}">
                        <a16:creationId xmlns:a16="http://schemas.microsoft.com/office/drawing/2014/main" id="{279DE0C5-A7F0-5943-85F3-A6B2ECC3F824}"/>
                      </a:ext>
                    </a:extLst>
                  </p:cNvPr>
                  <p:cNvSpPr/>
                  <p:nvPr/>
                </p:nvSpPr>
                <p:spPr>
                  <a:xfrm flipV="1">
                    <a:off x="3286172" y="5511051"/>
                    <a:ext cx="120522" cy="135089"/>
                  </a:xfrm>
                  <a:custGeom>
                    <a:avLst/>
                    <a:gdLst>
                      <a:gd name="connsiteX0" fmla="*/ 58042 w 120522"/>
                      <a:gd name="connsiteY0" fmla="*/ 118941 h 135089"/>
                      <a:gd name="connsiteX1" fmla="*/ 27541 w 120522"/>
                      <a:gd name="connsiteY1" fmla="*/ 104626 h 135089"/>
                      <a:gd name="connsiteX2" fmla="*/ 16267 w 120522"/>
                      <a:gd name="connsiteY2" fmla="*/ 65642 h 135089"/>
                      <a:gd name="connsiteX3" fmla="*/ 27541 w 120522"/>
                      <a:gd name="connsiteY3" fmla="*/ 26742 h 135089"/>
                      <a:gd name="connsiteX4" fmla="*/ 58042 w 120522"/>
                      <a:gd name="connsiteY4" fmla="*/ 12454 h 135089"/>
                      <a:gd name="connsiteX5" fmla="*/ 88431 w 120522"/>
                      <a:gd name="connsiteY5" fmla="*/ 26742 h 135089"/>
                      <a:gd name="connsiteX6" fmla="*/ 99648 w 120522"/>
                      <a:gd name="connsiteY6" fmla="*/ 65642 h 135089"/>
                      <a:gd name="connsiteX7" fmla="*/ 88431 w 120522"/>
                      <a:gd name="connsiteY7" fmla="*/ 104626 h 135089"/>
                      <a:gd name="connsiteX8" fmla="*/ 58042 w 120522"/>
                      <a:gd name="connsiteY8" fmla="*/ 118941 h 135089"/>
                      <a:gd name="connsiteX9" fmla="*/ 58042 w 120522"/>
                      <a:gd name="connsiteY9" fmla="*/ 133228 h 135089"/>
                      <a:gd name="connsiteX10" fmla="*/ 101797 w 120522"/>
                      <a:gd name="connsiteY10" fmla="*/ 114867 h 135089"/>
                      <a:gd name="connsiteX11" fmla="*/ 118205 w 120522"/>
                      <a:gd name="connsiteY11" fmla="*/ 65642 h 135089"/>
                      <a:gd name="connsiteX12" fmla="*/ 101797 w 120522"/>
                      <a:gd name="connsiteY12" fmla="*/ 16501 h 135089"/>
                      <a:gd name="connsiteX13" fmla="*/ 58042 w 120522"/>
                      <a:gd name="connsiteY13" fmla="*/ -1861 h 135089"/>
                      <a:gd name="connsiteX14" fmla="*/ 14119 w 120522"/>
                      <a:gd name="connsiteY14" fmla="*/ 16445 h 135089"/>
                      <a:gd name="connsiteX15" fmla="*/ -2317 w 120522"/>
                      <a:gd name="connsiteY15" fmla="*/ 65642 h 135089"/>
                      <a:gd name="connsiteX16" fmla="*/ 14119 w 120522"/>
                      <a:gd name="connsiteY16" fmla="*/ 114867 h 135089"/>
                      <a:gd name="connsiteX17" fmla="*/ 58042 w 120522"/>
                      <a:gd name="connsiteY17" fmla="*/ 133228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0522" h="135089">
                        <a:moveTo>
                          <a:pt x="58042" y="118941"/>
                        </a:moveTo>
                        <a:cubicBezTo>
                          <a:pt x="45242" y="118941"/>
                          <a:pt x="35076" y="114169"/>
                          <a:pt x="27541" y="104626"/>
                        </a:cubicBezTo>
                        <a:cubicBezTo>
                          <a:pt x="20025" y="95101"/>
                          <a:pt x="16267" y="82106"/>
                          <a:pt x="16267" y="65642"/>
                        </a:cubicBezTo>
                        <a:cubicBezTo>
                          <a:pt x="16267" y="49252"/>
                          <a:pt x="20025" y="36286"/>
                          <a:pt x="27541" y="26742"/>
                        </a:cubicBezTo>
                        <a:cubicBezTo>
                          <a:pt x="35076" y="17217"/>
                          <a:pt x="45242" y="12454"/>
                          <a:pt x="58042" y="12454"/>
                        </a:cubicBezTo>
                        <a:cubicBezTo>
                          <a:pt x="70822" y="12454"/>
                          <a:pt x="80952" y="17217"/>
                          <a:pt x="88431" y="26742"/>
                        </a:cubicBezTo>
                        <a:cubicBezTo>
                          <a:pt x="95909" y="36286"/>
                          <a:pt x="99648" y="49252"/>
                          <a:pt x="99648" y="65642"/>
                        </a:cubicBezTo>
                        <a:cubicBezTo>
                          <a:pt x="99648" y="82106"/>
                          <a:pt x="95909" y="95101"/>
                          <a:pt x="88431" y="104626"/>
                        </a:cubicBezTo>
                        <a:cubicBezTo>
                          <a:pt x="80952" y="114169"/>
                          <a:pt x="70822" y="118941"/>
                          <a:pt x="58042" y="118941"/>
                        </a:cubicBezTo>
                        <a:close/>
                        <a:moveTo>
                          <a:pt x="58042" y="133228"/>
                        </a:moveTo>
                        <a:cubicBezTo>
                          <a:pt x="76292" y="133228"/>
                          <a:pt x="90877" y="127108"/>
                          <a:pt x="101797" y="114867"/>
                        </a:cubicBezTo>
                        <a:cubicBezTo>
                          <a:pt x="112736" y="102626"/>
                          <a:pt x="118205" y="86217"/>
                          <a:pt x="118205" y="65642"/>
                        </a:cubicBezTo>
                        <a:cubicBezTo>
                          <a:pt x="118205" y="45122"/>
                          <a:pt x="112736" y="28742"/>
                          <a:pt x="101797" y="16501"/>
                        </a:cubicBezTo>
                        <a:cubicBezTo>
                          <a:pt x="90877" y="4260"/>
                          <a:pt x="76292" y="-1861"/>
                          <a:pt x="58042" y="-1861"/>
                        </a:cubicBezTo>
                        <a:cubicBezTo>
                          <a:pt x="39736" y="-1861"/>
                          <a:pt x="25095" y="4241"/>
                          <a:pt x="14119" y="16445"/>
                        </a:cubicBezTo>
                        <a:cubicBezTo>
                          <a:pt x="3161" y="28667"/>
                          <a:pt x="-2317" y="45066"/>
                          <a:pt x="-2317" y="65642"/>
                        </a:cubicBezTo>
                        <a:cubicBezTo>
                          <a:pt x="-2317" y="86217"/>
                          <a:pt x="3161" y="102626"/>
                          <a:pt x="14119" y="114867"/>
                        </a:cubicBezTo>
                        <a:cubicBezTo>
                          <a:pt x="25095" y="127108"/>
                          <a:pt x="39736" y="133228"/>
                          <a:pt x="58042" y="1332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任意多边形: 形状 869">
                    <a:extLst>
                      <a:ext uri="{FF2B5EF4-FFF2-40B4-BE49-F238E27FC236}">
                        <a16:creationId xmlns:a16="http://schemas.microsoft.com/office/drawing/2014/main" id="{95994723-6C99-4960-4E56-C5ED0E2FC904}"/>
                      </a:ext>
                    </a:extLst>
                  </p:cNvPr>
                  <p:cNvSpPr/>
                  <p:nvPr/>
                </p:nvSpPr>
                <p:spPr>
                  <a:xfrm flipV="1">
                    <a:off x="3426745" y="5511051"/>
                    <a:ext cx="105007" cy="135089"/>
                  </a:xfrm>
                  <a:custGeom>
                    <a:avLst/>
                    <a:gdLst>
                      <a:gd name="connsiteX0" fmla="*/ 102979 w 105007"/>
                      <a:gd name="connsiteY0" fmla="*/ 120839 h 135089"/>
                      <a:gd name="connsiteX1" fmla="*/ 102979 w 105007"/>
                      <a:gd name="connsiteY1" fmla="*/ 102282 h 135089"/>
                      <a:gd name="connsiteX2" fmla="*/ 84004 w 105007"/>
                      <a:gd name="connsiteY2" fmla="*/ 114644 h 135089"/>
                      <a:gd name="connsiteX3" fmla="*/ 62600 w 105007"/>
                      <a:gd name="connsiteY3" fmla="*/ 118746 h 135089"/>
                      <a:gd name="connsiteX4" fmla="*/ 28416 w 105007"/>
                      <a:gd name="connsiteY4" fmla="*/ 105100 h 135089"/>
                      <a:gd name="connsiteX5" fmla="*/ 16557 w 105007"/>
                      <a:gd name="connsiteY5" fmla="*/ 65642 h 135089"/>
                      <a:gd name="connsiteX6" fmla="*/ 28416 w 105007"/>
                      <a:gd name="connsiteY6" fmla="*/ 26268 h 135089"/>
                      <a:gd name="connsiteX7" fmla="*/ 62600 w 105007"/>
                      <a:gd name="connsiteY7" fmla="*/ 12622 h 135089"/>
                      <a:gd name="connsiteX8" fmla="*/ 84004 w 105007"/>
                      <a:gd name="connsiteY8" fmla="*/ 16724 h 135089"/>
                      <a:gd name="connsiteX9" fmla="*/ 102979 w 105007"/>
                      <a:gd name="connsiteY9" fmla="*/ 29114 h 135089"/>
                      <a:gd name="connsiteX10" fmla="*/ 102979 w 105007"/>
                      <a:gd name="connsiteY10" fmla="*/ 10696 h 135089"/>
                      <a:gd name="connsiteX11" fmla="*/ 83390 w 105007"/>
                      <a:gd name="connsiteY11" fmla="*/ 1264 h 135089"/>
                      <a:gd name="connsiteX12" fmla="*/ 61568 w 105007"/>
                      <a:gd name="connsiteY12" fmla="*/ -1861 h 135089"/>
                      <a:gd name="connsiteX13" fmla="*/ 14966 w 105007"/>
                      <a:gd name="connsiteY13" fmla="*/ 16222 h 135089"/>
                      <a:gd name="connsiteX14" fmla="*/ -2028 w 105007"/>
                      <a:gd name="connsiteY14" fmla="*/ 65642 h 135089"/>
                      <a:gd name="connsiteX15" fmla="*/ 14966 w 105007"/>
                      <a:gd name="connsiteY15" fmla="*/ 115118 h 135089"/>
                      <a:gd name="connsiteX16" fmla="*/ 61568 w 105007"/>
                      <a:gd name="connsiteY16" fmla="*/ 133228 h 135089"/>
                      <a:gd name="connsiteX17" fmla="*/ 83557 w 105007"/>
                      <a:gd name="connsiteY17" fmla="*/ 130131 h 135089"/>
                      <a:gd name="connsiteX18" fmla="*/ 102979 w 105007"/>
                      <a:gd name="connsiteY18" fmla="*/ 120839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979" y="120839"/>
                        </a:moveTo>
                        <a:lnTo>
                          <a:pt x="102979" y="102282"/>
                        </a:lnTo>
                        <a:cubicBezTo>
                          <a:pt x="97045" y="107807"/>
                          <a:pt x="90720" y="111927"/>
                          <a:pt x="84004" y="114644"/>
                        </a:cubicBezTo>
                        <a:cubicBezTo>
                          <a:pt x="77288" y="117378"/>
                          <a:pt x="70153" y="118746"/>
                          <a:pt x="62600" y="118746"/>
                        </a:cubicBezTo>
                        <a:cubicBezTo>
                          <a:pt x="47718" y="118746"/>
                          <a:pt x="36323" y="114197"/>
                          <a:pt x="28416" y="105100"/>
                        </a:cubicBezTo>
                        <a:cubicBezTo>
                          <a:pt x="20510" y="96003"/>
                          <a:pt x="16557" y="82850"/>
                          <a:pt x="16557" y="65642"/>
                        </a:cubicBezTo>
                        <a:cubicBezTo>
                          <a:pt x="16557" y="48489"/>
                          <a:pt x="20510" y="35365"/>
                          <a:pt x="28416" y="26268"/>
                        </a:cubicBezTo>
                        <a:cubicBezTo>
                          <a:pt x="36323" y="17170"/>
                          <a:pt x="47718" y="12622"/>
                          <a:pt x="62600" y="12622"/>
                        </a:cubicBezTo>
                        <a:cubicBezTo>
                          <a:pt x="70153" y="12622"/>
                          <a:pt x="77288" y="13989"/>
                          <a:pt x="84004" y="16724"/>
                        </a:cubicBezTo>
                        <a:cubicBezTo>
                          <a:pt x="90720" y="19459"/>
                          <a:pt x="97045" y="23589"/>
                          <a:pt x="102979" y="29114"/>
                        </a:cubicBezTo>
                        <a:lnTo>
                          <a:pt x="102979" y="10696"/>
                        </a:lnTo>
                        <a:cubicBezTo>
                          <a:pt x="96822" y="6511"/>
                          <a:pt x="90292" y="3367"/>
                          <a:pt x="83390" y="1264"/>
                        </a:cubicBezTo>
                        <a:cubicBezTo>
                          <a:pt x="76506" y="-819"/>
                          <a:pt x="69232" y="-1861"/>
                          <a:pt x="61568" y="-1861"/>
                        </a:cubicBezTo>
                        <a:cubicBezTo>
                          <a:pt x="41848" y="-1861"/>
                          <a:pt x="26314" y="4167"/>
                          <a:pt x="14966" y="16222"/>
                        </a:cubicBezTo>
                        <a:cubicBezTo>
                          <a:pt x="3636" y="28295"/>
                          <a:pt x="-2028" y="44769"/>
                          <a:pt x="-2028" y="65642"/>
                        </a:cubicBezTo>
                        <a:cubicBezTo>
                          <a:pt x="-2028" y="86571"/>
                          <a:pt x="3636" y="103063"/>
                          <a:pt x="14966" y="115118"/>
                        </a:cubicBezTo>
                        <a:cubicBezTo>
                          <a:pt x="26314" y="127192"/>
                          <a:pt x="41848" y="133228"/>
                          <a:pt x="61568" y="133228"/>
                        </a:cubicBezTo>
                        <a:cubicBezTo>
                          <a:pt x="69344" y="133228"/>
                          <a:pt x="76674" y="132196"/>
                          <a:pt x="83557" y="130131"/>
                        </a:cubicBezTo>
                        <a:cubicBezTo>
                          <a:pt x="90459" y="128066"/>
                          <a:pt x="96933" y="124969"/>
                          <a:pt x="102979" y="1208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任意多边形: 形状 870">
                    <a:extLst>
                      <a:ext uri="{FF2B5EF4-FFF2-40B4-BE49-F238E27FC236}">
                        <a16:creationId xmlns:a16="http://schemas.microsoft.com/office/drawing/2014/main" id="{8368734B-05BE-A602-A28A-88994FED98F9}"/>
                      </a:ext>
                    </a:extLst>
                  </p:cNvPr>
                  <p:cNvSpPr/>
                  <p:nvPr/>
                </p:nvSpPr>
                <p:spPr>
                  <a:xfrm flipV="1">
                    <a:off x="3556777" y="5508093"/>
                    <a:ext cx="40016" cy="159060"/>
                  </a:xfrm>
                  <a:custGeom>
                    <a:avLst/>
                    <a:gdLst>
                      <a:gd name="connsiteX0" fmla="*/ 38970 w 40016"/>
                      <a:gd name="connsiteY0" fmla="*/ 157523 h 159060"/>
                      <a:gd name="connsiteX1" fmla="*/ 21612 w 40016"/>
                      <a:gd name="connsiteY1" fmla="*/ 117842 h 159060"/>
                      <a:gd name="connsiteX2" fmla="*/ 15948 w 40016"/>
                      <a:gd name="connsiteY2" fmla="*/ 78077 h 159060"/>
                      <a:gd name="connsiteX3" fmla="*/ 21668 w 40016"/>
                      <a:gd name="connsiteY3" fmla="*/ 38200 h 159060"/>
                      <a:gd name="connsiteX4" fmla="*/ 38970 w 40016"/>
                      <a:gd name="connsiteY4" fmla="*/ -1537 h 159060"/>
                      <a:gd name="connsiteX5" fmla="*/ 25017 w 40016"/>
                      <a:gd name="connsiteY5" fmla="*/ -1537 h 159060"/>
                      <a:gd name="connsiteX6" fmla="*/ 5455 w 40016"/>
                      <a:gd name="connsiteY6" fmla="*/ 38759 h 159060"/>
                      <a:gd name="connsiteX7" fmla="*/ -1047 w 40016"/>
                      <a:gd name="connsiteY7" fmla="*/ 78077 h 159060"/>
                      <a:gd name="connsiteX8" fmla="*/ 5400 w 40016"/>
                      <a:gd name="connsiteY8" fmla="*/ 117228 h 159060"/>
                      <a:gd name="connsiteX9" fmla="*/ 25017 w 40016"/>
                      <a:gd name="connsiteY9" fmla="*/ 157523 h 159060"/>
                      <a:gd name="connsiteX10" fmla="*/ 38970 w 40016"/>
                      <a:gd name="connsiteY10" fmla="*/ 157523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38970" y="157523"/>
                        </a:moveTo>
                        <a:cubicBezTo>
                          <a:pt x="31193" y="144166"/>
                          <a:pt x="25408" y="130939"/>
                          <a:pt x="21612" y="117842"/>
                        </a:cubicBezTo>
                        <a:cubicBezTo>
                          <a:pt x="17836" y="104764"/>
                          <a:pt x="15948" y="91509"/>
                          <a:pt x="15948" y="78077"/>
                        </a:cubicBezTo>
                        <a:cubicBezTo>
                          <a:pt x="15948" y="64664"/>
                          <a:pt x="17855" y="51372"/>
                          <a:pt x="21668" y="38200"/>
                        </a:cubicBezTo>
                        <a:cubicBezTo>
                          <a:pt x="25482" y="25029"/>
                          <a:pt x="31249" y="11783"/>
                          <a:pt x="38970" y="-1537"/>
                        </a:cubicBezTo>
                        <a:lnTo>
                          <a:pt x="25017" y="-1537"/>
                        </a:lnTo>
                        <a:cubicBezTo>
                          <a:pt x="16310" y="12137"/>
                          <a:pt x="9790" y="25569"/>
                          <a:pt x="5455" y="38759"/>
                        </a:cubicBezTo>
                        <a:cubicBezTo>
                          <a:pt x="1121" y="51948"/>
                          <a:pt x="-1047" y="65055"/>
                          <a:pt x="-1047" y="78077"/>
                        </a:cubicBezTo>
                        <a:cubicBezTo>
                          <a:pt x="-1047" y="91044"/>
                          <a:pt x="1102" y="104094"/>
                          <a:pt x="5400" y="117228"/>
                        </a:cubicBezTo>
                        <a:cubicBezTo>
                          <a:pt x="9716" y="130381"/>
                          <a:pt x="16255" y="143813"/>
                          <a:pt x="25017" y="157523"/>
                        </a:cubicBezTo>
                        <a:lnTo>
                          <a:pt x="38970" y="1575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任意多边形: 形状 871">
                    <a:extLst>
                      <a:ext uri="{FF2B5EF4-FFF2-40B4-BE49-F238E27FC236}">
                        <a16:creationId xmlns:a16="http://schemas.microsoft.com/office/drawing/2014/main" id="{FEDD75BB-B9A2-25F1-24B2-F77136714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621123" y="5511051"/>
                    <a:ext cx="105007" cy="135089"/>
                  </a:xfrm>
                  <a:custGeom>
                    <a:avLst/>
                    <a:gdLst>
                      <a:gd name="connsiteX0" fmla="*/ 102996 w 105007"/>
                      <a:gd name="connsiteY0" fmla="*/ 120839 h 135089"/>
                      <a:gd name="connsiteX1" fmla="*/ 102996 w 105007"/>
                      <a:gd name="connsiteY1" fmla="*/ 102282 h 135089"/>
                      <a:gd name="connsiteX2" fmla="*/ 84020 w 105007"/>
                      <a:gd name="connsiteY2" fmla="*/ 114644 h 135089"/>
                      <a:gd name="connsiteX3" fmla="*/ 62617 w 105007"/>
                      <a:gd name="connsiteY3" fmla="*/ 118746 h 135089"/>
                      <a:gd name="connsiteX4" fmla="*/ 28433 w 105007"/>
                      <a:gd name="connsiteY4" fmla="*/ 105100 h 135089"/>
                      <a:gd name="connsiteX5" fmla="*/ 16573 w 105007"/>
                      <a:gd name="connsiteY5" fmla="*/ 65642 h 135089"/>
                      <a:gd name="connsiteX6" fmla="*/ 28433 w 105007"/>
                      <a:gd name="connsiteY6" fmla="*/ 26268 h 135089"/>
                      <a:gd name="connsiteX7" fmla="*/ 62617 w 105007"/>
                      <a:gd name="connsiteY7" fmla="*/ 12622 h 135089"/>
                      <a:gd name="connsiteX8" fmla="*/ 84020 w 105007"/>
                      <a:gd name="connsiteY8" fmla="*/ 16724 h 135089"/>
                      <a:gd name="connsiteX9" fmla="*/ 102996 w 105007"/>
                      <a:gd name="connsiteY9" fmla="*/ 29114 h 135089"/>
                      <a:gd name="connsiteX10" fmla="*/ 102996 w 105007"/>
                      <a:gd name="connsiteY10" fmla="*/ 10696 h 135089"/>
                      <a:gd name="connsiteX11" fmla="*/ 83406 w 105007"/>
                      <a:gd name="connsiteY11" fmla="*/ 1264 h 135089"/>
                      <a:gd name="connsiteX12" fmla="*/ 61584 w 105007"/>
                      <a:gd name="connsiteY12" fmla="*/ -1861 h 135089"/>
                      <a:gd name="connsiteX13" fmla="*/ 14982 w 105007"/>
                      <a:gd name="connsiteY13" fmla="*/ 16222 h 135089"/>
                      <a:gd name="connsiteX14" fmla="*/ -2012 w 105007"/>
                      <a:gd name="connsiteY14" fmla="*/ 65642 h 135089"/>
                      <a:gd name="connsiteX15" fmla="*/ 14982 w 105007"/>
                      <a:gd name="connsiteY15" fmla="*/ 115118 h 135089"/>
                      <a:gd name="connsiteX16" fmla="*/ 61584 w 105007"/>
                      <a:gd name="connsiteY16" fmla="*/ 133228 h 135089"/>
                      <a:gd name="connsiteX17" fmla="*/ 83574 w 105007"/>
                      <a:gd name="connsiteY17" fmla="*/ 130131 h 135089"/>
                      <a:gd name="connsiteX18" fmla="*/ 102996 w 105007"/>
                      <a:gd name="connsiteY18" fmla="*/ 120839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996" y="120839"/>
                        </a:moveTo>
                        <a:lnTo>
                          <a:pt x="102996" y="102282"/>
                        </a:lnTo>
                        <a:cubicBezTo>
                          <a:pt x="97061" y="107807"/>
                          <a:pt x="90736" y="111927"/>
                          <a:pt x="84020" y="114644"/>
                        </a:cubicBezTo>
                        <a:cubicBezTo>
                          <a:pt x="77304" y="117378"/>
                          <a:pt x="70170" y="118746"/>
                          <a:pt x="62617" y="118746"/>
                        </a:cubicBezTo>
                        <a:cubicBezTo>
                          <a:pt x="47734" y="118746"/>
                          <a:pt x="36339" y="114197"/>
                          <a:pt x="28433" y="105100"/>
                        </a:cubicBezTo>
                        <a:cubicBezTo>
                          <a:pt x="20526" y="96003"/>
                          <a:pt x="16573" y="82850"/>
                          <a:pt x="16573" y="65642"/>
                        </a:cubicBezTo>
                        <a:cubicBezTo>
                          <a:pt x="16573" y="48489"/>
                          <a:pt x="20526" y="35365"/>
                          <a:pt x="28433" y="26268"/>
                        </a:cubicBezTo>
                        <a:cubicBezTo>
                          <a:pt x="36339" y="17170"/>
                          <a:pt x="47734" y="12622"/>
                          <a:pt x="62617" y="12622"/>
                        </a:cubicBezTo>
                        <a:cubicBezTo>
                          <a:pt x="70170" y="12622"/>
                          <a:pt x="77304" y="13989"/>
                          <a:pt x="84020" y="16724"/>
                        </a:cubicBezTo>
                        <a:cubicBezTo>
                          <a:pt x="90736" y="19459"/>
                          <a:pt x="97061" y="23589"/>
                          <a:pt x="102996" y="29114"/>
                        </a:cubicBezTo>
                        <a:lnTo>
                          <a:pt x="102996" y="10696"/>
                        </a:lnTo>
                        <a:cubicBezTo>
                          <a:pt x="96838" y="6511"/>
                          <a:pt x="90308" y="3367"/>
                          <a:pt x="83406" y="1264"/>
                        </a:cubicBezTo>
                        <a:cubicBezTo>
                          <a:pt x="76523" y="-819"/>
                          <a:pt x="69249" y="-1861"/>
                          <a:pt x="61584" y="-1861"/>
                        </a:cubicBezTo>
                        <a:cubicBezTo>
                          <a:pt x="41864" y="-1861"/>
                          <a:pt x="26331" y="4167"/>
                          <a:pt x="14982" y="16222"/>
                        </a:cubicBezTo>
                        <a:cubicBezTo>
                          <a:pt x="3653" y="28295"/>
                          <a:pt x="-2012" y="44769"/>
                          <a:pt x="-2012" y="65642"/>
                        </a:cubicBezTo>
                        <a:cubicBezTo>
                          <a:pt x="-2012" y="86571"/>
                          <a:pt x="3653" y="103063"/>
                          <a:pt x="14982" y="115118"/>
                        </a:cubicBezTo>
                        <a:cubicBezTo>
                          <a:pt x="26331" y="127192"/>
                          <a:pt x="41864" y="133228"/>
                          <a:pt x="61584" y="133228"/>
                        </a:cubicBezTo>
                        <a:cubicBezTo>
                          <a:pt x="69360" y="133228"/>
                          <a:pt x="76690" y="132196"/>
                          <a:pt x="83574" y="130131"/>
                        </a:cubicBezTo>
                        <a:cubicBezTo>
                          <a:pt x="90475" y="128066"/>
                          <a:pt x="96949" y="124969"/>
                          <a:pt x="102996" y="1208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任意多边形: 形状 872">
                    <a:extLst>
                      <a:ext uri="{FF2B5EF4-FFF2-40B4-BE49-F238E27FC236}">
                        <a16:creationId xmlns:a16="http://schemas.microsoft.com/office/drawing/2014/main" id="{91F2581D-6D24-32B9-214A-EF3B6CF0D5BE}"/>
                      </a:ext>
                    </a:extLst>
                  </p:cNvPr>
                  <p:cNvSpPr/>
                  <p:nvPr/>
                </p:nvSpPr>
                <p:spPr>
                  <a:xfrm flipV="1">
                    <a:off x="3753331" y="5513395"/>
                    <a:ext cx="17608" cy="130206"/>
                  </a:xfrm>
                  <a:custGeom>
                    <a:avLst/>
                    <a:gdLst>
                      <a:gd name="connsiteX0" fmla="*/ -708 w 17608"/>
                      <a:gd name="connsiteY0" fmla="*/ 128342 h 130206"/>
                      <a:gd name="connsiteX1" fmla="*/ 16901 w 17608"/>
                      <a:gd name="connsiteY1" fmla="*/ 128342 h 130206"/>
                      <a:gd name="connsiteX2" fmla="*/ 16901 w 17608"/>
                      <a:gd name="connsiteY2" fmla="*/ -1864 h 130206"/>
                      <a:gd name="connsiteX3" fmla="*/ -708 w 17608"/>
                      <a:gd name="connsiteY3" fmla="*/ -1864 h 130206"/>
                      <a:gd name="connsiteX4" fmla="*/ -708 w 17608"/>
                      <a:gd name="connsiteY4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08" h="130206">
                        <a:moveTo>
                          <a:pt x="-708" y="128342"/>
                        </a:moveTo>
                        <a:lnTo>
                          <a:pt x="16901" y="128342"/>
                        </a:lnTo>
                        <a:lnTo>
                          <a:pt x="16901" y="-1864"/>
                        </a:lnTo>
                        <a:lnTo>
                          <a:pt x="-708" y="-1864"/>
                        </a:lnTo>
                        <a:lnTo>
                          <a:pt x="-708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任意多边形: 形状 873">
                    <a:extLst>
                      <a:ext uri="{FF2B5EF4-FFF2-40B4-BE49-F238E27FC236}">
                        <a16:creationId xmlns:a16="http://schemas.microsoft.com/office/drawing/2014/main" id="{975125C6-EF5F-15D0-D370-4FFC21166B70}"/>
                      </a:ext>
                    </a:extLst>
                  </p:cNvPr>
                  <p:cNvSpPr/>
                  <p:nvPr/>
                </p:nvSpPr>
                <p:spPr>
                  <a:xfrm flipV="1">
                    <a:off x="3806002" y="5513395"/>
                    <a:ext cx="74814" cy="130206"/>
                  </a:xfrm>
                  <a:custGeom>
                    <a:avLst/>
                    <a:gdLst>
                      <a:gd name="connsiteX0" fmla="*/ -1726 w 74814"/>
                      <a:gd name="connsiteY0" fmla="*/ 128342 h 130206"/>
                      <a:gd name="connsiteX1" fmla="*/ 73088 w 74814"/>
                      <a:gd name="connsiteY1" fmla="*/ 128342 h 130206"/>
                      <a:gd name="connsiteX2" fmla="*/ 73088 w 74814"/>
                      <a:gd name="connsiteY2" fmla="*/ 113496 h 130206"/>
                      <a:gd name="connsiteX3" fmla="*/ 15883 w 74814"/>
                      <a:gd name="connsiteY3" fmla="*/ 113496 h 130206"/>
                      <a:gd name="connsiteX4" fmla="*/ 15883 w 74814"/>
                      <a:gd name="connsiteY4" fmla="*/ 75126 h 130206"/>
                      <a:gd name="connsiteX5" fmla="*/ 67507 w 74814"/>
                      <a:gd name="connsiteY5" fmla="*/ 75126 h 130206"/>
                      <a:gd name="connsiteX6" fmla="*/ 67507 w 74814"/>
                      <a:gd name="connsiteY6" fmla="*/ 60308 h 130206"/>
                      <a:gd name="connsiteX7" fmla="*/ 15883 w 74814"/>
                      <a:gd name="connsiteY7" fmla="*/ 60308 h 130206"/>
                      <a:gd name="connsiteX8" fmla="*/ 15883 w 74814"/>
                      <a:gd name="connsiteY8" fmla="*/ -1864 h 130206"/>
                      <a:gd name="connsiteX9" fmla="*/ -1726 w 74814"/>
                      <a:gd name="connsiteY9" fmla="*/ -1864 h 130206"/>
                      <a:gd name="connsiteX10" fmla="*/ -1726 w 74814"/>
                      <a:gd name="connsiteY10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726" y="128342"/>
                        </a:moveTo>
                        <a:lnTo>
                          <a:pt x="73088" y="128342"/>
                        </a:lnTo>
                        <a:lnTo>
                          <a:pt x="73088" y="113496"/>
                        </a:lnTo>
                        <a:lnTo>
                          <a:pt x="15883" y="113496"/>
                        </a:lnTo>
                        <a:lnTo>
                          <a:pt x="15883" y="75126"/>
                        </a:lnTo>
                        <a:lnTo>
                          <a:pt x="67507" y="75126"/>
                        </a:lnTo>
                        <a:lnTo>
                          <a:pt x="67507" y="60308"/>
                        </a:lnTo>
                        <a:lnTo>
                          <a:pt x="15883" y="60308"/>
                        </a:lnTo>
                        <a:lnTo>
                          <a:pt x="15883" y="-1864"/>
                        </a:lnTo>
                        <a:lnTo>
                          <a:pt x="-1726" y="-1864"/>
                        </a:lnTo>
                        <a:lnTo>
                          <a:pt x="-1726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任意多边形: 形状 874">
                    <a:extLst>
                      <a:ext uri="{FF2B5EF4-FFF2-40B4-BE49-F238E27FC236}">
                        <a16:creationId xmlns:a16="http://schemas.microsoft.com/office/drawing/2014/main" id="{1CEFC738-E35B-DD77-7484-747567A81902}"/>
                      </a:ext>
                    </a:extLst>
                  </p:cNvPr>
                  <p:cNvSpPr/>
                  <p:nvPr/>
                </p:nvSpPr>
                <p:spPr>
                  <a:xfrm flipV="1">
                    <a:off x="3876302" y="5513395"/>
                    <a:ext cx="119295" cy="130206"/>
                  </a:xfrm>
                  <a:custGeom>
                    <a:avLst/>
                    <a:gdLst>
                      <a:gd name="connsiteX0" fmla="*/ 57725 w 119295"/>
                      <a:gd name="connsiteY0" fmla="*/ 110984 h 130206"/>
                      <a:gd name="connsiteX1" fmla="*/ 33810 w 119295"/>
                      <a:gd name="connsiteY1" fmla="*/ 46188 h 130206"/>
                      <a:gd name="connsiteX2" fmla="*/ 81695 w 119295"/>
                      <a:gd name="connsiteY2" fmla="*/ 46188 h 130206"/>
                      <a:gd name="connsiteX3" fmla="*/ 57725 w 119295"/>
                      <a:gd name="connsiteY3" fmla="*/ 110984 h 130206"/>
                      <a:gd name="connsiteX4" fmla="*/ 47762 w 119295"/>
                      <a:gd name="connsiteY4" fmla="*/ 128342 h 130206"/>
                      <a:gd name="connsiteX5" fmla="*/ 67743 w 119295"/>
                      <a:gd name="connsiteY5" fmla="*/ 128342 h 130206"/>
                      <a:gd name="connsiteX6" fmla="*/ 117358 w 119295"/>
                      <a:gd name="connsiteY6" fmla="*/ -1864 h 130206"/>
                      <a:gd name="connsiteX7" fmla="*/ 99052 w 119295"/>
                      <a:gd name="connsiteY7" fmla="*/ -1864 h 130206"/>
                      <a:gd name="connsiteX8" fmla="*/ 87193 w 119295"/>
                      <a:gd name="connsiteY8" fmla="*/ 31538 h 130206"/>
                      <a:gd name="connsiteX9" fmla="*/ 28508 w 119295"/>
                      <a:gd name="connsiteY9" fmla="*/ 31538 h 130206"/>
                      <a:gd name="connsiteX10" fmla="*/ 16648 w 119295"/>
                      <a:gd name="connsiteY10" fmla="*/ -1864 h 130206"/>
                      <a:gd name="connsiteX11" fmla="*/ -1937 w 119295"/>
                      <a:gd name="connsiteY11" fmla="*/ -1864 h 130206"/>
                      <a:gd name="connsiteX12" fmla="*/ 47762 w 119295"/>
                      <a:gd name="connsiteY12" fmla="*/ 128342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725" y="110984"/>
                        </a:moveTo>
                        <a:lnTo>
                          <a:pt x="33810" y="46188"/>
                        </a:lnTo>
                        <a:lnTo>
                          <a:pt x="81695" y="46188"/>
                        </a:lnTo>
                        <a:lnTo>
                          <a:pt x="57725" y="110984"/>
                        </a:lnTo>
                        <a:close/>
                        <a:moveTo>
                          <a:pt x="47762" y="128342"/>
                        </a:moveTo>
                        <a:lnTo>
                          <a:pt x="67743" y="128342"/>
                        </a:lnTo>
                        <a:lnTo>
                          <a:pt x="117358" y="-1864"/>
                        </a:lnTo>
                        <a:lnTo>
                          <a:pt x="99052" y="-1864"/>
                        </a:lnTo>
                        <a:lnTo>
                          <a:pt x="87193" y="31538"/>
                        </a:lnTo>
                        <a:lnTo>
                          <a:pt x="28508" y="31538"/>
                        </a:lnTo>
                        <a:lnTo>
                          <a:pt x="16648" y="-1864"/>
                        </a:lnTo>
                        <a:lnTo>
                          <a:pt x="-1937" y="-1864"/>
                        </a:lnTo>
                        <a:lnTo>
                          <a:pt x="47762" y="1283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任意多边形: 形状 875">
                    <a:extLst>
                      <a:ext uri="{FF2B5EF4-FFF2-40B4-BE49-F238E27FC236}">
                        <a16:creationId xmlns:a16="http://schemas.microsoft.com/office/drawing/2014/main" id="{244890CC-1D0A-5475-27B0-4FBFC5CDFC4D}"/>
                      </a:ext>
                    </a:extLst>
                  </p:cNvPr>
                  <p:cNvSpPr/>
                  <p:nvPr/>
                </p:nvSpPr>
                <p:spPr>
                  <a:xfrm flipV="1">
                    <a:off x="4014604" y="5513395"/>
                    <a:ext cx="101435" cy="130206"/>
                  </a:xfrm>
                  <a:custGeom>
                    <a:avLst/>
                    <a:gdLst>
                      <a:gd name="connsiteX0" fmla="*/ 59570 w 101435"/>
                      <a:gd name="connsiteY0" fmla="*/ 59192 h 130206"/>
                      <a:gd name="connsiteX1" fmla="*/ 70593 w 101435"/>
                      <a:gd name="connsiteY1" fmla="*/ 50988 h 130206"/>
                      <a:gd name="connsiteX2" fmla="*/ 81364 w 101435"/>
                      <a:gd name="connsiteY2" fmla="*/ 33715 h 130206"/>
                      <a:gd name="connsiteX3" fmla="*/ 99252 w 101435"/>
                      <a:gd name="connsiteY3" fmla="*/ -1864 h 130206"/>
                      <a:gd name="connsiteX4" fmla="*/ 80304 w 101435"/>
                      <a:gd name="connsiteY4" fmla="*/ -1864 h 130206"/>
                      <a:gd name="connsiteX5" fmla="*/ 63672 w 101435"/>
                      <a:gd name="connsiteY5" fmla="*/ 31538 h 130206"/>
                      <a:gd name="connsiteX6" fmla="*/ 51143 w 101435"/>
                      <a:gd name="connsiteY6" fmla="*/ 48895 h 130206"/>
                      <a:gd name="connsiteX7" fmla="*/ 34623 w 101435"/>
                      <a:gd name="connsiteY7" fmla="*/ 53165 h 130206"/>
                      <a:gd name="connsiteX8" fmla="*/ 15424 w 101435"/>
                      <a:gd name="connsiteY8" fmla="*/ 53165 h 130206"/>
                      <a:gd name="connsiteX9" fmla="*/ 15424 w 101435"/>
                      <a:gd name="connsiteY9" fmla="*/ -1864 h 130206"/>
                      <a:gd name="connsiteX10" fmla="*/ -2184 w 101435"/>
                      <a:gd name="connsiteY10" fmla="*/ -1864 h 130206"/>
                      <a:gd name="connsiteX11" fmla="*/ -2184 w 101435"/>
                      <a:gd name="connsiteY11" fmla="*/ 128342 h 130206"/>
                      <a:gd name="connsiteX12" fmla="*/ 37581 w 101435"/>
                      <a:gd name="connsiteY12" fmla="*/ 128342 h 130206"/>
                      <a:gd name="connsiteX13" fmla="*/ 70900 w 101435"/>
                      <a:gd name="connsiteY13" fmla="*/ 118993 h 130206"/>
                      <a:gd name="connsiteX14" fmla="*/ 81895 w 101435"/>
                      <a:gd name="connsiteY14" fmla="*/ 90837 h 130206"/>
                      <a:gd name="connsiteX15" fmla="*/ 76174 w 101435"/>
                      <a:gd name="connsiteY15" fmla="*/ 70410 h 130206"/>
                      <a:gd name="connsiteX16" fmla="*/ 59570 w 101435"/>
                      <a:gd name="connsiteY16" fmla="*/ 59192 h 130206"/>
                      <a:gd name="connsiteX17" fmla="*/ 15424 w 101435"/>
                      <a:gd name="connsiteY17" fmla="*/ 113859 h 130206"/>
                      <a:gd name="connsiteX18" fmla="*/ 15424 w 101435"/>
                      <a:gd name="connsiteY18" fmla="*/ 67648 h 130206"/>
                      <a:gd name="connsiteX19" fmla="*/ 37581 w 101435"/>
                      <a:gd name="connsiteY19" fmla="*/ 67648 h 130206"/>
                      <a:gd name="connsiteX20" fmla="*/ 56808 w 101435"/>
                      <a:gd name="connsiteY20" fmla="*/ 73536 h 130206"/>
                      <a:gd name="connsiteX21" fmla="*/ 63310 w 101435"/>
                      <a:gd name="connsiteY21" fmla="*/ 90837 h 130206"/>
                      <a:gd name="connsiteX22" fmla="*/ 56808 w 101435"/>
                      <a:gd name="connsiteY22" fmla="*/ 108054 h 130206"/>
                      <a:gd name="connsiteX23" fmla="*/ 37581 w 101435"/>
                      <a:gd name="connsiteY23" fmla="*/ 113859 h 130206"/>
                      <a:gd name="connsiteX24" fmla="*/ 15424 w 101435"/>
                      <a:gd name="connsiteY24" fmla="*/ 113859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570" y="59192"/>
                        </a:moveTo>
                        <a:cubicBezTo>
                          <a:pt x="63347" y="57909"/>
                          <a:pt x="67021" y="55174"/>
                          <a:pt x="70593" y="50988"/>
                        </a:cubicBezTo>
                        <a:cubicBezTo>
                          <a:pt x="74165" y="46802"/>
                          <a:pt x="77755" y="41045"/>
                          <a:pt x="81364" y="33715"/>
                        </a:cubicBezTo>
                        <a:lnTo>
                          <a:pt x="99252" y="-1864"/>
                        </a:lnTo>
                        <a:lnTo>
                          <a:pt x="80304" y="-1864"/>
                        </a:lnTo>
                        <a:lnTo>
                          <a:pt x="63672" y="31538"/>
                        </a:lnTo>
                        <a:cubicBezTo>
                          <a:pt x="59356" y="40263"/>
                          <a:pt x="55180" y="46049"/>
                          <a:pt x="51143" y="48895"/>
                        </a:cubicBezTo>
                        <a:cubicBezTo>
                          <a:pt x="47106" y="51742"/>
                          <a:pt x="41599" y="53165"/>
                          <a:pt x="34623" y="53165"/>
                        </a:cubicBezTo>
                        <a:lnTo>
                          <a:pt x="15424" y="53165"/>
                        </a:lnTo>
                        <a:lnTo>
                          <a:pt x="15424" y="-1864"/>
                        </a:lnTo>
                        <a:lnTo>
                          <a:pt x="-2184" y="-1864"/>
                        </a:lnTo>
                        <a:lnTo>
                          <a:pt x="-2184" y="128342"/>
                        </a:lnTo>
                        <a:lnTo>
                          <a:pt x="37581" y="128342"/>
                        </a:lnTo>
                        <a:cubicBezTo>
                          <a:pt x="52464" y="128342"/>
                          <a:pt x="63570" y="125225"/>
                          <a:pt x="70900" y="118993"/>
                        </a:cubicBezTo>
                        <a:cubicBezTo>
                          <a:pt x="78230" y="112780"/>
                          <a:pt x="81895" y="103394"/>
                          <a:pt x="81895" y="90837"/>
                        </a:cubicBezTo>
                        <a:cubicBezTo>
                          <a:pt x="81895" y="82633"/>
                          <a:pt x="79988" y="75824"/>
                          <a:pt x="76174" y="70410"/>
                        </a:cubicBezTo>
                        <a:cubicBezTo>
                          <a:pt x="72360" y="65015"/>
                          <a:pt x="66826" y="61276"/>
                          <a:pt x="59570" y="59192"/>
                        </a:cubicBezTo>
                        <a:close/>
                        <a:moveTo>
                          <a:pt x="15424" y="113859"/>
                        </a:moveTo>
                        <a:lnTo>
                          <a:pt x="15424" y="67648"/>
                        </a:lnTo>
                        <a:lnTo>
                          <a:pt x="37581" y="67648"/>
                        </a:lnTo>
                        <a:cubicBezTo>
                          <a:pt x="46064" y="67648"/>
                          <a:pt x="52473" y="69610"/>
                          <a:pt x="56808" y="73536"/>
                        </a:cubicBezTo>
                        <a:cubicBezTo>
                          <a:pt x="61142" y="77461"/>
                          <a:pt x="63310" y="83228"/>
                          <a:pt x="63310" y="90837"/>
                        </a:cubicBezTo>
                        <a:cubicBezTo>
                          <a:pt x="63310" y="98446"/>
                          <a:pt x="61142" y="104185"/>
                          <a:pt x="56808" y="108054"/>
                        </a:cubicBezTo>
                        <a:cubicBezTo>
                          <a:pt x="52473" y="111924"/>
                          <a:pt x="46064" y="113859"/>
                          <a:pt x="37581" y="113859"/>
                        </a:cubicBezTo>
                        <a:lnTo>
                          <a:pt x="15424" y="1138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任意多边形: 形状 876">
                    <a:extLst>
                      <a:ext uri="{FF2B5EF4-FFF2-40B4-BE49-F238E27FC236}">
                        <a16:creationId xmlns:a16="http://schemas.microsoft.com/office/drawing/2014/main" id="{925206AC-5944-EACE-68DF-7BE714B8BCBA}"/>
                      </a:ext>
                    </a:extLst>
                  </p:cNvPr>
                  <p:cNvSpPr/>
                  <p:nvPr/>
                </p:nvSpPr>
                <p:spPr>
                  <a:xfrm flipV="1">
                    <a:off x="4140789" y="5513395"/>
                    <a:ext cx="77520" cy="130206"/>
                  </a:xfrm>
                  <a:custGeom>
                    <a:avLst/>
                    <a:gdLst>
                      <a:gd name="connsiteX0" fmla="*/ 718 w 77520"/>
                      <a:gd name="connsiteY0" fmla="*/ 12953 h 130206"/>
                      <a:gd name="connsiteX1" fmla="*/ 29489 w 77520"/>
                      <a:gd name="connsiteY1" fmla="*/ 12953 h 130206"/>
                      <a:gd name="connsiteX2" fmla="*/ 29489 w 77520"/>
                      <a:gd name="connsiteY2" fmla="*/ 112296 h 130206"/>
                      <a:gd name="connsiteX3" fmla="*/ -1821 w 77520"/>
                      <a:gd name="connsiteY3" fmla="*/ 106017 h 130206"/>
                      <a:gd name="connsiteX4" fmla="*/ -1821 w 77520"/>
                      <a:gd name="connsiteY4" fmla="*/ 122063 h 130206"/>
                      <a:gd name="connsiteX5" fmla="*/ 29321 w 77520"/>
                      <a:gd name="connsiteY5" fmla="*/ 128342 h 130206"/>
                      <a:gd name="connsiteX6" fmla="*/ 46930 w 77520"/>
                      <a:gd name="connsiteY6" fmla="*/ 128342 h 130206"/>
                      <a:gd name="connsiteX7" fmla="*/ 46930 w 77520"/>
                      <a:gd name="connsiteY7" fmla="*/ 12953 h 130206"/>
                      <a:gd name="connsiteX8" fmla="*/ 75700 w 77520"/>
                      <a:gd name="connsiteY8" fmla="*/ 12953 h 130206"/>
                      <a:gd name="connsiteX9" fmla="*/ 75700 w 77520"/>
                      <a:gd name="connsiteY9" fmla="*/ -1864 h 130206"/>
                      <a:gd name="connsiteX10" fmla="*/ 718 w 77520"/>
                      <a:gd name="connsiteY10" fmla="*/ -1864 h 130206"/>
                      <a:gd name="connsiteX11" fmla="*/ 718 w 77520"/>
                      <a:gd name="connsiteY11" fmla="*/ 12953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7520" h="130206">
                        <a:moveTo>
                          <a:pt x="718" y="12953"/>
                        </a:moveTo>
                        <a:lnTo>
                          <a:pt x="29489" y="12953"/>
                        </a:lnTo>
                        <a:lnTo>
                          <a:pt x="29489" y="112296"/>
                        </a:lnTo>
                        <a:lnTo>
                          <a:pt x="-1821" y="106017"/>
                        </a:lnTo>
                        <a:lnTo>
                          <a:pt x="-1821" y="122063"/>
                        </a:lnTo>
                        <a:lnTo>
                          <a:pt x="29321" y="128342"/>
                        </a:lnTo>
                        <a:lnTo>
                          <a:pt x="46930" y="128342"/>
                        </a:lnTo>
                        <a:lnTo>
                          <a:pt x="46930" y="12953"/>
                        </a:lnTo>
                        <a:lnTo>
                          <a:pt x="75700" y="12953"/>
                        </a:lnTo>
                        <a:lnTo>
                          <a:pt x="75700" y="-1864"/>
                        </a:lnTo>
                        <a:lnTo>
                          <a:pt x="718" y="-1864"/>
                        </a:lnTo>
                        <a:lnTo>
                          <a:pt x="718" y="129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任意多边形: 形状 877">
                    <a:extLst>
                      <a:ext uri="{FF2B5EF4-FFF2-40B4-BE49-F238E27FC236}">
                        <a16:creationId xmlns:a16="http://schemas.microsoft.com/office/drawing/2014/main" id="{855CEFA2-20B8-9BF2-7E15-DE4D2AEB82E9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574" y="5511051"/>
                    <a:ext cx="89994" cy="135089"/>
                  </a:xfrm>
                  <a:custGeom>
                    <a:avLst/>
                    <a:gdLst>
                      <a:gd name="connsiteX0" fmla="*/ 43229 w 89994"/>
                      <a:gd name="connsiteY0" fmla="*/ 119276 h 135089"/>
                      <a:gd name="connsiteX1" fmla="*/ 22775 w 89994"/>
                      <a:gd name="connsiteY1" fmla="*/ 105881 h 135089"/>
                      <a:gd name="connsiteX2" fmla="*/ 15938 w 89994"/>
                      <a:gd name="connsiteY2" fmla="*/ 65642 h 135089"/>
                      <a:gd name="connsiteX3" fmla="*/ 22775 w 89994"/>
                      <a:gd name="connsiteY3" fmla="*/ 25486 h 135089"/>
                      <a:gd name="connsiteX4" fmla="*/ 43229 w 89994"/>
                      <a:gd name="connsiteY4" fmla="*/ 12092 h 135089"/>
                      <a:gd name="connsiteX5" fmla="*/ 63768 w 89994"/>
                      <a:gd name="connsiteY5" fmla="*/ 25486 h 135089"/>
                      <a:gd name="connsiteX6" fmla="*/ 70632 w 89994"/>
                      <a:gd name="connsiteY6" fmla="*/ 65642 h 135089"/>
                      <a:gd name="connsiteX7" fmla="*/ 63768 w 89994"/>
                      <a:gd name="connsiteY7" fmla="*/ 105881 h 135089"/>
                      <a:gd name="connsiteX8" fmla="*/ 43229 w 89994"/>
                      <a:gd name="connsiteY8" fmla="*/ 119276 h 135089"/>
                      <a:gd name="connsiteX9" fmla="*/ 43229 w 89994"/>
                      <a:gd name="connsiteY9" fmla="*/ 133228 h 135089"/>
                      <a:gd name="connsiteX10" fmla="*/ 76688 w 89994"/>
                      <a:gd name="connsiteY10" fmla="*/ 115899 h 135089"/>
                      <a:gd name="connsiteX11" fmla="*/ 88240 w 89994"/>
                      <a:gd name="connsiteY11" fmla="*/ 65642 h 135089"/>
                      <a:gd name="connsiteX12" fmla="*/ 76688 w 89994"/>
                      <a:gd name="connsiteY12" fmla="*/ 15440 h 135089"/>
                      <a:gd name="connsiteX13" fmla="*/ 43229 w 89994"/>
                      <a:gd name="connsiteY13" fmla="*/ -1861 h 135089"/>
                      <a:gd name="connsiteX14" fmla="*/ 9799 w 89994"/>
                      <a:gd name="connsiteY14" fmla="*/ 15440 h 135089"/>
                      <a:gd name="connsiteX15" fmla="*/ -1754 w 89994"/>
                      <a:gd name="connsiteY15" fmla="*/ 65642 h 135089"/>
                      <a:gd name="connsiteX16" fmla="*/ 9799 w 89994"/>
                      <a:gd name="connsiteY16" fmla="*/ 115899 h 135089"/>
                      <a:gd name="connsiteX17" fmla="*/ 43229 w 89994"/>
                      <a:gd name="connsiteY17" fmla="*/ 133228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229" y="119276"/>
                        </a:moveTo>
                        <a:cubicBezTo>
                          <a:pt x="34169" y="119276"/>
                          <a:pt x="27351" y="114811"/>
                          <a:pt x="22775" y="105881"/>
                        </a:cubicBezTo>
                        <a:cubicBezTo>
                          <a:pt x="18217" y="96970"/>
                          <a:pt x="15938" y="83557"/>
                          <a:pt x="15938" y="65642"/>
                        </a:cubicBezTo>
                        <a:cubicBezTo>
                          <a:pt x="15938" y="47801"/>
                          <a:pt x="18217" y="34416"/>
                          <a:pt x="22775" y="25486"/>
                        </a:cubicBezTo>
                        <a:cubicBezTo>
                          <a:pt x="27351" y="16557"/>
                          <a:pt x="34169" y="12092"/>
                          <a:pt x="43229" y="12092"/>
                        </a:cubicBezTo>
                        <a:cubicBezTo>
                          <a:pt x="52364" y="12092"/>
                          <a:pt x="59210" y="16557"/>
                          <a:pt x="63768" y="25486"/>
                        </a:cubicBezTo>
                        <a:cubicBezTo>
                          <a:pt x="68344" y="34416"/>
                          <a:pt x="70632" y="47801"/>
                          <a:pt x="70632" y="65642"/>
                        </a:cubicBezTo>
                        <a:cubicBezTo>
                          <a:pt x="70632" y="83557"/>
                          <a:pt x="68344" y="96970"/>
                          <a:pt x="63768" y="105881"/>
                        </a:cubicBezTo>
                        <a:cubicBezTo>
                          <a:pt x="59210" y="114811"/>
                          <a:pt x="52364" y="119276"/>
                          <a:pt x="43229" y="119276"/>
                        </a:cubicBezTo>
                        <a:close/>
                        <a:moveTo>
                          <a:pt x="43229" y="133228"/>
                        </a:moveTo>
                        <a:cubicBezTo>
                          <a:pt x="57833" y="133228"/>
                          <a:pt x="68986" y="127452"/>
                          <a:pt x="76688" y="115899"/>
                        </a:cubicBezTo>
                        <a:cubicBezTo>
                          <a:pt x="84390" y="104365"/>
                          <a:pt x="88240" y="87613"/>
                          <a:pt x="88240" y="65642"/>
                        </a:cubicBezTo>
                        <a:cubicBezTo>
                          <a:pt x="88240" y="43727"/>
                          <a:pt x="84390" y="26993"/>
                          <a:pt x="76688" y="15440"/>
                        </a:cubicBezTo>
                        <a:cubicBezTo>
                          <a:pt x="68986" y="3906"/>
                          <a:pt x="57833" y="-1861"/>
                          <a:pt x="43229" y="-1861"/>
                        </a:cubicBezTo>
                        <a:cubicBezTo>
                          <a:pt x="28644" y="-1861"/>
                          <a:pt x="17501" y="3906"/>
                          <a:pt x="9799" y="15440"/>
                        </a:cubicBezTo>
                        <a:cubicBezTo>
                          <a:pt x="2097" y="26993"/>
                          <a:pt x="-1754" y="43727"/>
                          <a:pt x="-1754" y="65642"/>
                        </a:cubicBezTo>
                        <a:cubicBezTo>
                          <a:pt x="-1754" y="87613"/>
                          <a:pt x="2097" y="104365"/>
                          <a:pt x="9799" y="115899"/>
                        </a:cubicBezTo>
                        <a:cubicBezTo>
                          <a:pt x="17501" y="127452"/>
                          <a:pt x="28644" y="133228"/>
                          <a:pt x="43229" y="1332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任意多边形: 形状 878">
                    <a:extLst>
                      <a:ext uri="{FF2B5EF4-FFF2-40B4-BE49-F238E27FC236}">
                        <a16:creationId xmlns:a16="http://schemas.microsoft.com/office/drawing/2014/main" id="{9B353AFB-4882-4E3C-426C-F21A10FD882D}"/>
                      </a:ext>
                    </a:extLst>
                  </p:cNvPr>
                  <p:cNvSpPr/>
                  <p:nvPr/>
                </p:nvSpPr>
                <p:spPr>
                  <a:xfrm flipV="1">
                    <a:off x="4362740" y="5508093"/>
                    <a:ext cx="40016" cy="159060"/>
                  </a:xfrm>
                  <a:custGeom>
                    <a:avLst/>
                    <a:gdLst>
                      <a:gd name="connsiteX0" fmla="*/ -942 w 40016"/>
                      <a:gd name="connsiteY0" fmla="*/ 157523 h 159060"/>
                      <a:gd name="connsiteX1" fmla="*/ 13011 w 40016"/>
                      <a:gd name="connsiteY1" fmla="*/ 157523 h 159060"/>
                      <a:gd name="connsiteX2" fmla="*/ 32572 w 40016"/>
                      <a:gd name="connsiteY2" fmla="*/ 117228 h 159060"/>
                      <a:gd name="connsiteX3" fmla="*/ 39074 w 40016"/>
                      <a:gd name="connsiteY3" fmla="*/ 78077 h 159060"/>
                      <a:gd name="connsiteX4" fmla="*/ 32572 w 40016"/>
                      <a:gd name="connsiteY4" fmla="*/ 38759 h 159060"/>
                      <a:gd name="connsiteX5" fmla="*/ 13011 w 40016"/>
                      <a:gd name="connsiteY5" fmla="*/ -1537 h 159060"/>
                      <a:gd name="connsiteX6" fmla="*/ -942 w 40016"/>
                      <a:gd name="connsiteY6" fmla="*/ -1537 h 159060"/>
                      <a:gd name="connsiteX7" fmla="*/ 16359 w 40016"/>
                      <a:gd name="connsiteY7" fmla="*/ 38200 h 159060"/>
                      <a:gd name="connsiteX8" fmla="*/ 22080 w 40016"/>
                      <a:gd name="connsiteY8" fmla="*/ 78077 h 159060"/>
                      <a:gd name="connsiteX9" fmla="*/ 16359 w 40016"/>
                      <a:gd name="connsiteY9" fmla="*/ 117842 h 159060"/>
                      <a:gd name="connsiteX10" fmla="*/ -942 w 40016"/>
                      <a:gd name="connsiteY10" fmla="*/ 157523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-942" y="157523"/>
                        </a:moveTo>
                        <a:lnTo>
                          <a:pt x="13011" y="157523"/>
                        </a:lnTo>
                        <a:cubicBezTo>
                          <a:pt x="21717" y="143813"/>
                          <a:pt x="28238" y="130381"/>
                          <a:pt x="32572" y="117228"/>
                        </a:cubicBezTo>
                        <a:cubicBezTo>
                          <a:pt x="36907" y="104094"/>
                          <a:pt x="39074" y="91044"/>
                          <a:pt x="39074" y="78077"/>
                        </a:cubicBezTo>
                        <a:cubicBezTo>
                          <a:pt x="39074" y="65055"/>
                          <a:pt x="36907" y="51948"/>
                          <a:pt x="32572" y="38759"/>
                        </a:cubicBezTo>
                        <a:cubicBezTo>
                          <a:pt x="28238" y="25569"/>
                          <a:pt x="21717" y="12137"/>
                          <a:pt x="13011" y="-1537"/>
                        </a:cubicBezTo>
                        <a:lnTo>
                          <a:pt x="-942" y="-1537"/>
                        </a:lnTo>
                        <a:cubicBezTo>
                          <a:pt x="6779" y="11783"/>
                          <a:pt x="12546" y="25029"/>
                          <a:pt x="16359" y="38200"/>
                        </a:cubicBezTo>
                        <a:cubicBezTo>
                          <a:pt x="20173" y="51372"/>
                          <a:pt x="22080" y="64664"/>
                          <a:pt x="22080" y="78077"/>
                        </a:cubicBezTo>
                        <a:cubicBezTo>
                          <a:pt x="22080" y="91509"/>
                          <a:pt x="20173" y="104764"/>
                          <a:pt x="16359" y="117842"/>
                        </a:cubicBezTo>
                        <a:cubicBezTo>
                          <a:pt x="12546" y="130939"/>
                          <a:pt x="6779" y="144166"/>
                          <a:pt x="-942" y="1575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0" name="图形 602">
                  <a:extLst>
                    <a:ext uri="{FF2B5EF4-FFF2-40B4-BE49-F238E27FC236}">
                      <a16:creationId xmlns:a16="http://schemas.microsoft.com/office/drawing/2014/main" id="{36DF9CD1-8C88-910B-056E-0BF68C830CD3}"/>
                    </a:ext>
                  </a:extLst>
                </p:cNvPr>
                <p:cNvGrpSpPr/>
                <p:nvPr/>
              </p:nvGrpSpPr>
              <p:grpSpPr>
                <a:xfrm>
                  <a:off x="2399109" y="5807517"/>
                  <a:ext cx="357187" cy="64615"/>
                  <a:chOff x="2399109" y="5807517"/>
                  <a:chExt cx="357187" cy="64615"/>
                </a:xfrm>
              </p:grpSpPr>
              <p:sp>
                <p:nvSpPr>
                  <p:cNvPr id="881" name="任意多边形: 形状 880">
                    <a:extLst>
                      <a:ext uri="{FF2B5EF4-FFF2-40B4-BE49-F238E27FC236}">
                        <a16:creationId xmlns:a16="http://schemas.microsoft.com/office/drawing/2014/main" id="{0C40FE3E-40EE-76E4-4682-E35BECEE33EC}"/>
                      </a:ext>
                    </a:extLst>
                  </p:cNvPr>
                  <p:cNvSpPr/>
                  <p:nvPr/>
                </p:nvSpPr>
                <p:spPr>
                  <a:xfrm>
                    <a:off x="2399109" y="5843235"/>
                    <a:ext cx="357187" cy="11906"/>
                  </a:xfrm>
                  <a:custGeom>
                    <a:avLst/>
                    <a:gdLst>
                      <a:gd name="connsiteX0" fmla="*/ 0 w 357187"/>
                      <a:gd name="connsiteY0" fmla="*/ 0 h 11906"/>
                      <a:gd name="connsiteX1" fmla="*/ 178594 w 357187"/>
                      <a:gd name="connsiteY1" fmla="*/ 0 h 11906"/>
                      <a:gd name="connsiteX2" fmla="*/ 357188 w 357187"/>
                      <a:gd name="connsiteY2" fmla="*/ 0 h 11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7187" h="11906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357188" y="0"/>
                        </a:lnTo>
                      </a:path>
                    </a:pathLst>
                  </a:custGeom>
                  <a:noFill/>
                  <a:ln w="17859" cap="sq">
                    <a:solidFill>
                      <a:srgbClr val="00FA9A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任意多边形: 形状 881">
                    <a:extLst>
                      <a:ext uri="{FF2B5EF4-FFF2-40B4-BE49-F238E27FC236}">
                        <a16:creationId xmlns:a16="http://schemas.microsoft.com/office/drawing/2014/main" id="{8C823F44-F44D-EA5B-3617-C613AA74BEF1}"/>
                      </a:ext>
                    </a:extLst>
                  </p:cNvPr>
                  <p:cNvSpPr/>
                  <p:nvPr/>
                </p:nvSpPr>
                <p:spPr>
                  <a:xfrm>
                    <a:off x="2543732" y="5807517"/>
                    <a:ext cx="67941" cy="64615"/>
                  </a:xfrm>
                  <a:custGeom>
                    <a:avLst/>
                    <a:gdLst>
                      <a:gd name="connsiteX0" fmla="*/ 34107 w 67941"/>
                      <a:gd name="connsiteY0" fmla="*/ 491 h 64615"/>
                      <a:gd name="connsiteX1" fmla="*/ 26088 w 67941"/>
                      <a:gd name="connsiteY1" fmla="*/ 25172 h 64615"/>
                      <a:gd name="connsiteX2" fmla="*/ 137 w 67941"/>
                      <a:gd name="connsiteY2" fmla="*/ 25172 h 64615"/>
                      <a:gd name="connsiteX3" fmla="*/ 21131 w 67941"/>
                      <a:gd name="connsiteY3" fmla="*/ 40426 h 64615"/>
                      <a:gd name="connsiteX4" fmla="*/ 13112 w 67941"/>
                      <a:gd name="connsiteY4" fmla="*/ 65107 h 64615"/>
                      <a:gd name="connsiteX5" fmla="*/ 34107 w 67941"/>
                      <a:gd name="connsiteY5" fmla="*/ 49853 h 64615"/>
                      <a:gd name="connsiteX6" fmla="*/ 55102 w 67941"/>
                      <a:gd name="connsiteY6" fmla="*/ 65107 h 64615"/>
                      <a:gd name="connsiteX7" fmla="*/ 47083 w 67941"/>
                      <a:gd name="connsiteY7" fmla="*/ 40426 h 64615"/>
                      <a:gd name="connsiteX8" fmla="*/ 68078 w 67941"/>
                      <a:gd name="connsiteY8" fmla="*/ 25172 h 64615"/>
                      <a:gd name="connsiteX9" fmla="*/ 42126 w 67941"/>
                      <a:gd name="connsiteY9" fmla="*/ 25172 h 6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41" h="64615">
                        <a:moveTo>
                          <a:pt x="34107" y="491"/>
                        </a:moveTo>
                        <a:lnTo>
                          <a:pt x="26088" y="25172"/>
                        </a:lnTo>
                        <a:lnTo>
                          <a:pt x="137" y="25172"/>
                        </a:lnTo>
                        <a:lnTo>
                          <a:pt x="21131" y="40426"/>
                        </a:lnTo>
                        <a:lnTo>
                          <a:pt x="13112" y="65107"/>
                        </a:lnTo>
                        <a:lnTo>
                          <a:pt x="34107" y="49853"/>
                        </a:lnTo>
                        <a:lnTo>
                          <a:pt x="55102" y="65107"/>
                        </a:lnTo>
                        <a:lnTo>
                          <a:pt x="47083" y="40426"/>
                        </a:lnTo>
                        <a:lnTo>
                          <a:pt x="68078" y="25172"/>
                        </a:lnTo>
                        <a:lnTo>
                          <a:pt x="42126" y="25172"/>
                        </a:lnTo>
                        <a:close/>
                      </a:path>
                    </a:pathLst>
                  </a:custGeom>
                  <a:solidFill>
                    <a:srgbClr val="00FA9A"/>
                  </a:solidFill>
                  <a:ln w="11906" cap="flat">
                    <a:solidFill>
                      <a:srgbClr val="00FA9A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3" name="图形 602">
                  <a:extLst>
                    <a:ext uri="{FF2B5EF4-FFF2-40B4-BE49-F238E27FC236}">
                      <a16:creationId xmlns:a16="http://schemas.microsoft.com/office/drawing/2014/main" id="{51648023-6DCF-8A99-B99A-1B875821240B}"/>
                    </a:ext>
                  </a:extLst>
                </p:cNvPr>
                <p:cNvGrpSpPr/>
                <p:nvPr/>
              </p:nvGrpSpPr>
              <p:grpSpPr>
                <a:xfrm>
                  <a:off x="2900567" y="5770235"/>
                  <a:ext cx="1615816" cy="159060"/>
                  <a:chOff x="2900567" y="5770235"/>
                  <a:chExt cx="1615816" cy="159060"/>
                </a:xfrm>
                <a:solidFill>
                  <a:srgbClr val="000000"/>
                </a:solidFill>
              </p:grpSpPr>
              <p:sp>
                <p:nvSpPr>
                  <p:cNvPr id="884" name="任意多边形: 形状 883">
                    <a:extLst>
                      <a:ext uri="{FF2B5EF4-FFF2-40B4-BE49-F238E27FC236}">
                        <a16:creationId xmlns:a16="http://schemas.microsoft.com/office/drawing/2014/main" id="{EB5D121E-3DEB-E28E-E5E8-81D2ABD2BC5E}"/>
                      </a:ext>
                    </a:extLst>
                  </p:cNvPr>
                  <p:cNvSpPr/>
                  <p:nvPr/>
                </p:nvSpPr>
                <p:spPr>
                  <a:xfrm flipV="1">
                    <a:off x="2900567" y="5775537"/>
                    <a:ext cx="119295" cy="130206"/>
                  </a:xfrm>
                  <a:custGeom>
                    <a:avLst/>
                    <a:gdLst>
                      <a:gd name="connsiteX0" fmla="*/ 57643 w 119295"/>
                      <a:gd name="connsiteY0" fmla="*/ 111006 h 130206"/>
                      <a:gd name="connsiteX1" fmla="*/ 33728 w 119295"/>
                      <a:gd name="connsiteY1" fmla="*/ 46210 h 130206"/>
                      <a:gd name="connsiteX2" fmla="*/ 81613 w 119295"/>
                      <a:gd name="connsiteY2" fmla="*/ 46210 h 130206"/>
                      <a:gd name="connsiteX3" fmla="*/ 57643 w 119295"/>
                      <a:gd name="connsiteY3" fmla="*/ 111006 h 130206"/>
                      <a:gd name="connsiteX4" fmla="*/ 47680 w 119295"/>
                      <a:gd name="connsiteY4" fmla="*/ 128364 h 130206"/>
                      <a:gd name="connsiteX5" fmla="*/ 67661 w 119295"/>
                      <a:gd name="connsiteY5" fmla="*/ 128364 h 130206"/>
                      <a:gd name="connsiteX6" fmla="*/ 117276 w 119295"/>
                      <a:gd name="connsiteY6" fmla="*/ -1842 h 130206"/>
                      <a:gd name="connsiteX7" fmla="*/ 98970 w 119295"/>
                      <a:gd name="connsiteY7" fmla="*/ -1842 h 130206"/>
                      <a:gd name="connsiteX8" fmla="*/ 87111 w 119295"/>
                      <a:gd name="connsiteY8" fmla="*/ 31560 h 130206"/>
                      <a:gd name="connsiteX9" fmla="*/ 28426 w 119295"/>
                      <a:gd name="connsiteY9" fmla="*/ 31560 h 130206"/>
                      <a:gd name="connsiteX10" fmla="*/ 16566 w 119295"/>
                      <a:gd name="connsiteY10" fmla="*/ -1842 h 130206"/>
                      <a:gd name="connsiteX11" fmla="*/ -2019 w 119295"/>
                      <a:gd name="connsiteY11" fmla="*/ -1842 h 130206"/>
                      <a:gd name="connsiteX12" fmla="*/ 47680 w 119295"/>
                      <a:gd name="connsiteY12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643" y="111006"/>
                        </a:moveTo>
                        <a:lnTo>
                          <a:pt x="33728" y="46210"/>
                        </a:lnTo>
                        <a:lnTo>
                          <a:pt x="81613" y="46210"/>
                        </a:lnTo>
                        <a:lnTo>
                          <a:pt x="57643" y="111006"/>
                        </a:lnTo>
                        <a:close/>
                        <a:moveTo>
                          <a:pt x="47680" y="128364"/>
                        </a:moveTo>
                        <a:lnTo>
                          <a:pt x="67661" y="128364"/>
                        </a:lnTo>
                        <a:lnTo>
                          <a:pt x="117276" y="-1842"/>
                        </a:lnTo>
                        <a:lnTo>
                          <a:pt x="98970" y="-1842"/>
                        </a:lnTo>
                        <a:lnTo>
                          <a:pt x="87111" y="31560"/>
                        </a:lnTo>
                        <a:lnTo>
                          <a:pt x="28426" y="31560"/>
                        </a:lnTo>
                        <a:lnTo>
                          <a:pt x="16566" y="-1842"/>
                        </a:lnTo>
                        <a:lnTo>
                          <a:pt x="-2019" y="-1842"/>
                        </a:lnTo>
                        <a:lnTo>
                          <a:pt x="47680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任意多边形: 形状 884">
                    <a:extLst>
                      <a:ext uri="{FF2B5EF4-FFF2-40B4-BE49-F238E27FC236}">
                        <a16:creationId xmlns:a16="http://schemas.microsoft.com/office/drawing/2014/main" id="{7EA0CD34-FD6E-E676-5F62-8C5B4AA1D364}"/>
                      </a:ext>
                    </a:extLst>
                  </p:cNvPr>
                  <p:cNvSpPr/>
                  <p:nvPr/>
                </p:nvSpPr>
                <p:spPr>
                  <a:xfrm flipV="1">
                    <a:off x="3036859" y="5775537"/>
                    <a:ext cx="99677" cy="132745"/>
                  </a:xfrm>
                  <a:custGeom>
                    <a:avLst/>
                    <a:gdLst>
                      <a:gd name="connsiteX0" fmla="*/ -2163 w 99677"/>
                      <a:gd name="connsiteY0" fmla="*/ 130949 h 132745"/>
                      <a:gd name="connsiteX1" fmla="*/ 15557 w 99677"/>
                      <a:gd name="connsiteY1" fmla="*/ 130949 h 132745"/>
                      <a:gd name="connsiteX2" fmla="*/ 15557 w 99677"/>
                      <a:gd name="connsiteY2" fmla="*/ 51837 h 132745"/>
                      <a:gd name="connsiteX3" fmla="*/ 23119 w 99677"/>
                      <a:gd name="connsiteY3" fmla="*/ 21699 h 132745"/>
                      <a:gd name="connsiteX4" fmla="*/ 47732 w 99677"/>
                      <a:gd name="connsiteY4" fmla="*/ 12519 h 132745"/>
                      <a:gd name="connsiteX5" fmla="*/ 72233 w 99677"/>
                      <a:gd name="connsiteY5" fmla="*/ 21699 h 132745"/>
                      <a:gd name="connsiteX6" fmla="*/ 79823 w 99677"/>
                      <a:gd name="connsiteY6" fmla="*/ 51837 h 132745"/>
                      <a:gd name="connsiteX7" fmla="*/ 79823 w 99677"/>
                      <a:gd name="connsiteY7" fmla="*/ 130949 h 132745"/>
                      <a:gd name="connsiteX8" fmla="*/ 97515 w 99677"/>
                      <a:gd name="connsiteY8" fmla="*/ 130949 h 132745"/>
                      <a:gd name="connsiteX9" fmla="*/ 97515 w 99677"/>
                      <a:gd name="connsiteY9" fmla="*/ 49660 h 132745"/>
                      <a:gd name="connsiteX10" fmla="*/ 84902 w 99677"/>
                      <a:gd name="connsiteY10" fmla="*/ 11207 h 132745"/>
                      <a:gd name="connsiteX11" fmla="*/ 47732 w 99677"/>
                      <a:gd name="connsiteY11" fmla="*/ -1797 h 132745"/>
                      <a:gd name="connsiteX12" fmla="*/ 10423 w 99677"/>
                      <a:gd name="connsiteY12" fmla="*/ 11207 h 132745"/>
                      <a:gd name="connsiteX13" fmla="*/ -2163 w 99677"/>
                      <a:gd name="connsiteY13" fmla="*/ 49660 h 132745"/>
                      <a:gd name="connsiteX14" fmla="*/ -2163 w 99677"/>
                      <a:gd name="connsiteY14" fmla="*/ 130949 h 132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9677" h="132745">
                        <a:moveTo>
                          <a:pt x="-2163" y="130949"/>
                        </a:moveTo>
                        <a:lnTo>
                          <a:pt x="15557" y="130949"/>
                        </a:lnTo>
                        <a:lnTo>
                          <a:pt x="15557" y="51837"/>
                        </a:lnTo>
                        <a:cubicBezTo>
                          <a:pt x="15557" y="37884"/>
                          <a:pt x="18078" y="27839"/>
                          <a:pt x="23119" y="21699"/>
                        </a:cubicBezTo>
                        <a:cubicBezTo>
                          <a:pt x="28180" y="15579"/>
                          <a:pt x="36384" y="12519"/>
                          <a:pt x="47732" y="12519"/>
                        </a:cubicBezTo>
                        <a:cubicBezTo>
                          <a:pt x="59006" y="12519"/>
                          <a:pt x="67173" y="15579"/>
                          <a:pt x="72233" y="21699"/>
                        </a:cubicBezTo>
                        <a:cubicBezTo>
                          <a:pt x="77293" y="27839"/>
                          <a:pt x="79823" y="37884"/>
                          <a:pt x="79823" y="51837"/>
                        </a:cubicBezTo>
                        <a:lnTo>
                          <a:pt x="79823" y="130949"/>
                        </a:lnTo>
                        <a:lnTo>
                          <a:pt x="97515" y="130949"/>
                        </a:lnTo>
                        <a:lnTo>
                          <a:pt x="97515" y="49660"/>
                        </a:lnTo>
                        <a:cubicBezTo>
                          <a:pt x="97515" y="32694"/>
                          <a:pt x="93310" y="19876"/>
                          <a:pt x="84902" y="11207"/>
                        </a:cubicBezTo>
                        <a:cubicBezTo>
                          <a:pt x="76512" y="2538"/>
                          <a:pt x="64122" y="-1797"/>
                          <a:pt x="47732" y="-1797"/>
                        </a:cubicBezTo>
                        <a:cubicBezTo>
                          <a:pt x="31268" y="-1797"/>
                          <a:pt x="18831" y="2538"/>
                          <a:pt x="10423" y="11207"/>
                        </a:cubicBezTo>
                        <a:cubicBezTo>
                          <a:pt x="2032" y="19876"/>
                          <a:pt x="-2163" y="32694"/>
                          <a:pt x="-2163" y="49660"/>
                        </a:cubicBezTo>
                        <a:lnTo>
                          <a:pt x="-2163" y="1309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任意多边形: 形状 885">
                    <a:extLst>
                      <a:ext uri="{FF2B5EF4-FFF2-40B4-BE49-F238E27FC236}">
                        <a16:creationId xmlns:a16="http://schemas.microsoft.com/office/drawing/2014/main" id="{D2B2B9A9-9DAD-16DF-A713-DD15B4925A2E}"/>
                      </a:ext>
                    </a:extLst>
                  </p:cNvPr>
                  <p:cNvSpPr/>
                  <p:nvPr/>
                </p:nvSpPr>
                <p:spPr>
                  <a:xfrm flipV="1">
                    <a:off x="3169587" y="5775537"/>
                    <a:ext cx="101435" cy="130206"/>
                  </a:xfrm>
                  <a:custGeom>
                    <a:avLst/>
                    <a:gdLst>
                      <a:gd name="connsiteX0" fmla="*/ 59499 w 101435"/>
                      <a:gd name="connsiteY0" fmla="*/ 59214 h 130206"/>
                      <a:gd name="connsiteX1" fmla="*/ 70522 w 101435"/>
                      <a:gd name="connsiteY1" fmla="*/ 51010 h 130206"/>
                      <a:gd name="connsiteX2" fmla="*/ 81293 w 101435"/>
                      <a:gd name="connsiteY2" fmla="*/ 33737 h 130206"/>
                      <a:gd name="connsiteX3" fmla="*/ 99181 w 101435"/>
                      <a:gd name="connsiteY3" fmla="*/ -1842 h 130206"/>
                      <a:gd name="connsiteX4" fmla="*/ 80233 w 101435"/>
                      <a:gd name="connsiteY4" fmla="*/ -1842 h 130206"/>
                      <a:gd name="connsiteX5" fmla="*/ 63601 w 101435"/>
                      <a:gd name="connsiteY5" fmla="*/ 31560 h 130206"/>
                      <a:gd name="connsiteX6" fmla="*/ 51072 w 101435"/>
                      <a:gd name="connsiteY6" fmla="*/ 48917 h 130206"/>
                      <a:gd name="connsiteX7" fmla="*/ 34552 w 101435"/>
                      <a:gd name="connsiteY7" fmla="*/ 53187 h 130206"/>
                      <a:gd name="connsiteX8" fmla="*/ 15353 w 101435"/>
                      <a:gd name="connsiteY8" fmla="*/ 53187 h 130206"/>
                      <a:gd name="connsiteX9" fmla="*/ 15353 w 101435"/>
                      <a:gd name="connsiteY9" fmla="*/ -1842 h 130206"/>
                      <a:gd name="connsiteX10" fmla="*/ -2255 w 101435"/>
                      <a:gd name="connsiteY10" fmla="*/ -1842 h 130206"/>
                      <a:gd name="connsiteX11" fmla="*/ -2255 w 101435"/>
                      <a:gd name="connsiteY11" fmla="*/ 128364 h 130206"/>
                      <a:gd name="connsiteX12" fmla="*/ 37510 w 101435"/>
                      <a:gd name="connsiteY12" fmla="*/ 128364 h 130206"/>
                      <a:gd name="connsiteX13" fmla="*/ 70829 w 101435"/>
                      <a:gd name="connsiteY13" fmla="*/ 119015 h 130206"/>
                      <a:gd name="connsiteX14" fmla="*/ 81824 w 101435"/>
                      <a:gd name="connsiteY14" fmla="*/ 90859 h 130206"/>
                      <a:gd name="connsiteX15" fmla="*/ 76103 w 101435"/>
                      <a:gd name="connsiteY15" fmla="*/ 70432 h 130206"/>
                      <a:gd name="connsiteX16" fmla="*/ 59499 w 101435"/>
                      <a:gd name="connsiteY16" fmla="*/ 59214 h 130206"/>
                      <a:gd name="connsiteX17" fmla="*/ 15353 w 101435"/>
                      <a:gd name="connsiteY17" fmla="*/ 113881 h 130206"/>
                      <a:gd name="connsiteX18" fmla="*/ 15353 w 101435"/>
                      <a:gd name="connsiteY18" fmla="*/ 67670 h 130206"/>
                      <a:gd name="connsiteX19" fmla="*/ 37510 w 101435"/>
                      <a:gd name="connsiteY19" fmla="*/ 67670 h 130206"/>
                      <a:gd name="connsiteX20" fmla="*/ 56737 w 101435"/>
                      <a:gd name="connsiteY20" fmla="*/ 73558 h 130206"/>
                      <a:gd name="connsiteX21" fmla="*/ 63239 w 101435"/>
                      <a:gd name="connsiteY21" fmla="*/ 90859 h 130206"/>
                      <a:gd name="connsiteX22" fmla="*/ 56737 w 101435"/>
                      <a:gd name="connsiteY22" fmla="*/ 108076 h 130206"/>
                      <a:gd name="connsiteX23" fmla="*/ 37510 w 101435"/>
                      <a:gd name="connsiteY23" fmla="*/ 113881 h 130206"/>
                      <a:gd name="connsiteX24" fmla="*/ 15353 w 101435"/>
                      <a:gd name="connsiteY24" fmla="*/ 113881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499" y="59214"/>
                        </a:moveTo>
                        <a:cubicBezTo>
                          <a:pt x="63276" y="57931"/>
                          <a:pt x="66950" y="55196"/>
                          <a:pt x="70522" y="51010"/>
                        </a:cubicBezTo>
                        <a:cubicBezTo>
                          <a:pt x="74094" y="46824"/>
                          <a:pt x="77684" y="41067"/>
                          <a:pt x="81293" y="33737"/>
                        </a:cubicBezTo>
                        <a:lnTo>
                          <a:pt x="99181" y="-1842"/>
                        </a:lnTo>
                        <a:lnTo>
                          <a:pt x="80233" y="-1842"/>
                        </a:lnTo>
                        <a:lnTo>
                          <a:pt x="63601" y="31560"/>
                        </a:lnTo>
                        <a:cubicBezTo>
                          <a:pt x="59285" y="40285"/>
                          <a:pt x="55109" y="46071"/>
                          <a:pt x="51072" y="48917"/>
                        </a:cubicBezTo>
                        <a:cubicBezTo>
                          <a:pt x="47035" y="51764"/>
                          <a:pt x="41528" y="53187"/>
                          <a:pt x="34552" y="53187"/>
                        </a:cubicBezTo>
                        <a:lnTo>
                          <a:pt x="15353" y="53187"/>
                        </a:lnTo>
                        <a:lnTo>
                          <a:pt x="15353" y="-1842"/>
                        </a:lnTo>
                        <a:lnTo>
                          <a:pt x="-2255" y="-1842"/>
                        </a:lnTo>
                        <a:lnTo>
                          <a:pt x="-2255" y="128364"/>
                        </a:lnTo>
                        <a:lnTo>
                          <a:pt x="37510" y="128364"/>
                        </a:lnTo>
                        <a:cubicBezTo>
                          <a:pt x="52393" y="128364"/>
                          <a:pt x="63499" y="125247"/>
                          <a:pt x="70829" y="119015"/>
                        </a:cubicBezTo>
                        <a:cubicBezTo>
                          <a:pt x="78159" y="112802"/>
                          <a:pt x="81824" y="103416"/>
                          <a:pt x="81824" y="90859"/>
                        </a:cubicBezTo>
                        <a:cubicBezTo>
                          <a:pt x="81824" y="82655"/>
                          <a:pt x="79917" y="75846"/>
                          <a:pt x="76103" y="70432"/>
                        </a:cubicBezTo>
                        <a:cubicBezTo>
                          <a:pt x="72289" y="65037"/>
                          <a:pt x="66755" y="61298"/>
                          <a:pt x="59499" y="59214"/>
                        </a:cubicBezTo>
                        <a:close/>
                        <a:moveTo>
                          <a:pt x="15353" y="113881"/>
                        </a:moveTo>
                        <a:lnTo>
                          <a:pt x="15353" y="67670"/>
                        </a:lnTo>
                        <a:lnTo>
                          <a:pt x="37510" y="67670"/>
                        </a:lnTo>
                        <a:cubicBezTo>
                          <a:pt x="45993" y="67670"/>
                          <a:pt x="52402" y="69632"/>
                          <a:pt x="56737" y="73558"/>
                        </a:cubicBezTo>
                        <a:cubicBezTo>
                          <a:pt x="61071" y="77483"/>
                          <a:pt x="63239" y="83250"/>
                          <a:pt x="63239" y="90859"/>
                        </a:cubicBezTo>
                        <a:cubicBezTo>
                          <a:pt x="63239" y="98468"/>
                          <a:pt x="61071" y="104207"/>
                          <a:pt x="56737" y="108076"/>
                        </a:cubicBezTo>
                        <a:cubicBezTo>
                          <a:pt x="52402" y="111946"/>
                          <a:pt x="45993" y="113881"/>
                          <a:pt x="37510" y="113881"/>
                        </a:cubicBezTo>
                        <a:lnTo>
                          <a:pt x="15353" y="1138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任意多边形: 形状 886">
                    <a:extLst>
                      <a:ext uri="{FF2B5EF4-FFF2-40B4-BE49-F238E27FC236}">
                        <a16:creationId xmlns:a16="http://schemas.microsoft.com/office/drawing/2014/main" id="{4E331F9C-3DEF-1F34-77FB-62C6B7254CB7}"/>
                      </a:ext>
                    </a:extLst>
                  </p:cNvPr>
                  <p:cNvSpPr/>
                  <p:nvPr/>
                </p:nvSpPr>
                <p:spPr>
                  <a:xfrm flipV="1">
                    <a:off x="3286172" y="5773193"/>
                    <a:ext cx="120522" cy="135089"/>
                  </a:xfrm>
                  <a:custGeom>
                    <a:avLst/>
                    <a:gdLst>
                      <a:gd name="connsiteX0" fmla="*/ 58042 w 120522"/>
                      <a:gd name="connsiteY0" fmla="*/ 118963 h 135089"/>
                      <a:gd name="connsiteX1" fmla="*/ 27541 w 120522"/>
                      <a:gd name="connsiteY1" fmla="*/ 104648 h 135089"/>
                      <a:gd name="connsiteX2" fmla="*/ 16267 w 120522"/>
                      <a:gd name="connsiteY2" fmla="*/ 65664 h 135089"/>
                      <a:gd name="connsiteX3" fmla="*/ 27541 w 120522"/>
                      <a:gd name="connsiteY3" fmla="*/ 26764 h 135089"/>
                      <a:gd name="connsiteX4" fmla="*/ 58042 w 120522"/>
                      <a:gd name="connsiteY4" fmla="*/ 12476 h 135089"/>
                      <a:gd name="connsiteX5" fmla="*/ 88431 w 120522"/>
                      <a:gd name="connsiteY5" fmla="*/ 26764 h 135089"/>
                      <a:gd name="connsiteX6" fmla="*/ 99648 w 120522"/>
                      <a:gd name="connsiteY6" fmla="*/ 65664 h 135089"/>
                      <a:gd name="connsiteX7" fmla="*/ 88431 w 120522"/>
                      <a:gd name="connsiteY7" fmla="*/ 104648 h 135089"/>
                      <a:gd name="connsiteX8" fmla="*/ 58042 w 120522"/>
                      <a:gd name="connsiteY8" fmla="*/ 118963 h 135089"/>
                      <a:gd name="connsiteX9" fmla="*/ 58042 w 120522"/>
                      <a:gd name="connsiteY9" fmla="*/ 133250 h 135089"/>
                      <a:gd name="connsiteX10" fmla="*/ 101797 w 120522"/>
                      <a:gd name="connsiteY10" fmla="*/ 114889 h 135089"/>
                      <a:gd name="connsiteX11" fmla="*/ 118205 w 120522"/>
                      <a:gd name="connsiteY11" fmla="*/ 65664 h 135089"/>
                      <a:gd name="connsiteX12" fmla="*/ 101797 w 120522"/>
                      <a:gd name="connsiteY12" fmla="*/ 16523 h 135089"/>
                      <a:gd name="connsiteX13" fmla="*/ 58042 w 120522"/>
                      <a:gd name="connsiteY13" fmla="*/ -1839 h 135089"/>
                      <a:gd name="connsiteX14" fmla="*/ 14119 w 120522"/>
                      <a:gd name="connsiteY14" fmla="*/ 16467 h 135089"/>
                      <a:gd name="connsiteX15" fmla="*/ -2317 w 120522"/>
                      <a:gd name="connsiteY15" fmla="*/ 65664 h 135089"/>
                      <a:gd name="connsiteX16" fmla="*/ 14119 w 120522"/>
                      <a:gd name="connsiteY16" fmla="*/ 114889 h 135089"/>
                      <a:gd name="connsiteX17" fmla="*/ 58042 w 120522"/>
                      <a:gd name="connsiteY17" fmla="*/ 133250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0522" h="135089">
                        <a:moveTo>
                          <a:pt x="58042" y="118963"/>
                        </a:moveTo>
                        <a:cubicBezTo>
                          <a:pt x="45242" y="118963"/>
                          <a:pt x="35076" y="114191"/>
                          <a:pt x="27541" y="104648"/>
                        </a:cubicBezTo>
                        <a:cubicBezTo>
                          <a:pt x="20025" y="95123"/>
                          <a:pt x="16267" y="82128"/>
                          <a:pt x="16267" y="65664"/>
                        </a:cubicBezTo>
                        <a:cubicBezTo>
                          <a:pt x="16267" y="49274"/>
                          <a:pt x="20025" y="36308"/>
                          <a:pt x="27541" y="26764"/>
                        </a:cubicBezTo>
                        <a:cubicBezTo>
                          <a:pt x="35076" y="17239"/>
                          <a:pt x="45242" y="12476"/>
                          <a:pt x="58042" y="12476"/>
                        </a:cubicBezTo>
                        <a:cubicBezTo>
                          <a:pt x="70822" y="12476"/>
                          <a:pt x="80952" y="17239"/>
                          <a:pt x="88431" y="26764"/>
                        </a:cubicBezTo>
                        <a:cubicBezTo>
                          <a:pt x="95909" y="36308"/>
                          <a:pt x="99648" y="49274"/>
                          <a:pt x="99648" y="65664"/>
                        </a:cubicBezTo>
                        <a:cubicBezTo>
                          <a:pt x="99648" y="82128"/>
                          <a:pt x="95909" y="95123"/>
                          <a:pt x="88431" y="104648"/>
                        </a:cubicBezTo>
                        <a:cubicBezTo>
                          <a:pt x="80952" y="114191"/>
                          <a:pt x="70822" y="118963"/>
                          <a:pt x="58042" y="118963"/>
                        </a:cubicBezTo>
                        <a:close/>
                        <a:moveTo>
                          <a:pt x="58042" y="133250"/>
                        </a:moveTo>
                        <a:cubicBezTo>
                          <a:pt x="76292" y="133250"/>
                          <a:pt x="90877" y="127130"/>
                          <a:pt x="101797" y="114889"/>
                        </a:cubicBezTo>
                        <a:cubicBezTo>
                          <a:pt x="112736" y="102648"/>
                          <a:pt x="118205" y="86239"/>
                          <a:pt x="118205" y="65664"/>
                        </a:cubicBezTo>
                        <a:cubicBezTo>
                          <a:pt x="118205" y="45144"/>
                          <a:pt x="112736" y="28764"/>
                          <a:pt x="101797" y="16523"/>
                        </a:cubicBezTo>
                        <a:cubicBezTo>
                          <a:pt x="90877" y="4282"/>
                          <a:pt x="76292" y="-1839"/>
                          <a:pt x="58042" y="-1839"/>
                        </a:cubicBezTo>
                        <a:cubicBezTo>
                          <a:pt x="39736" y="-1839"/>
                          <a:pt x="25095" y="4263"/>
                          <a:pt x="14119" y="16467"/>
                        </a:cubicBezTo>
                        <a:cubicBezTo>
                          <a:pt x="3161" y="28689"/>
                          <a:pt x="-2317" y="45088"/>
                          <a:pt x="-2317" y="65664"/>
                        </a:cubicBezTo>
                        <a:cubicBezTo>
                          <a:pt x="-2317" y="86239"/>
                          <a:pt x="3161" y="102648"/>
                          <a:pt x="14119" y="114889"/>
                        </a:cubicBezTo>
                        <a:cubicBezTo>
                          <a:pt x="25095" y="127130"/>
                          <a:pt x="39736" y="133250"/>
                          <a:pt x="58042" y="1332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任意多边形: 形状 887">
                    <a:extLst>
                      <a:ext uri="{FF2B5EF4-FFF2-40B4-BE49-F238E27FC236}">
                        <a16:creationId xmlns:a16="http://schemas.microsoft.com/office/drawing/2014/main" id="{1FC2CDE5-2CE0-5E62-11F5-451797CB8278}"/>
                      </a:ext>
                    </a:extLst>
                  </p:cNvPr>
                  <p:cNvSpPr/>
                  <p:nvPr/>
                </p:nvSpPr>
                <p:spPr>
                  <a:xfrm flipV="1">
                    <a:off x="3426745" y="5773193"/>
                    <a:ext cx="105007" cy="135089"/>
                  </a:xfrm>
                  <a:custGeom>
                    <a:avLst/>
                    <a:gdLst>
                      <a:gd name="connsiteX0" fmla="*/ 102979 w 105007"/>
                      <a:gd name="connsiteY0" fmla="*/ 120861 h 135089"/>
                      <a:gd name="connsiteX1" fmla="*/ 102979 w 105007"/>
                      <a:gd name="connsiteY1" fmla="*/ 102304 h 135089"/>
                      <a:gd name="connsiteX2" fmla="*/ 84004 w 105007"/>
                      <a:gd name="connsiteY2" fmla="*/ 114666 h 135089"/>
                      <a:gd name="connsiteX3" fmla="*/ 62600 w 105007"/>
                      <a:gd name="connsiteY3" fmla="*/ 118768 h 135089"/>
                      <a:gd name="connsiteX4" fmla="*/ 28416 w 105007"/>
                      <a:gd name="connsiteY4" fmla="*/ 105122 h 135089"/>
                      <a:gd name="connsiteX5" fmla="*/ 16557 w 105007"/>
                      <a:gd name="connsiteY5" fmla="*/ 65664 h 135089"/>
                      <a:gd name="connsiteX6" fmla="*/ 28416 w 105007"/>
                      <a:gd name="connsiteY6" fmla="*/ 26290 h 135089"/>
                      <a:gd name="connsiteX7" fmla="*/ 62600 w 105007"/>
                      <a:gd name="connsiteY7" fmla="*/ 12644 h 135089"/>
                      <a:gd name="connsiteX8" fmla="*/ 84004 w 105007"/>
                      <a:gd name="connsiteY8" fmla="*/ 16746 h 135089"/>
                      <a:gd name="connsiteX9" fmla="*/ 102979 w 105007"/>
                      <a:gd name="connsiteY9" fmla="*/ 29136 h 135089"/>
                      <a:gd name="connsiteX10" fmla="*/ 102979 w 105007"/>
                      <a:gd name="connsiteY10" fmla="*/ 10718 h 135089"/>
                      <a:gd name="connsiteX11" fmla="*/ 83390 w 105007"/>
                      <a:gd name="connsiteY11" fmla="*/ 1286 h 135089"/>
                      <a:gd name="connsiteX12" fmla="*/ 61568 w 105007"/>
                      <a:gd name="connsiteY12" fmla="*/ -1839 h 135089"/>
                      <a:gd name="connsiteX13" fmla="*/ 14966 w 105007"/>
                      <a:gd name="connsiteY13" fmla="*/ 16244 h 135089"/>
                      <a:gd name="connsiteX14" fmla="*/ -2028 w 105007"/>
                      <a:gd name="connsiteY14" fmla="*/ 65664 h 135089"/>
                      <a:gd name="connsiteX15" fmla="*/ 14966 w 105007"/>
                      <a:gd name="connsiteY15" fmla="*/ 115140 h 135089"/>
                      <a:gd name="connsiteX16" fmla="*/ 61568 w 105007"/>
                      <a:gd name="connsiteY16" fmla="*/ 133250 h 135089"/>
                      <a:gd name="connsiteX17" fmla="*/ 83557 w 105007"/>
                      <a:gd name="connsiteY17" fmla="*/ 130153 h 135089"/>
                      <a:gd name="connsiteX18" fmla="*/ 102979 w 105007"/>
                      <a:gd name="connsiteY18" fmla="*/ 120861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979" y="120861"/>
                        </a:moveTo>
                        <a:lnTo>
                          <a:pt x="102979" y="102304"/>
                        </a:lnTo>
                        <a:cubicBezTo>
                          <a:pt x="97045" y="107829"/>
                          <a:pt x="90720" y="111949"/>
                          <a:pt x="84004" y="114666"/>
                        </a:cubicBezTo>
                        <a:cubicBezTo>
                          <a:pt x="77288" y="117400"/>
                          <a:pt x="70153" y="118768"/>
                          <a:pt x="62600" y="118768"/>
                        </a:cubicBezTo>
                        <a:cubicBezTo>
                          <a:pt x="47718" y="118768"/>
                          <a:pt x="36323" y="114219"/>
                          <a:pt x="28416" y="105122"/>
                        </a:cubicBezTo>
                        <a:cubicBezTo>
                          <a:pt x="20510" y="96025"/>
                          <a:pt x="16557" y="82872"/>
                          <a:pt x="16557" y="65664"/>
                        </a:cubicBezTo>
                        <a:cubicBezTo>
                          <a:pt x="16557" y="48511"/>
                          <a:pt x="20510" y="35387"/>
                          <a:pt x="28416" y="26290"/>
                        </a:cubicBezTo>
                        <a:cubicBezTo>
                          <a:pt x="36323" y="17192"/>
                          <a:pt x="47718" y="12644"/>
                          <a:pt x="62600" y="12644"/>
                        </a:cubicBezTo>
                        <a:cubicBezTo>
                          <a:pt x="70153" y="12644"/>
                          <a:pt x="77288" y="14011"/>
                          <a:pt x="84004" y="16746"/>
                        </a:cubicBezTo>
                        <a:cubicBezTo>
                          <a:pt x="90720" y="19481"/>
                          <a:pt x="97045" y="23611"/>
                          <a:pt x="102979" y="29136"/>
                        </a:cubicBezTo>
                        <a:lnTo>
                          <a:pt x="102979" y="10718"/>
                        </a:lnTo>
                        <a:cubicBezTo>
                          <a:pt x="96822" y="6533"/>
                          <a:pt x="90292" y="3389"/>
                          <a:pt x="83390" y="1286"/>
                        </a:cubicBezTo>
                        <a:cubicBezTo>
                          <a:pt x="76506" y="-797"/>
                          <a:pt x="69232" y="-1839"/>
                          <a:pt x="61568" y="-1839"/>
                        </a:cubicBezTo>
                        <a:cubicBezTo>
                          <a:pt x="41848" y="-1839"/>
                          <a:pt x="26314" y="4189"/>
                          <a:pt x="14966" y="16244"/>
                        </a:cubicBezTo>
                        <a:cubicBezTo>
                          <a:pt x="3636" y="28317"/>
                          <a:pt x="-2028" y="44791"/>
                          <a:pt x="-2028" y="65664"/>
                        </a:cubicBezTo>
                        <a:cubicBezTo>
                          <a:pt x="-2028" y="86593"/>
                          <a:pt x="3636" y="103085"/>
                          <a:pt x="14966" y="115140"/>
                        </a:cubicBezTo>
                        <a:cubicBezTo>
                          <a:pt x="26314" y="127214"/>
                          <a:pt x="41848" y="133250"/>
                          <a:pt x="61568" y="133250"/>
                        </a:cubicBezTo>
                        <a:cubicBezTo>
                          <a:pt x="69344" y="133250"/>
                          <a:pt x="76674" y="132218"/>
                          <a:pt x="83557" y="130153"/>
                        </a:cubicBezTo>
                        <a:cubicBezTo>
                          <a:pt x="90459" y="128088"/>
                          <a:pt x="96933" y="124991"/>
                          <a:pt x="102979" y="1208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任意多边形: 形状 888">
                    <a:extLst>
                      <a:ext uri="{FF2B5EF4-FFF2-40B4-BE49-F238E27FC236}">
                        <a16:creationId xmlns:a16="http://schemas.microsoft.com/office/drawing/2014/main" id="{867E07BA-26D4-E29F-F487-848CDA40EED8}"/>
                      </a:ext>
                    </a:extLst>
                  </p:cNvPr>
                  <p:cNvSpPr/>
                  <p:nvPr/>
                </p:nvSpPr>
                <p:spPr>
                  <a:xfrm flipV="1">
                    <a:off x="3556777" y="5770235"/>
                    <a:ext cx="40016" cy="159060"/>
                  </a:xfrm>
                  <a:custGeom>
                    <a:avLst/>
                    <a:gdLst>
                      <a:gd name="connsiteX0" fmla="*/ 38970 w 40016"/>
                      <a:gd name="connsiteY0" fmla="*/ 157545 h 159060"/>
                      <a:gd name="connsiteX1" fmla="*/ 21612 w 40016"/>
                      <a:gd name="connsiteY1" fmla="*/ 117864 h 159060"/>
                      <a:gd name="connsiteX2" fmla="*/ 15948 w 40016"/>
                      <a:gd name="connsiteY2" fmla="*/ 78099 h 159060"/>
                      <a:gd name="connsiteX3" fmla="*/ 21668 w 40016"/>
                      <a:gd name="connsiteY3" fmla="*/ 38222 h 159060"/>
                      <a:gd name="connsiteX4" fmla="*/ 38970 w 40016"/>
                      <a:gd name="connsiteY4" fmla="*/ -1515 h 159060"/>
                      <a:gd name="connsiteX5" fmla="*/ 25017 w 40016"/>
                      <a:gd name="connsiteY5" fmla="*/ -1515 h 159060"/>
                      <a:gd name="connsiteX6" fmla="*/ 5455 w 40016"/>
                      <a:gd name="connsiteY6" fmla="*/ 38781 h 159060"/>
                      <a:gd name="connsiteX7" fmla="*/ -1047 w 40016"/>
                      <a:gd name="connsiteY7" fmla="*/ 78099 h 159060"/>
                      <a:gd name="connsiteX8" fmla="*/ 5400 w 40016"/>
                      <a:gd name="connsiteY8" fmla="*/ 117250 h 159060"/>
                      <a:gd name="connsiteX9" fmla="*/ 25017 w 40016"/>
                      <a:gd name="connsiteY9" fmla="*/ 157545 h 159060"/>
                      <a:gd name="connsiteX10" fmla="*/ 38970 w 40016"/>
                      <a:gd name="connsiteY10" fmla="*/ 157545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38970" y="157545"/>
                        </a:moveTo>
                        <a:cubicBezTo>
                          <a:pt x="31193" y="144188"/>
                          <a:pt x="25408" y="130961"/>
                          <a:pt x="21612" y="117864"/>
                        </a:cubicBezTo>
                        <a:cubicBezTo>
                          <a:pt x="17836" y="104786"/>
                          <a:pt x="15948" y="91531"/>
                          <a:pt x="15948" y="78099"/>
                        </a:cubicBezTo>
                        <a:cubicBezTo>
                          <a:pt x="15948" y="64686"/>
                          <a:pt x="17855" y="51394"/>
                          <a:pt x="21668" y="38222"/>
                        </a:cubicBezTo>
                        <a:cubicBezTo>
                          <a:pt x="25482" y="25051"/>
                          <a:pt x="31249" y="11805"/>
                          <a:pt x="38970" y="-1515"/>
                        </a:cubicBezTo>
                        <a:lnTo>
                          <a:pt x="25017" y="-1515"/>
                        </a:lnTo>
                        <a:cubicBezTo>
                          <a:pt x="16310" y="12159"/>
                          <a:pt x="9790" y="25591"/>
                          <a:pt x="5455" y="38781"/>
                        </a:cubicBezTo>
                        <a:cubicBezTo>
                          <a:pt x="1121" y="51970"/>
                          <a:pt x="-1047" y="65077"/>
                          <a:pt x="-1047" y="78099"/>
                        </a:cubicBezTo>
                        <a:cubicBezTo>
                          <a:pt x="-1047" y="91066"/>
                          <a:pt x="1102" y="104116"/>
                          <a:pt x="5400" y="117250"/>
                        </a:cubicBezTo>
                        <a:cubicBezTo>
                          <a:pt x="9716" y="130403"/>
                          <a:pt x="16255" y="143835"/>
                          <a:pt x="25017" y="157545"/>
                        </a:cubicBezTo>
                        <a:lnTo>
                          <a:pt x="38970" y="1575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任意多边形: 形状 889">
                    <a:extLst>
                      <a:ext uri="{FF2B5EF4-FFF2-40B4-BE49-F238E27FC236}">
                        <a16:creationId xmlns:a16="http://schemas.microsoft.com/office/drawing/2014/main" id="{C5FAE680-7254-D563-14DD-96C8B55D3E8D}"/>
                      </a:ext>
                    </a:extLst>
                  </p:cNvPr>
                  <p:cNvSpPr/>
                  <p:nvPr/>
                </p:nvSpPr>
                <p:spPr>
                  <a:xfrm flipV="1">
                    <a:off x="3621123" y="5773193"/>
                    <a:ext cx="105007" cy="135089"/>
                  </a:xfrm>
                  <a:custGeom>
                    <a:avLst/>
                    <a:gdLst>
                      <a:gd name="connsiteX0" fmla="*/ 102996 w 105007"/>
                      <a:gd name="connsiteY0" fmla="*/ 120861 h 135089"/>
                      <a:gd name="connsiteX1" fmla="*/ 102996 w 105007"/>
                      <a:gd name="connsiteY1" fmla="*/ 102304 h 135089"/>
                      <a:gd name="connsiteX2" fmla="*/ 84020 w 105007"/>
                      <a:gd name="connsiteY2" fmla="*/ 114666 h 135089"/>
                      <a:gd name="connsiteX3" fmla="*/ 62617 w 105007"/>
                      <a:gd name="connsiteY3" fmla="*/ 118768 h 135089"/>
                      <a:gd name="connsiteX4" fmla="*/ 28433 w 105007"/>
                      <a:gd name="connsiteY4" fmla="*/ 105122 h 135089"/>
                      <a:gd name="connsiteX5" fmla="*/ 16573 w 105007"/>
                      <a:gd name="connsiteY5" fmla="*/ 65664 h 135089"/>
                      <a:gd name="connsiteX6" fmla="*/ 28433 w 105007"/>
                      <a:gd name="connsiteY6" fmla="*/ 26290 h 135089"/>
                      <a:gd name="connsiteX7" fmla="*/ 62617 w 105007"/>
                      <a:gd name="connsiteY7" fmla="*/ 12644 h 135089"/>
                      <a:gd name="connsiteX8" fmla="*/ 84020 w 105007"/>
                      <a:gd name="connsiteY8" fmla="*/ 16746 h 135089"/>
                      <a:gd name="connsiteX9" fmla="*/ 102996 w 105007"/>
                      <a:gd name="connsiteY9" fmla="*/ 29136 h 135089"/>
                      <a:gd name="connsiteX10" fmla="*/ 102996 w 105007"/>
                      <a:gd name="connsiteY10" fmla="*/ 10718 h 135089"/>
                      <a:gd name="connsiteX11" fmla="*/ 83406 w 105007"/>
                      <a:gd name="connsiteY11" fmla="*/ 1286 h 135089"/>
                      <a:gd name="connsiteX12" fmla="*/ 61584 w 105007"/>
                      <a:gd name="connsiteY12" fmla="*/ -1839 h 135089"/>
                      <a:gd name="connsiteX13" fmla="*/ 14982 w 105007"/>
                      <a:gd name="connsiteY13" fmla="*/ 16244 h 135089"/>
                      <a:gd name="connsiteX14" fmla="*/ -2012 w 105007"/>
                      <a:gd name="connsiteY14" fmla="*/ 65664 h 135089"/>
                      <a:gd name="connsiteX15" fmla="*/ 14982 w 105007"/>
                      <a:gd name="connsiteY15" fmla="*/ 115140 h 135089"/>
                      <a:gd name="connsiteX16" fmla="*/ 61584 w 105007"/>
                      <a:gd name="connsiteY16" fmla="*/ 133250 h 135089"/>
                      <a:gd name="connsiteX17" fmla="*/ 83574 w 105007"/>
                      <a:gd name="connsiteY17" fmla="*/ 130153 h 135089"/>
                      <a:gd name="connsiteX18" fmla="*/ 102996 w 105007"/>
                      <a:gd name="connsiteY18" fmla="*/ 120861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5007" h="135089">
                        <a:moveTo>
                          <a:pt x="102996" y="120861"/>
                        </a:moveTo>
                        <a:lnTo>
                          <a:pt x="102996" y="102304"/>
                        </a:lnTo>
                        <a:cubicBezTo>
                          <a:pt x="97061" y="107829"/>
                          <a:pt x="90736" y="111949"/>
                          <a:pt x="84020" y="114666"/>
                        </a:cubicBezTo>
                        <a:cubicBezTo>
                          <a:pt x="77304" y="117400"/>
                          <a:pt x="70170" y="118768"/>
                          <a:pt x="62617" y="118768"/>
                        </a:cubicBezTo>
                        <a:cubicBezTo>
                          <a:pt x="47734" y="118768"/>
                          <a:pt x="36339" y="114219"/>
                          <a:pt x="28433" y="105122"/>
                        </a:cubicBezTo>
                        <a:cubicBezTo>
                          <a:pt x="20526" y="96025"/>
                          <a:pt x="16573" y="82872"/>
                          <a:pt x="16573" y="65664"/>
                        </a:cubicBezTo>
                        <a:cubicBezTo>
                          <a:pt x="16573" y="48511"/>
                          <a:pt x="20526" y="35387"/>
                          <a:pt x="28433" y="26290"/>
                        </a:cubicBezTo>
                        <a:cubicBezTo>
                          <a:pt x="36339" y="17192"/>
                          <a:pt x="47734" y="12644"/>
                          <a:pt x="62617" y="12644"/>
                        </a:cubicBezTo>
                        <a:cubicBezTo>
                          <a:pt x="70170" y="12644"/>
                          <a:pt x="77304" y="14011"/>
                          <a:pt x="84020" y="16746"/>
                        </a:cubicBezTo>
                        <a:cubicBezTo>
                          <a:pt x="90736" y="19481"/>
                          <a:pt x="97061" y="23611"/>
                          <a:pt x="102996" y="29136"/>
                        </a:cubicBezTo>
                        <a:lnTo>
                          <a:pt x="102996" y="10718"/>
                        </a:lnTo>
                        <a:cubicBezTo>
                          <a:pt x="96838" y="6533"/>
                          <a:pt x="90308" y="3389"/>
                          <a:pt x="83406" y="1286"/>
                        </a:cubicBezTo>
                        <a:cubicBezTo>
                          <a:pt x="76523" y="-797"/>
                          <a:pt x="69249" y="-1839"/>
                          <a:pt x="61584" y="-1839"/>
                        </a:cubicBezTo>
                        <a:cubicBezTo>
                          <a:pt x="41864" y="-1839"/>
                          <a:pt x="26331" y="4189"/>
                          <a:pt x="14982" y="16244"/>
                        </a:cubicBezTo>
                        <a:cubicBezTo>
                          <a:pt x="3653" y="28317"/>
                          <a:pt x="-2012" y="44791"/>
                          <a:pt x="-2012" y="65664"/>
                        </a:cubicBezTo>
                        <a:cubicBezTo>
                          <a:pt x="-2012" y="86593"/>
                          <a:pt x="3653" y="103085"/>
                          <a:pt x="14982" y="115140"/>
                        </a:cubicBezTo>
                        <a:cubicBezTo>
                          <a:pt x="26331" y="127214"/>
                          <a:pt x="41864" y="133250"/>
                          <a:pt x="61584" y="133250"/>
                        </a:cubicBezTo>
                        <a:cubicBezTo>
                          <a:pt x="69360" y="133250"/>
                          <a:pt x="76690" y="132218"/>
                          <a:pt x="83574" y="130153"/>
                        </a:cubicBezTo>
                        <a:cubicBezTo>
                          <a:pt x="90475" y="128088"/>
                          <a:pt x="96949" y="124991"/>
                          <a:pt x="102996" y="1208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任意多边形: 形状 890">
                    <a:extLst>
                      <a:ext uri="{FF2B5EF4-FFF2-40B4-BE49-F238E27FC236}">
                        <a16:creationId xmlns:a16="http://schemas.microsoft.com/office/drawing/2014/main" id="{4E500B05-7EC8-9964-6180-7AC58F9FC5B0}"/>
                      </a:ext>
                    </a:extLst>
                  </p:cNvPr>
                  <p:cNvSpPr/>
                  <p:nvPr/>
                </p:nvSpPr>
                <p:spPr>
                  <a:xfrm flipV="1">
                    <a:off x="3753331" y="5775537"/>
                    <a:ext cx="17608" cy="130206"/>
                  </a:xfrm>
                  <a:custGeom>
                    <a:avLst/>
                    <a:gdLst>
                      <a:gd name="connsiteX0" fmla="*/ -708 w 17608"/>
                      <a:gd name="connsiteY0" fmla="*/ 128364 h 130206"/>
                      <a:gd name="connsiteX1" fmla="*/ 16901 w 17608"/>
                      <a:gd name="connsiteY1" fmla="*/ 128364 h 130206"/>
                      <a:gd name="connsiteX2" fmla="*/ 16901 w 17608"/>
                      <a:gd name="connsiteY2" fmla="*/ -1842 h 130206"/>
                      <a:gd name="connsiteX3" fmla="*/ -708 w 17608"/>
                      <a:gd name="connsiteY3" fmla="*/ -1842 h 130206"/>
                      <a:gd name="connsiteX4" fmla="*/ -708 w 17608"/>
                      <a:gd name="connsiteY4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08" h="130206">
                        <a:moveTo>
                          <a:pt x="-708" y="128364"/>
                        </a:moveTo>
                        <a:lnTo>
                          <a:pt x="16901" y="128364"/>
                        </a:lnTo>
                        <a:lnTo>
                          <a:pt x="16901" y="-1842"/>
                        </a:lnTo>
                        <a:lnTo>
                          <a:pt x="-708" y="-1842"/>
                        </a:lnTo>
                        <a:lnTo>
                          <a:pt x="-708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任意多边形: 形状 891">
                    <a:extLst>
                      <a:ext uri="{FF2B5EF4-FFF2-40B4-BE49-F238E27FC236}">
                        <a16:creationId xmlns:a16="http://schemas.microsoft.com/office/drawing/2014/main" id="{16B1FF90-41D2-D788-0265-A2B2241EC631}"/>
                      </a:ext>
                    </a:extLst>
                  </p:cNvPr>
                  <p:cNvSpPr/>
                  <p:nvPr/>
                </p:nvSpPr>
                <p:spPr>
                  <a:xfrm flipV="1">
                    <a:off x="3806002" y="5775537"/>
                    <a:ext cx="74814" cy="130206"/>
                  </a:xfrm>
                  <a:custGeom>
                    <a:avLst/>
                    <a:gdLst>
                      <a:gd name="connsiteX0" fmla="*/ -1726 w 74814"/>
                      <a:gd name="connsiteY0" fmla="*/ 128364 h 130206"/>
                      <a:gd name="connsiteX1" fmla="*/ 73088 w 74814"/>
                      <a:gd name="connsiteY1" fmla="*/ 128364 h 130206"/>
                      <a:gd name="connsiteX2" fmla="*/ 73088 w 74814"/>
                      <a:gd name="connsiteY2" fmla="*/ 113518 h 130206"/>
                      <a:gd name="connsiteX3" fmla="*/ 15883 w 74814"/>
                      <a:gd name="connsiteY3" fmla="*/ 113518 h 130206"/>
                      <a:gd name="connsiteX4" fmla="*/ 15883 w 74814"/>
                      <a:gd name="connsiteY4" fmla="*/ 75148 h 130206"/>
                      <a:gd name="connsiteX5" fmla="*/ 67507 w 74814"/>
                      <a:gd name="connsiteY5" fmla="*/ 75148 h 130206"/>
                      <a:gd name="connsiteX6" fmla="*/ 67507 w 74814"/>
                      <a:gd name="connsiteY6" fmla="*/ 60331 h 130206"/>
                      <a:gd name="connsiteX7" fmla="*/ 15883 w 74814"/>
                      <a:gd name="connsiteY7" fmla="*/ 60331 h 130206"/>
                      <a:gd name="connsiteX8" fmla="*/ 15883 w 74814"/>
                      <a:gd name="connsiteY8" fmla="*/ -1842 h 130206"/>
                      <a:gd name="connsiteX9" fmla="*/ -1726 w 74814"/>
                      <a:gd name="connsiteY9" fmla="*/ -1842 h 130206"/>
                      <a:gd name="connsiteX10" fmla="*/ -1726 w 74814"/>
                      <a:gd name="connsiteY10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814" h="130206">
                        <a:moveTo>
                          <a:pt x="-1726" y="128364"/>
                        </a:moveTo>
                        <a:lnTo>
                          <a:pt x="73088" y="128364"/>
                        </a:lnTo>
                        <a:lnTo>
                          <a:pt x="73088" y="113518"/>
                        </a:lnTo>
                        <a:lnTo>
                          <a:pt x="15883" y="113518"/>
                        </a:lnTo>
                        <a:lnTo>
                          <a:pt x="15883" y="75148"/>
                        </a:lnTo>
                        <a:lnTo>
                          <a:pt x="67507" y="75148"/>
                        </a:lnTo>
                        <a:lnTo>
                          <a:pt x="67507" y="60331"/>
                        </a:lnTo>
                        <a:lnTo>
                          <a:pt x="15883" y="60331"/>
                        </a:lnTo>
                        <a:lnTo>
                          <a:pt x="15883" y="-1842"/>
                        </a:lnTo>
                        <a:lnTo>
                          <a:pt x="-1726" y="-1842"/>
                        </a:lnTo>
                        <a:lnTo>
                          <a:pt x="-1726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任意多边形: 形状 892">
                    <a:extLst>
                      <a:ext uri="{FF2B5EF4-FFF2-40B4-BE49-F238E27FC236}">
                        <a16:creationId xmlns:a16="http://schemas.microsoft.com/office/drawing/2014/main" id="{D6670060-7706-0BF8-9AB6-6E124743BAA4}"/>
                      </a:ext>
                    </a:extLst>
                  </p:cNvPr>
                  <p:cNvSpPr/>
                  <p:nvPr/>
                </p:nvSpPr>
                <p:spPr>
                  <a:xfrm flipV="1">
                    <a:off x="3876302" y="5775537"/>
                    <a:ext cx="119295" cy="130206"/>
                  </a:xfrm>
                  <a:custGeom>
                    <a:avLst/>
                    <a:gdLst>
                      <a:gd name="connsiteX0" fmla="*/ 57725 w 119295"/>
                      <a:gd name="connsiteY0" fmla="*/ 111006 h 130206"/>
                      <a:gd name="connsiteX1" fmla="*/ 33810 w 119295"/>
                      <a:gd name="connsiteY1" fmla="*/ 46210 h 130206"/>
                      <a:gd name="connsiteX2" fmla="*/ 81695 w 119295"/>
                      <a:gd name="connsiteY2" fmla="*/ 46210 h 130206"/>
                      <a:gd name="connsiteX3" fmla="*/ 57725 w 119295"/>
                      <a:gd name="connsiteY3" fmla="*/ 111006 h 130206"/>
                      <a:gd name="connsiteX4" fmla="*/ 47762 w 119295"/>
                      <a:gd name="connsiteY4" fmla="*/ 128364 h 130206"/>
                      <a:gd name="connsiteX5" fmla="*/ 67743 w 119295"/>
                      <a:gd name="connsiteY5" fmla="*/ 128364 h 130206"/>
                      <a:gd name="connsiteX6" fmla="*/ 117358 w 119295"/>
                      <a:gd name="connsiteY6" fmla="*/ -1842 h 130206"/>
                      <a:gd name="connsiteX7" fmla="*/ 99052 w 119295"/>
                      <a:gd name="connsiteY7" fmla="*/ -1842 h 130206"/>
                      <a:gd name="connsiteX8" fmla="*/ 87193 w 119295"/>
                      <a:gd name="connsiteY8" fmla="*/ 31560 h 130206"/>
                      <a:gd name="connsiteX9" fmla="*/ 28508 w 119295"/>
                      <a:gd name="connsiteY9" fmla="*/ 31560 h 130206"/>
                      <a:gd name="connsiteX10" fmla="*/ 16648 w 119295"/>
                      <a:gd name="connsiteY10" fmla="*/ -1842 h 130206"/>
                      <a:gd name="connsiteX11" fmla="*/ -1937 w 119295"/>
                      <a:gd name="connsiteY11" fmla="*/ -1842 h 130206"/>
                      <a:gd name="connsiteX12" fmla="*/ 47762 w 119295"/>
                      <a:gd name="connsiteY12" fmla="*/ 128364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9295" h="130206">
                        <a:moveTo>
                          <a:pt x="57725" y="111006"/>
                        </a:moveTo>
                        <a:lnTo>
                          <a:pt x="33810" y="46210"/>
                        </a:lnTo>
                        <a:lnTo>
                          <a:pt x="81695" y="46210"/>
                        </a:lnTo>
                        <a:lnTo>
                          <a:pt x="57725" y="111006"/>
                        </a:lnTo>
                        <a:close/>
                        <a:moveTo>
                          <a:pt x="47762" y="128364"/>
                        </a:moveTo>
                        <a:lnTo>
                          <a:pt x="67743" y="128364"/>
                        </a:lnTo>
                        <a:lnTo>
                          <a:pt x="117358" y="-1842"/>
                        </a:lnTo>
                        <a:lnTo>
                          <a:pt x="99052" y="-1842"/>
                        </a:lnTo>
                        <a:lnTo>
                          <a:pt x="87193" y="31560"/>
                        </a:lnTo>
                        <a:lnTo>
                          <a:pt x="28508" y="31560"/>
                        </a:lnTo>
                        <a:lnTo>
                          <a:pt x="16648" y="-1842"/>
                        </a:lnTo>
                        <a:lnTo>
                          <a:pt x="-1937" y="-1842"/>
                        </a:lnTo>
                        <a:lnTo>
                          <a:pt x="47762" y="1283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任意多边形: 形状 893">
                    <a:extLst>
                      <a:ext uri="{FF2B5EF4-FFF2-40B4-BE49-F238E27FC236}">
                        <a16:creationId xmlns:a16="http://schemas.microsoft.com/office/drawing/2014/main" id="{E8C3C8F7-2DEB-7D3B-4E96-E9CC5DB26185}"/>
                      </a:ext>
                    </a:extLst>
                  </p:cNvPr>
                  <p:cNvSpPr/>
                  <p:nvPr/>
                </p:nvSpPr>
                <p:spPr>
                  <a:xfrm flipV="1">
                    <a:off x="4014604" y="5775537"/>
                    <a:ext cx="101435" cy="130206"/>
                  </a:xfrm>
                  <a:custGeom>
                    <a:avLst/>
                    <a:gdLst>
                      <a:gd name="connsiteX0" fmla="*/ 59570 w 101435"/>
                      <a:gd name="connsiteY0" fmla="*/ 59214 h 130206"/>
                      <a:gd name="connsiteX1" fmla="*/ 70593 w 101435"/>
                      <a:gd name="connsiteY1" fmla="*/ 51010 h 130206"/>
                      <a:gd name="connsiteX2" fmla="*/ 81364 w 101435"/>
                      <a:gd name="connsiteY2" fmla="*/ 33737 h 130206"/>
                      <a:gd name="connsiteX3" fmla="*/ 99252 w 101435"/>
                      <a:gd name="connsiteY3" fmla="*/ -1842 h 130206"/>
                      <a:gd name="connsiteX4" fmla="*/ 80304 w 101435"/>
                      <a:gd name="connsiteY4" fmla="*/ -1842 h 130206"/>
                      <a:gd name="connsiteX5" fmla="*/ 63672 w 101435"/>
                      <a:gd name="connsiteY5" fmla="*/ 31560 h 130206"/>
                      <a:gd name="connsiteX6" fmla="*/ 51143 w 101435"/>
                      <a:gd name="connsiteY6" fmla="*/ 48917 h 130206"/>
                      <a:gd name="connsiteX7" fmla="*/ 34623 w 101435"/>
                      <a:gd name="connsiteY7" fmla="*/ 53187 h 130206"/>
                      <a:gd name="connsiteX8" fmla="*/ 15424 w 101435"/>
                      <a:gd name="connsiteY8" fmla="*/ 53187 h 130206"/>
                      <a:gd name="connsiteX9" fmla="*/ 15424 w 101435"/>
                      <a:gd name="connsiteY9" fmla="*/ -1842 h 130206"/>
                      <a:gd name="connsiteX10" fmla="*/ -2184 w 101435"/>
                      <a:gd name="connsiteY10" fmla="*/ -1842 h 130206"/>
                      <a:gd name="connsiteX11" fmla="*/ -2184 w 101435"/>
                      <a:gd name="connsiteY11" fmla="*/ 128364 h 130206"/>
                      <a:gd name="connsiteX12" fmla="*/ 37581 w 101435"/>
                      <a:gd name="connsiteY12" fmla="*/ 128364 h 130206"/>
                      <a:gd name="connsiteX13" fmla="*/ 70900 w 101435"/>
                      <a:gd name="connsiteY13" fmla="*/ 119015 h 130206"/>
                      <a:gd name="connsiteX14" fmla="*/ 81895 w 101435"/>
                      <a:gd name="connsiteY14" fmla="*/ 90859 h 130206"/>
                      <a:gd name="connsiteX15" fmla="*/ 76174 w 101435"/>
                      <a:gd name="connsiteY15" fmla="*/ 70432 h 130206"/>
                      <a:gd name="connsiteX16" fmla="*/ 59570 w 101435"/>
                      <a:gd name="connsiteY16" fmla="*/ 59214 h 130206"/>
                      <a:gd name="connsiteX17" fmla="*/ 15424 w 101435"/>
                      <a:gd name="connsiteY17" fmla="*/ 113881 h 130206"/>
                      <a:gd name="connsiteX18" fmla="*/ 15424 w 101435"/>
                      <a:gd name="connsiteY18" fmla="*/ 67670 h 130206"/>
                      <a:gd name="connsiteX19" fmla="*/ 37581 w 101435"/>
                      <a:gd name="connsiteY19" fmla="*/ 67670 h 130206"/>
                      <a:gd name="connsiteX20" fmla="*/ 56808 w 101435"/>
                      <a:gd name="connsiteY20" fmla="*/ 73558 h 130206"/>
                      <a:gd name="connsiteX21" fmla="*/ 63310 w 101435"/>
                      <a:gd name="connsiteY21" fmla="*/ 90859 h 130206"/>
                      <a:gd name="connsiteX22" fmla="*/ 56808 w 101435"/>
                      <a:gd name="connsiteY22" fmla="*/ 108076 h 130206"/>
                      <a:gd name="connsiteX23" fmla="*/ 37581 w 101435"/>
                      <a:gd name="connsiteY23" fmla="*/ 113881 h 130206"/>
                      <a:gd name="connsiteX24" fmla="*/ 15424 w 101435"/>
                      <a:gd name="connsiteY24" fmla="*/ 113881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1435" h="130206">
                        <a:moveTo>
                          <a:pt x="59570" y="59214"/>
                        </a:moveTo>
                        <a:cubicBezTo>
                          <a:pt x="63347" y="57931"/>
                          <a:pt x="67021" y="55196"/>
                          <a:pt x="70593" y="51010"/>
                        </a:cubicBezTo>
                        <a:cubicBezTo>
                          <a:pt x="74165" y="46824"/>
                          <a:pt x="77755" y="41067"/>
                          <a:pt x="81364" y="33737"/>
                        </a:cubicBezTo>
                        <a:lnTo>
                          <a:pt x="99252" y="-1842"/>
                        </a:lnTo>
                        <a:lnTo>
                          <a:pt x="80304" y="-1842"/>
                        </a:lnTo>
                        <a:lnTo>
                          <a:pt x="63672" y="31560"/>
                        </a:lnTo>
                        <a:cubicBezTo>
                          <a:pt x="59356" y="40285"/>
                          <a:pt x="55180" y="46071"/>
                          <a:pt x="51143" y="48917"/>
                        </a:cubicBezTo>
                        <a:cubicBezTo>
                          <a:pt x="47106" y="51764"/>
                          <a:pt x="41599" y="53187"/>
                          <a:pt x="34623" y="53187"/>
                        </a:cubicBezTo>
                        <a:lnTo>
                          <a:pt x="15424" y="53187"/>
                        </a:lnTo>
                        <a:lnTo>
                          <a:pt x="15424" y="-1842"/>
                        </a:lnTo>
                        <a:lnTo>
                          <a:pt x="-2184" y="-1842"/>
                        </a:lnTo>
                        <a:lnTo>
                          <a:pt x="-2184" y="128364"/>
                        </a:lnTo>
                        <a:lnTo>
                          <a:pt x="37581" y="128364"/>
                        </a:lnTo>
                        <a:cubicBezTo>
                          <a:pt x="52464" y="128364"/>
                          <a:pt x="63570" y="125247"/>
                          <a:pt x="70900" y="119015"/>
                        </a:cubicBezTo>
                        <a:cubicBezTo>
                          <a:pt x="78230" y="112802"/>
                          <a:pt x="81895" y="103416"/>
                          <a:pt x="81895" y="90859"/>
                        </a:cubicBezTo>
                        <a:cubicBezTo>
                          <a:pt x="81895" y="82655"/>
                          <a:pt x="79988" y="75846"/>
                          <a:pt x="76174" y="70432"/>
                        </a:cubicBezTo>
                        <a:cubicBezTo>
                          <a:pt x="72360" y="65037"/>
                          <a:pt x="66826" y="61298"/>
                          <a:pt x="59570" y="59214"/>
                        </a:cubicBezTo>
                        <a:close/>
                        <a:moveTo>
                          <a:pt x="15424" y="113881"/>
                        </a:moveTo>
                        <a:lnTo>
                          <a:pt x="15424" y="67670"/>
                        </a:lnTo>
                        <a:lnTo>
                          <a:pt x="37581" y="67670"/>
                        </a:lnTo>
                        <a:cubicBezTo>
                          <a:pt x="46064" y="67670"/>
                          <a:pt x="52473" y="69632"/>
                          <a:pt x="56808" y="73558"/>
                        </a:cubicBezTo>
                        <a:cubicBezTo>
                          <a:pt x="61142" y="77483"/>
                          <a:pt x="63310" y="83250"/>
                          <a:pt x="63310" y="90859"/>
                        </a:cubicBezTo>
                        <a:cubicBezTo>
                          <a:pt x="63310" y="98468"/>
                          <a:pt x="61142" y="104207"/>
                          <a:pt x="56808" y="108076"/>
                        </a:cubicBezTo>
                        <a:cubicBezTo>
                          <a:pt x="52473" y="111946"/>
                          <a:pt x="46064" y="113881"/>
                          <a:pt x="37581" y="113881"/>
                        </a:cubicBezTo>
                        <a:lnTo>
                          <a:pt x="15424" y="1138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任意多边形: 形状 894">
                    <a:extLst>
                      <a:ext uri="{FF2B5EF4-FFF2-40B4-BE49-F238E27FC236}">
                        <a16:creationId xmlns:a16="http://schemas.microsoft.com/office/drawing/2014/main" id="{6ABD5E5F-F76F-F2A4-98F0-9BBB95DBB6C4}"/>
                      </a:ext>
                    </a:extLst>
                  </p:cNvPr>
                  <p:cNvSpPr/>
                  <p:nvPr/>
                </p:nvSpPr>
                <p:spPr>
                  <a:xfrm flipV="1">
                    <a:off x="4140789" y="5775537"/>
                    <a:ext cx="77520" cy="130206"/>
                  </a:xfrm>
                  <a:custGeom>
                    <a:avLst/>
                    <a:gdLst>
                      <a:gd name="connsiteX0" fmla="*/ 718 w 77520"/>
                      <a:gd name="connsiteY0" fmla="*/ 12975 h 130206"/>
                      <a:gd name="connsiteX1" fmla="*/ 29489 w 77520"/>
                      <a:gd name="connsiteY1" fmla="*/ 12975 h 130206"/>
                      <a:gd name="connsiteX2" fmla="*/ 29489 w 77520"/>
                      <a:gd name="connsiteY2" fmla="*/ 112318 h 130206"/>
                      <a:gd name="connsiteX3" fmla="*/ -1821 w 77520"/>
                      <a:gd name="connsiteY3" fmla="*/ 106039 h 130206"/>
                      <a:gd name="connsiteX4" fmla="*/ -1821 w 77520"/>
                      <a:gd name="connsiteY4" fmla="*/ 122085 h 130206"/>
                      <a:gd name="connsiteX5" fmla="*/ 29321 w 77520"/>
                      <a:gd name="connsiteY5" fmla="*/ 128364 h 130206"/>
                      <a:gd name="connsiteX6" fmla="*/ 46930 w 77520"/>
                      <a:gd name="connsiteY6" fmla="*/ 128364 h 130206"/>
                      <a:gd name="connsiteX7" fmla="*/ 46930 w 77520"/>
                      <a:gd name="connsiteY7" fmla="*/ 12975 h 130206"/>
                      <a:gd name="connsiteX8" fmla="*/ 75700 w 77520"/>
                      <a:gd name="connsiteY8" fmla="*/ 12975 h 130206"/>
                      <a:gd name="connsiteX9" fmla="*/ 75700 w 77520"/>
                      <a:gd name="connsiteY9" fmla="*/ -1842 h 130206"/>
                      <a:gd name="connsiteX10" fmla="*/ 718 w 77520"/>
                      <a:gd name="connsiteY10" fmla="*/ -1842 h 130206"/>
                      <a:gd name="connsiteX11" fmla="*/ 718 w 77520"/>
                      <a:gd name="connsiteY11" fmla="*/ 12975 h 130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7520" h="130206">
                        <a:moveTo>
                          <a:pt x="718" y="12975"/>
                        </a:moveTo>
                        <a:lnTo>
                          <a:pt x="29489" y="12975"/>
                        </a:lnTo>
                        <a:lnTo>
                          <a:pt x="29489" y="112318"/>
                        </a:lnTo>
                        <a:lnTo>
                          <a:pt x="-1821" y="106039"/>
                        </a:lnTo>
                        <a:lnTo>
                          <a:pt x="-1821" y="122085"/>
                        </a:lnTo>
                        <a:lnTo>
                          <a:pt x="29321" y="128364"/>
                        </a:lnTo>
                        <a:lnTo>
                          <a:pt x="46930" y="128364"/>
                        </a:lnTo>
                        <a:lnTo>
                          <a:pt x="46930" y="12975"/>
                        </a:lnTo>
                        <a:lnTo>
                          <a:pt x="75700" y="12975"/>
                        </a:lnTo>
                        <a:lnTo>
                          <a:pt x="75700" y="-1842"/>
                        </a:lnTo>
                        <a:lnTo>
                          <a:pt x="718" y="-1842"/>
                        </a:lnTo>
                        <a:lnTo>
                          <a:pt x="718" y="129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任意多边形: 形状 895">
                    <a:extLst>
                      <a:ext uri="{FF2B5EF4-FFF2-40B4-BE49-F238E27FC236}">
                        <a16:creationId xmlns:a16="http://schemas.microsoft.com/office/drawing/2014/main" id="{1568FD46-F309-C5BF-CD0C-47C9D22FFC7C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574" y="5773193"/>
                    <a:ext cx="89994" cy="135089"/>
                  </a:xfrm>
                  <a:custGeom>
                    <a:avLst/>
                    <a:gdLst>
                      <a:gd name="connsiteX0" fmla="*/ 43229 w 89994"/>
                      <a:gd name="connsiteY0" fmla="*/ 119298 h 135089"/>
                      <a:gd name="connsiteX1" fmla="*/ 22775 w 89994"/>
                      <a:gd name="connsiteY1" fmla="*/ 105903 h 135089"/>
                      <a:gd name="connsiteX2" fmla="*/ 15938 w 89994"/>
                      <a:gd name="connsiteY2" fmla="*/ 65664 h 135089"/>
                      <a:gd name="connsiteX3" fmla="*/ 22775 w 89994"/>
                      <a:gd name="connsiteY3" fmla="*/ 25508 h 135089"/>
                      <a:gd name="connsiteX4" fmla="*/ 43229 w 89994"/>
                      <a:gd name="connsiteY4" fmla="*/ 12114 h 135089"/>
                      <a:gd name="connsiteX5" fmla="*/ 63768 w 89994"/>
                      <a:gd name="connsiteY5" fmla="*/ 25508 h 135089"/>
                      <a:gd name="connsiteX6" fmla="*/ 70632 w 89994"/>
                      <a:gd name="connsiteY6" fmla="*/ 65664 h 135089"/>
                      <a:gd name="connsiteX7" fmla="*/ 63768 w 89994"/>
                      <a:gd name="connsiteY7" fmla="*/ 105903 h 135089"/>
                      <a:gd name="connsiteX8" fmla="*/ 43229 w 89994"/>
                      <a:gd name="connsiteY8" fmla="*/ 119298 h 135089"/>
                      <a:gd name="connsiteX9" fmla="*/ 43229 w 89994"/>
                      <a:gd name="connsiteY9" fmla="*/ 133250 h 135089"/>
                      <a:gd name="connsiteX10" fmla="*/ 76688 w 89994"/>
                      <a:gd name="connsiteY10" fmla="*/ 115921 h 135089"/>
                      <a:gd name="connsiteX11" fmla="*/ 88240 w 89994"/>
                      <a:gd name="connsiteY11" fmla="*/ 65664 h 135089"/>
                      <a:gd name="connsiteX12" fmla="*/ 76688 w 89994"/>
                      <a:gd name="connsiteY12" fmla="*/ 15462 h 135089"/>
                      <a:gd name="connsiteX13" fmla="*/ 43229 w 89994"/>
                      <a:gd name="connsiteY13" fmla="*/ -1839 h 135089"/>
                      <a:gd name="connsiteX14" fmla="*/ 9799 w 89994"/>
                      <a:gd name="connsiteY14" fmla="*/ 15462 h 135089"/>
                      <a:gd name="connsiteX15" fmla="*/ -1754 w 89994"/>
                      <a:gd name="connsiteY15" fmla="*/ 65664 h 135089"/>
                      <a:gd name="connsiteX16" fmla="*/ 9799 w 89994"/>
                      <a:gd name="connsiteY16" fmla="*/ 115921 h 135089"/>
                      <a:gd name="connsiteX17" fmla="*/ 43229 w 89994"/>
                      <a:gd name="connsiteY17" fmla="*/ 133250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229" y="119298"/>
                        </a:moveTo>
                        <a:cubicBezTo>
                          <a:pt x="34169" y="119298"/>
                          <a:pt x="27351" y="114833"/>
                          <a:pt x="22775" y="105903"/>
                        </a:cubicBezTo>
                        <a:cubicBezTo>
                          <a:pt x="18217" y="96992"/>
                          <a:pt x="15938" y="83579"/>
                          <a:pt x="15938" y="65664"/>
                        </a:cubicBezTo>
                        <a:cubicBezTo>
                          <a:pt x="15938" y="47823"/>
                          <a:pt x="18217" y="34438"/>
                          <a:pt x="22775" y="25508"/>
                        </a:cubicBezTo>
                        <a:cubicBezTo>
                          <a:pt x="27351" y="16579"/>
                          <a:pt x="34169" y="12114"/>
                          <a:pt x="43229" y="12114"/>
                        </a:cubicBezTo>
                        <a:cubicBezTo>
                          <a:pt x="52364" y="12114"/>
                          <a:pt x="59210" y="16579"/>
                          <a:pt x="63768" y="25508"/>
                        </a:cubicBezTo>
                        <a:cubicBezTo>
                          <a:pt x="68344" y="34438"/>
                          <a:pt x="70632" y="47823"/>
                          <a:pt x="70632" y="65664"/>
                        </a:cubicBezTo>
                        <a:cubicBezTo>
                          <a:pt x="70632" y="83579"/>
                          <a:pt x="68344" y="96992"/>
                          <a:pt x="63768" y="105903"/>
                        </a:cubicBezTo>
                        <a:cubicBezTo>
                          <a:pt x="59210" y="114833"/>
                          <a:pt x="52364" y="119298"/>
                          <a:pt x="43229" y="119298"/>
                        </a:cubicBezTo>
                        <a:close/>
                        <a:moveTo>
                          <a:pt x="43229" y="133250"/>
                        </a:moveTo>
                        <a:cubicBezTo>
                          <a:pt x="57833" y="133250"/>
                          <a:pt x="68986" y="127474"/>
                          <a:pt x="76688" y="115921"/>
                        </a:cubicBezTo>
                        <a:cubicBezTo>
                          <a:pt x="84390" y="104387"/>
                          <a:pt x="88240" y="87635"/>
                          <a:pt x="88240" y="65664"/>
                        </a:cubicBezTo>
                        <a:cubicBezTo>
                          <a:pt x="88240" y="43749"/>
                          <a:pt x="84390" y="27015"/>
                          <a:pt x="76688" y="15462"/>
                        </a:cubicBezTo>
                        <a:cubicBezTo>
                          <a:pt x="68986" y="3928"/>
                          <a:pt x="57833" y="-1839"/>
                          <a:pt x="43229" y="-1839"/>
                        </a:cubicBezTo>
                        <a:cubicBezTo>
                          <a:pt x="28644" y="-1839"/>
                          <a:pt x="17501" y="3928"/>
                          <a:pt x="9799" y="15462"/>
                        </a:cubicBezTo>
                        <a:cubicBezTo>
                          <a:pt x="2097" y="27015"/>
                          <a:pt x="-1754" y="43749"/>
                          <a:pt x="-1754" y="65664"/>
                        </a:cubicBezTo>
                        <a:cubicBezTo>
                          <a:pt x="-1754" y="87635"/>
                          <a:pt x="2097" y="104387"/>
                          <a:pt x="9799" y="115921"/>
                        </a:cubicBezTo>
                        <a:cubicBezTo>
                          <a:pt x="17501" y="127474"/>
                          <a:pt x="28644" y="133250"/>
                          <a:pt x="43229" y="1332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任意多边形: 形状 896">
                    <a:extLst>
                      <a:ext uri="{FF2B5EF4-FFF2-40B4-BE49-F238E27FC236}">
                        <a16:creationId xmlns:a16="http://schemas.microsoft.com/office/drawing/2014/main" id="{8F189C3B-B927-5A04-C7AC-C217955E1687}"/>
                      </a:ext>
                    </a:extLst>
                  </p:cNvPr>
                  <p:cNvSpPr/>
                  <p:nvPr/>
                </p:nvSpPr>
                <p:spPr>
                  <a:xfrm flipV="1">
                    <a:off x="4360201" y="5773193"/>
                    <a:ext cx="89994" cy="135089"/>
                  </a:xfrm>
                  <a:custGeom>
                    <a:avLst/>
                    <a:gdLst>
                      <a:gd name="connsiteX0" fmla="*/ 43239 w 89994"/>
                      <a:gd name="connsiteY0" fmla="*/ 119298 h 135089"/>
                      <a:gd name="connsiteX1" fmla="*/ 22784 w 89994"/>
                      <a:gd name="connsiteY1" fmla="*/ 105903 h 135089"/>
                      <a:gd name="connsiteX2" fmla="*/ 15947 w 89994"/>
                      <a:gd name="connsiteY2" fmla="*/ 65664 h 135089"/>
                      <a:gd name="connsiteX3" fmla="*/ 22784 w 89994"/>
                      <a:gd name="connsiteY3" fmla="*/ 25508 h 135089"/>
                      <a:gd name="connsiteX4" fmla="*/ 43239 w 89994"/>
                      <a:gd name="connsiteY4" fmla="*/ 12114 h 135089"/>
                      <a:gd name="connsiteX5" fmla="*/ 63777 w 89994"/>
                      <a:gd name="connsiteY5" fmla="*/ 25508 h 135089"/>
                      <a:gd name="connsiteX6" fmla="*/ 70642 w 89994"/>
                      <a:gd name="connsiteY6" fmla="*/ 65664 h 135089"/>
                      <a:gd name="connsiteX7" fmla="*/ 63777 w 89994"/>
                      <a:gd name="connsiteY7" fmla="*/ 105903 h 135089"/>
                      <a:gd name="connsiteX8" fmla="*/ 43239 w 89994"/>
                      <a:gd name="connsiteY8" fmla="*/ 119298 h 135089"/>
                      <a:gd name="connsiteX9" fmla="*/ 43239 w 89994"/>
                      <a:gd name="connsiteY9" fmla="*/ 133250 h 135089"/>
                      <a:gd name="connsiteX10" fmla="*/ 76697 w 89994"/>
                      <a:gd name="connsiteY10" fmla="*/ 115921 h 135089"/>
                      <a:gd name="connsiteX11" fmla="*/ 88250 w 89994"/>
                      <a:gd name="connsiteY11" fmla="*/ 65664 h 135089"/>
                      <a:gd name="connsiteX12" fmla="*/ 76697 w 89994"/>
                      <a:gd name="connsiteY12" fmla="*/ 15462 h 135089"/>
                      <a:gd name="connsiteX13" fmla="*/ 43239 w 89994"/>
                      <a:gd name="connsiteY13" fmla="*/ -1839 h 135089"/>
                      <a:gd name="connsiteX14" fmla="*/ 9808 w 89994"/>
                      <a:gd name="connsiteY14" fmla="*/ 15462 h 135089"/>
                      <a:gd name="connsiteX15" fmla="*/ -1745 w 89994"/>
                      <a:gd name="connsiteY15" fmla="*/ 65664 h 135089"/>
                      <a:gd name="connsiteX16" fmla="*/ 9808 w 89994"/>
                      <a:gd name="connsiteY16" fmla="*/ 115921 h 135089"/>
                      <a:gd name="connsiteX17" fmla="*/ 43239 w 89994"/>
                      <a:gd name="connsiteY17" fmla="*/ 133250 h 135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9994" h="135089">
                        <a:moveTo>
                          <a:pt x="43239" y="119298"/>
                        </a:moveTo>
                        <a:cubicBezTo>
                          <a:pt x="34179" y="119298"/>
                          <a:pt x="27361" y="114833"/>
                          <a:pt x="22784" y="105903"/>
                        </a:cubicBezTo>
                        <a:cubicBezTo>
                          <a:pt x="18226" y="96992"/>
                          <a:pt x="15947" y="83579"/>
                          <a:pt x="15947" y="65664"/>
                        </a:cubicBezTo>
                        <a:cubicBezTo>
                          <a:pt x="15947" y="47823"/>
                          <a:pt x="18226" y="34438"/>
                          <a:pt x="22784" y="25508"/>
                        </a:cubicBezTo>
                        <a:cubicBezTo>
                          <a:pt x="27361" y="16579"/>
                          <a:pt x="34179" y="12114"/>
                          <a:pt x="43239" y="12114"/>
                        </a:cubicBezTo>
                        <a:cubicBezTo>
                          <a:pt x="52373" y="12114"/>
                          <a:pt x="59219" y="16579"/>
                          <a:pt x="63777" y="25508"/>
                        </a:cubicBezTo>
                        <a:cubicBezTo>
                          <a:pt x="68354" y="34438"/>
                          <a:pt x="70642" y="47823"/>
                          <a:pt x="70642" y="65664"/>
                        </a:cubicBezTo>
                        <a:cubicBezTo>
                          <a:pt x="70642" y="83579"/>
                          <a:pt x="68354" y="96992"/>
                          <a:pt x="63777" y="105903"/>
                        </a:cubicBezTo>
                        <a:cubicBezTo>
                          <a:pt x="59219" y="114833"/>
                          <a:pt x="52373" y="119298"/>
                          <a:pt x="43239" y="119298"/>
                        </a:cubicBezTo>
                        <a:close/>
                        <a:moveTo>
                          <a:pt x="43239" y="133250"/>
                        </a:moveTo>
                        <a:cubicBezTo>
                          <a:pt x="57843" y="133250"/>
                          <a:pt x="68995" y="127474"/>
                          <a:pt x="76697" y="115921"/>
                        </a:cubicBezTo>
                        <a:cubicBezTo>
                          <a:pt x="84399" y="104387"/>
                          <a:pt x="88250" y="87635"/>
                          <a:pt x="88250" y="65664"/>
                        </a:cubicBezTo>
                        <a:cubicBezTo>
                          <a:pt x="88250" y="43749"/>
                          <a:pt x="84399" y="27015"/>
                          <a:pt x="76697" y="15462"/>
                        </a:cubicBezTo>
                        <a:cubicBezTo>
                          <a:pt x="68995" y="3928"/>
                          <a:pt x="57843" y="-1839"/>
                          <a:pt x="43239" y="-1839"/>
                        </a:cubicBezTo>
                        <a:cubicBezTo>
                          <a:pt x="28654" y="-1839"/>
                          <a:pt x="17510" y="3928"/>
                          <a:pt x="9808" y="15462"/>
                        </a:cubicBezTo>
                        <a:cubicBezTo>
                          <a:pt x="2106" y="27015"/>
                          <a:pt x="-1745" y="43749"/>
                          <a:pt x="-1745" y="65664"/>
                        </a:cubicBezTo>
                        <a:cubicBezTo>
                          <a:pt x="-1745" y="87635"/>
                          <a:pt x="2106" y="104387"/>
                          <a:pt x="9808" y="115921"/>
                        </a:cubicBezTo>
                        <a:cubicBezTo>
                          <a:pt x="17510" y="127474"/>
                          <a:pt x="28654" y="133250"/>
                          <a:pt x="43239" y="1332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任意多边形: 形状 897">
                    <a:extLst>
                      <a:ext uri="{FF2B5EF4-FFF2-40B4-BE49-F238E27FC236}">
                        <a16:creationId xmlns:a16="http://schemas.microsoft.com/office/drawing/2014/main" id="{C3E37E76-B7E6-7931-DC5F-EA46A5A32A80}"/>
                      </a:ext>
                    </a:extLst>
                  </p:cNvPr>
                  <p:cNvSpPr/>
                  <p:nvPr/>
                </p:nvSpPr>
                <p:spPr>
                  <a:xfrm flipV="1">
                    <a:off x="4476367" y="5770235"/>
                    <a:ext cx="40016" cy="159060"/>
                  </a:xfrm>
                  <a:custGeom>
                    <a:avLst/>
                    <a:gdLst>
                      <a:gd name="connsiteX0" fmla="*/ -932 w 40016"/>
                      <a:gd name="connsiteY0" fmla="*/ 157545 h 159060"/>
                      <a:gd name="connsiteX1" fmla="*/ 13020 w 40016"/>
                      <a:gd name="connsiteY1" fmla="*/ 157545 h 159060"/>
                      <a:gd name="connsiteX2" fmla="*/ 32582 w 40016"/>
                      <a:gd name="connsiteY2" fmla="*/ 117250 h 159060"/>
                      <a:gd name="connsiteX3" fmla="*/ 39084 w 40016"/>
                      <a:gd name="connsiteY3" fmla="*/ 78099 h 159060"/>
                      <a:gd name="connsiteX4" fmla="*/ 32582 w 40016"/>
                      <a:gd name="connsiteY4" fmla="*/ 38781 h 159060"/>
                      <a:gd name="connsiteX5" fmla="*/ 13020 w 40016"/>
                      <a:gd name="connsiteY5" fmla="*/ -1515 h 159060"/>
                      <a:gd name="connsiteX6" fmla="*/ -932 w 40016"/>
                      <a:gd name="connsiteY6" fmla="*/ -1515 h 159060"/>
                      <a:gd name="connsiteX7" fmla="*/ 16369 w 40016"/>
                      <a:gd name="connsiteY7" fmla="*/ 38222 h 159060"/>
                      <a:gd name="connsiteX8" fmla="*/ 22089 w 40016"/>
                      <a:gd name="connsiteY8" fmla="*/ 78099 h 159060"/>
                      <a:gd name="connsiteX9" fmla="*/ 16369 w 40016"/>
                      <a:gd name="connsiteY9" fmla="*/ 117864 h 159060"/>
                      <a:gd name="connsiteX10" fmla="*/ -932 w 40016"/>
                      <a:gd name="connsiteY10" fmla="*/ 157545 h 15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016" h="159060">
                        <a:moveTo>
                          <a:pt x="-932" y="157545"/>
                        </a:moveTo>
                        <a:lnTo>
                          <a:pt x="13020" y="157545"/>
                        </a:lnTo>
                        <a:cubicBezTo>
                          <a:pt x="21727" y="143835"/>
                          <a:pt x="28247" y="130403"/>
                          <a:pt x="32582" y="117250"/>
                        </a:cubicBezTo>
                        <a:cubicBezTo>
                          <a:pt x="36917" y="104116"/>
                          <a:pt x="39084" y="91066"/>
                          <a:pt x="39084" y="78099"/>
                        </a:cubicBezTo>
                        <a:cubicBezTo>
                          <a:pt x="39084" y="65077"/>
                          <a:pt x="36917" y="51970"/>
                          <a:pt x="32582" y="38781"/>
                        </a:cubicBezTo>
                        <a:cubicBezTo>
                          <a:pt x="28247" y="25591"/>
                          <a:pt x="21727" y="12159"/>
                          <a:pt x="13020" y="-1515"/>
                        </a:cubicBezTo>
                        <a:lnTo>
                          <a:pt x="-932" y="-1515"/>
                        </a:lnTo>
                        <a:cubicBezTo>
                          <a:pt x="6788" y="11805"/>
                          <a:pt x="12555" y="25051"/>
                          <a:pt x="16369" y="38222"/>
                        </a:cubicBezTo>
                        <a:cubicBezTo>
                          <a:pt x="20183" y="51394"/>
                          <a:pt x="22089" y="64686"/>
                          <a:pt x="22089" y="78099"/>
                        </a:cubicBezTo>
                        <a:cubicBezTo>
                          <a:pt x="22089" y="91531"/>
                          <a:pt x="20183" y="104786"/>
                          <a:pt x="16369" y="117864"/>
                        </a:cubicBezTo>
                        <a:cubicBezTo>
                          <a:pt x="12555" y="130961"/>
                          <a:pt x="6788" y="144188"/>
                          <a:pt x="-932" y="1575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6978053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智扬 梁</cp:lastModifiedBy>
  <cp:revision>2</cp:revision>
  <dcterms:created xsi:type="dcterms:W3CDTF">2023-10-31T12:33:14Z</dcterms:created>
  <dcterms:modified xsi:type="dcterms:W3CDTF">2023-10-31T12:37:35Z</dcterms:modified>
</cp:coreProperties>
</file>