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1" r:id="rId3"/>
    <p:sldId id="274" r:id="rId5"/>
    <p:sldId id="656" r:id="rId6"/>
    <p:sldId id="657" r:id="rId7"/>
    <p:sldId id="654" r:id="rId8"/>
  </p:sldIdLst>
  <p:sldSz cx="21913850" cy="12436475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FF"/>
    <a:srgbClr val="026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6959"/>
  </p:normalViewPr>
  <p:slideViewPr>
    <p:cSldViewPr snapToGrid="0">
      <p:cViewPr varScale="1">
        <p:scale>
          <a:sx n="68" d="100"/>
          <a:sy n="68" d="100"/>
        </p:scale>
        <p:origin x="7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1A-CBCF-0149-A66E-ECB88B38ED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1143000"/>
            <a:ext cx="5435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AB654-BC69-364D-8040-AF067210C1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1143000"/>
            <a:ext cx="5435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heterogeneous hypergraph in general online social forums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超边</a:t>
            </a:r>
            <a:endParaRPr lang="en-US" altLang="zh-CN" dirty="0"/>
          </a:p>
          <a:p>
            <a:r>
              <a:rPr lang="zh-CN" altLang="en-US" dirty="0"/>
              <a:t>紫色边：同一个用户的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endParaRPr lang="en-US" altLang="zh-CN" dirty="0"/>
          </a:p>
          <a:p>
            <a:r>
              <a:rPr lang="zh-CN" altLang="en-US" dirty="0"/>
              <a:t>蓝色边：同一个</a:t>
            </a:r>
            <a:r>
              <a:rPr lang="en-US" altLang="zh-CN" dirty="0"/>
              <a:t>post</a:t>
            </a:r>
            <a:r>
              <a:rPr lang="zh-CN" altLang="en-US" dirty="0"/>
              <a:t>及其它的</a:t>
            </a:r>
            <a:r>
              <a:rPr lang="en-US" altLang="zh-CN" dirty="0" err="1"/>
              <a:t>coment</a:t>
            </a:r>
            <a:endParaRPr lang="en-US" altLang="zh-CN" dirty="0"/>
          </a:p>
          <a:p>
            <a:r>
              <a:rPr lang="zh-CN" altLang="en-US" dirty="0"/>
              <a:t>红色超边：同一个</a:t>
            </a:r>
            <a:r>
              <a:rPr lang="en-US" altLang="zh-CN" dirty="0"/>
              <a:t>group</a:t>
            </a:r>
            <a:r>
              <a:rPr lang="zh-CN" altLang="en-US" dirty="0"/>
              <a:t>下的所有</a:t>
            </a:r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comment</a:t>
            </a:r>
            <a:endParaRPr lang="en-US" altLang="zh-CN" dirty="0"/>
          </a:p>
          <a:p>
            <a:r>
              <a:rPr lang="en-US" dirty="0"/>
              <a:t>G</a:t>
            </a:r>
            <a:r>
              <a:rPr lang="en-US" altLang="zh-CN" dirty="0"/>
              <a:t>-P</a:t>
            </a:r>
            <a:endParaRPr lang="en-US" altLang="zh-CN" dirty="0"/>
          </a:p>
          <a:p>
            <a:r>
              <a:rPr lang="en-US" dirty="0"/>
              <a:t>P</a:t>
            </a:r>
            <a:r>
              <a:rPr lang="en-US" altLang="zh-CN" dirty="0"/>
              <a:t>-C</a:t>
            </a:r>
            <a:endParaRPr lang="en-US" altLang="zh-CN" dirty="0"/>
          </a:p>
          <a:p>
            <a:r>
              <a:rPr lang="en-US" dirty="0"/>
              <a:t>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Post</a:t>
            </a:r>
            <a:endParaRPr lang="en-US" dirty="0"/>
          </a:p>
          <a:p>
            <a:r>
              <a:rPr lang="en-US" dirty="0"/>
              <a:t>Comment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AB654-BC69-364D-8040-AF067210C19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Pair-wise methods can not deal with isolated nodes, hyperedge can.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F4E9-F863-4EAA-8A05-218DE7FAEB7F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1143000"/>
            <a:ext cx="5435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heterogeneous hypergraph in general online social forums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超边</a:t>
            </a:r>
            <a:endParaRPr lang="en-US" altLang="zh-CN" dirty="0"/>
          </a:p>
          <a:p>
            <a:r>
              <a:rPr lang="zh-CN" altLang="en-US" dirty="0"/>
              <a:t>紫色边：同一个用户的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endParaRPr lang="en-US" altLang="zh-CN" dirty="0"/>
          </a:p>
          <a:p>
            <a:r>
              <a:rPr lang="zh-CN" altLang="en-US" dirty="0"/>
              <a:t>蓝色边：同一个</a:t>
            </a:r>
            <a:r>
              <a:rPr lang="en-US" altLang="zh-CN" dirty="0"/>
              <a:t>post</a:t>
            </a:r>
            <a:r>
              <a:rPr lang="zh-CN" altLang="en-US" dirty="0"/>
              <a:t>及其它的</a:t>
            </a:r>
            <a:r>
              <a:rPr lang="en-US" altLang="zh-CN" dirty="0" err="1"/>
              <a:t>coment</a:t>
            </a:r>
            <a:endParaRPr lang="en-US" altLang="zh-CN" dirty="0"/>
          </a:p>
          <a:p>
            <a:r>
              <a:rPr lang="zh-CN" altLang="en-US" dirty="0"/>
              <a:t>红色超边：同一个</a:t>
            </a:r>
            <a:r>
              <a:rPr lang="en-US" altLang="zh-CN" dirty="0"/>
              <a:t>group</a:t>
            </a:r>
            <a:r>
              <a:rPr lang="zh-CN" altLang="en-US" dirty="0"/>
              <a:t>下的所有</a:t>
            </a:r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comment</a:t>
            </a:r>
            <a:endParaRPr lang="en-US" altLang="zh-CN" dirty="0"/>
          </a:p>
          <a:p>
            <a:r>
              <a:rPr lang="en-US" dirty="0"/>
              <a:t>G</a:t>
            </a:r>
            <a:r>
              <a:rPr lang="en-US" altLang="zh-CN" dirty="0"/>
              <a:t>-P</a:t>
            </a:r>
            <a:endParaRPr lang="en-US" altLang="zh-CN" dirty="0"/>
          </a:p>
          <a:p>
            <a:r>
              <a:rPr lang="en-US" dirty="0"/>
              <a:t>P</a:t>
            </a:r>
            <a:r>
              <a:rPr lang="en-US" altLang="zh-CN" dirty="0"/>
              <a:t>-C</a:t>
            </a:r>
            <a:endParaRPr lang="en-US" altLang="zh-CN" dirty="0"/>
          </a:p>
          <a:p>
            <a:r>
              <a:rPr lang="en-US" dirty="0"/>
              <a:t>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Post</a:t>
            </a:r>
            <a:endParaRPr lang="en-US" dirty="0"/>
          </a:p>
          <a:p>
            <a:r>
              <a:rPr lang="en-US" dirty="0"/>
              <a:t>Comment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AB654-BC69-364D-8040-AF067210C19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1143000"/>
            <a:ext cx="5435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heterogeneous hypergraph in general online social forums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超边</a:t>
            </a:r>
            <a:endParaRPr lang="en-US" altLang="zh-CN" dirty="0"/>
          </a:p>
          <a:p>
            <a:r>
              <a:rPr lang="zh-CN" altLang="en-US" dirty="0"/>
              <a:t>紫色边：同一个用户的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endParaRPr lang="en-US" altLang="zh-CN" dirty="0"/>
          </a:p>
          <a:p>
            <a:r>
              <a:rPr lang="zh-CN" altLang="en-US" dirty="0"/>
              <a:t>蓝色边：同一个</a:t>
            </a:r>
            <a:r>
              <a:rPr lang="en-US" altLang="zh-CN" dirty="0"/>
              <a:t>post</a:t>
            </a:r>
            <a:r>
              <a:rPr lang="zh-CN" altLang="en-US" dirty="0"/>
              <a:t>及其它的</a:t>
            </a:r>
            <a:r>
              <a:rPr lang="en-US" altLang="zh-CN" dirty="0" err="1"/>
              <a:t>coment</a:t>
            </a:r>
            <a:endParaRPr lang="en-US" altLang="zh-CN" dirty="0"/>
          </a:p>
          <a:p>
            <a:r>
              <a:rPr lang="zh-CN" altLang="en-US" dirty="0"/>
              <a:t>红色超边：同一个</a:t>
            </a:r>
            <a:r>
              <a:rPr lang="en-US" altLang="zh-CN" dirty="0"/>
              <a:t>group</a:t>
            </a:r>
            <a:r>
              <a:rPr lang="zh-CN" altLang="en-US" dirty="0"/>
              <a:t>下的所有</a:t>
            </a:r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comment</a:t>
            </a:r>
            <a:endParaRPr lang="en-US" altLang="zh-CN" dirty="0"/>
          </a:p>
          <a:p>
            <a:r>
              <a:rPr lang="en-US" dirty="0"/>
              <a:t>G</a:t>
            </a:r>
            <a:r>
              <a:rPr lang="en-US" altLang="zh-CN" dirty="0"/>
              <a:t>-P</a:t>
            </a:r>
            <a:endParaRPr lang="en-US" altLang="zh-CN" dirty="0"/>
          </a:p>
          <a:p>
            <a:r>
              <a:rPr lang="en-US" dirty="0"/>
              <a:t>P</a:t>
            </a:r>
            <a:r>
              <a:rPr lang="en-US" altLang="zh-CN" dirty="0"/>
              <a:t>-C</a:t>
            </a:r>
            <a:endParaRPr lang="en-US" altLang="zh-CN" dirty="0"/>
          </a:p>
          <a:p>
            <a:r>
              <a:rPr lang="en-US" dirty="0"/>
              <a:t>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Post</a:t>
            </a:r>
            <a:endParaRPr lang="en-US" dirty="0"/>
          </a:p>
          <a:p>
            <a:r>
              <a:rPr lang="en-US" dirty="0"/>
              <a:t>Comment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AB654-BC69-364D-8040-AF067210C19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1143000"/>
            <a:ext cx="5435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heterogeneous hypergraph in general online social forums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超边</a:t>
            </a:r>
            <a:endParaRPr lang="en-US" altLang="zh-CN" dirty="0"/>
          </a:p>
          <a:p>
            <a:r>
              <a:rPr lang="zh-CN" altLang="en-US" dirty="0"/>
              <a:t>紫色边：同一个用户的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endParaRPr lang="en-US" altLang="zh-CN" dirty="0"/>
          </a:p>
          <a:p>
            <a:r>
              <a:rPr lang="zh-CN" altLang="en-US" dirty="0"/>
              <a:t>蓝色边：同一个</a:t>
            </a:r>
            <a:r>
              <a:rPr lang="en-US" altLang="zh-CN" dirty="0"/>
              <a:t>post</a:t>
            </a:r>
            <a:r>
              <a:rPr lang="zh-CN" altLang="en-US" dirty="0"/>
              <a:t>及其它的</a:t>
            </a:r>
            <a:r>
              <a:rPr lang="en-US" altLang="zh-CN" dirty="0" err="1"/>
              <a:t>coment</a:t>
            </a:r>
            <a:endParaRPr lang="en-US" altLang="zh-CN" dirty="0"/>
          </a:p>
          <a:p>
            <a:r>
              <a:rPr lang="zh-CN" altLang="en-US" dirty="0"/>
              <a:t>红色超边：同一个</a:t>
            </a:r>
            <a:r>
              <a:rPr lang="en-US" altLang="zh-CN" dirty="0"/>
              <a:t>group</a:t>
            </a:r>
            <a:r>
              <a:rPr lang="zh-CN" altLang="en-US" dirty="0"/>
              <a:t>下的所有</a:t>
            </a:r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comment</a:t>
            </a:r>
            <a:endParaRPr lang="en-US" altLang="zh-CN" dirty="0"/>
          </a:p>
          <a:p>
            <a:r>
              <a:rPr lang="en-US" dirty="0"/>
              <a:t>G</a:t>
            </a:r>
            <a:r>
              <a:rPr lang="en-US" altLang="zh-CN" dirty="0"/>
              <a:t>-P</a:t>
            </a:r>
            <a:endParaRPr lang="en-US" altLang="zh-CN" dirty="0"/>
          </a:p>
          <a:p>
            <a:r>
              <a:rPr lang="en-US" dirty="0"/>
              <a:t>P</a:t>
            </a:r>
            <a:r>
              <a:rPr lang="en-US" altLang="zh-CN" dirty="0"/>
              <a:t>-C</a:t>
            </a:r>
            <a:endParaRPr lang="en-US" altLang="zh-CN" dirty="0"/>
          </a:p>
          <a:p>
            <a:r>
              <a:rPr lang="en-US" dirty="0"/>
              <a:t>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Post</a:t>
            </a:r>
            <a:endParaRPr lang="en-US" dirty="0"/>
          </a:p>
          <a:p>
            <a:r>
              <a:rPr lang="en-US" dirty="0"/>
              <a:t>Comment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AB654-BC69-364D-8040-AF067210C19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231" y="2035322"/>
            <a:ext cx="16435388" cy="4329736"/>
          </a:xfrm>
        </p:spPr>
        <p:txBody>
          <a:bodyPr anchor="b"/>
          <a:lstStyle>
            <a:lvl1pPr algn="ctr">
              <a:defRPr sz="1078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231" y="6532029"/>
            <a:ext cx="16435388" cy="3002602"/>
          </a:xfrm>
        </p:spPr>
        <p:txBody>
          <a:bodyPr/>
          <a:lstStyle>
            <a:lvl1pPr marL="0" indent="0" algn="ctr">
              <a:buNone/>
              <a:defRPr sz="4315"/>
            </a:lvl1pPr>
            <a:lvl2pPr marL="821690" indent="0" algn="ctr">
              <a:buNone/>
              <a:defRPr sz="3595"/>
            </a:lvl2pPr>
            <a:lvl3pPr marL="1643380" indent="0" algn="ctr">
              <a:buNone/>
              <a:defRPr sz="3235"/>
            </a:lvl3pPr>
            <a:lvl4pPr marL="2465070" indent="0" algn="ctr">
              <a:buNone/>
              <a:defRPr sz="2875"/>
            </a:lvl4pPr>
            <a:lvl5pPr marL="3287395" indent="0" algn="ctr">
              <a:buNone/>
              <a:defRPr sz="2875"/>
            </a:lvl5pPr>
            <a:lvl6pPr marL="4109085" indent="0" algn="ctr">
              <a:buNone/>
              <a:defRPr sz="2875"/>
            </a:lvl6pPr>
            <a:lvl7pPr marL="4930775" indent="0" algn="ctr">
              <a:buNone/>
              <a:defRPr sz="2875"/>
            </a:lvl7pPr>
            <a:lvl8pPr marL="5752465" indent="0" algn="ctr">
              <a:buNone/>
              <a:defRPr sz="2875"/>
            </a:lvl8pPr>
            <a:lvl9pPr marL="6574155" indent="0" algn="ctr">
              <a:buNone/>
              <a:defRPr sz="287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07C-8ED1-4C89-A0B0-6B6C3861E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EBF2-F1D5-406F-9115-897BD295E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07C-8ED1-4C89-A0B0-6B6C3861E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EBF2-F1D5-406F-9115-897BD295E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2099" y="662127"/>
            <a:ext cx="4725174" cy="105393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577" y="662127"/>
            <a:ext cx="13901599" cy="105393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07C-8ED1-4C89-A0B0-6B6C3861E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EBF2-F1D5-406F-9115-897BD295E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07C-8ED1-4C89-A0B0-6B6C3861E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EBF2-F1D5-406F-9115-897BD295E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164" y="3100484"/>
            <a:ext cx="18900696" cy="5173227"/>
          </a:xfrm>
        </p:spPr>
        <p:txBody>
          <a:bodyPr anchor="b"/>
          <a:lstStyle>
            <a:lvl1pPr>
              <a:defRPr sz="1078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164" y="8322652"/>
            <a:ext cx="18900696" cy="2720478"/>
          </a:xfrm>
        </p:spPr>
        <p:txBody>
          <a:bodyPr/>
          <a:lstStyle>
            <a:lvl1pPr marL="0" indent="0">
              <a:buNone/>
              <a:defRPr sz="4315">
                <a:solidFill>
                  <a:schemeClr val="tx1">
                    <a:tint val="75000"/>
                  </a:schemeClr>
                </a:solidFill>
              </a:defRPr>
            </a:lvl1pPr>
            <a:lvl2pPr marL="821690" indent="0">
              <a:buNone/>
              <a:defRPr sz="3595">
                <a:solidFill>
                  <a:schemeClr val="tx1">
                    <a:tint val="75000"/>
                  </a:schemeClr>
                </a:solidFill>
              </a:defRPr>
            </a:lvl2pPr>
            <a:lvl3pPr marL="1643380" indent="0">
              <a:buNone/>
              <a:defRPr sz="3235">
                <a:solidFill>
                  <a:schemeClr val="tx1">
                    <a:tint val="75000"/>
                  </a:schemeClr>
                </a:solidFill>
              </a:defRPr>
            </a:lvl3pPr>
            <a:lvl4pPr marL="2465070" indent="0">
              <a:buNone/>
              <a:defRPr sz="2875">
                <a:solidFill>
                  <a:schemeClr val="tx1">
                    <a:tint val="75000"/>
                  </a:schemeClr>
                </a:solidFill>
              </a:defRPr>
            </a:lvl4pPr>
            <a:lvl5pPr marL="3287395" indent="0">
              <a:buNone/>
              <a:defRPr sz="2875">
                <a:solidFill>
                  <a:schemeClr val="tx1">
                    <a:tint val="75000"/>
                  </a:schemeClr>
                </a:solidFill>
              </a:defRPr>
            </a:lvl5pPr>
            <a:lvl6pPr marL="4109085" indent="0">
              <a:buNone/>
              <a:defRPr sz="2875">
                <a:solidFill>
                  <a:schemeClr val="tx1">
                    <a:tint val="75000"/>
                  </a:schemeClr>
                </a:solidFill>
              </a:defRPr>
            </a:lvl6pPr>
            <a:lvl7pPr marL="4930775" indent="0">
              <a:buNone/>
              <a:defRPr sz="2875">
                <a:solidFill>
                  <a:schemeClr val="tx1">
                    <a:tint val="75000"/>
                  </a:schemeClr>
                </a:solidFill>
              </a:defRPr>
            </a:lvl7pPr>
            <a:lvl8pPr marL="5752465" indent="0">
              <a:buNone/>
              <a:defRPr sz="2875">
                <a:solidFill>
                  <a:schemeClr val="tx1">
                    <a:tint val="75000"/>
                  </a:schemeClr>
                </a:solidFill>
              </a:defRPr>
            </a:lvl8pPr>
            <a:lvl9pPr marL="6574155" indent="0">
              <a:buNone/>
              <a:defRPr sz="2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07C-8ED1-4C89-A0B0-6B6C3861E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EBF2-F1D5-406F-9115-897BD295E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577" y="3310636"/>
            <a:ext cx="9313386" cy="7890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887" y="3310636"/>
            <a:ext cx="9313386" cy="7890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07C-8ED1-4C89-A0B0-6B6C3861E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EBF2-F1D5-406F-9115-897BD295E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1" y="662128"/>
            <a:ext cx="18900696" cy="24038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432" y="3048665"/>
            <a:ext cx="9270585" cy="1494103"/>
          </a:xfrm>
        </p:spPr>
        <p:txBody>
          <a:bodyPr anchor="b"/>
          <a:lstStyle>
            <a:lvl1pPr marL="0" indent="0">
              <a:buNone/>
              <a:defRPr sz="4315" b="1"/>
            </a:lvl1pPr>
            <a:lvl2pPr marL="821690" indent="0">
              <a:buNone/>
              <a:defRPr sz="3595" b="1"/>
            </a:lvl2pPr>
            <a:lvl3pPr marL="1643380" indent="0">
              <a:buNone/>
              <a:defRPr sz="3235" b="1"/>
            </a:lvl3pPr>
            <a:lvl4pPr marL="2465070" indent="0">
              <a:buNone/>
              <a:defRPr sz="2875" b="1"/>
            </a:lvl4pPr>
            <a:lvl5pPr marL="3287395" indent="0">
              <a:buNone/>
              <a:defRPr sz="2875" b="1"/>
            </a:lvl5pPr>
            <a:lvl6pPr marL="4109085" indent="0">
              <a:buNone/>
              <a:defRPr sz="2875" b="1"/>
            </a:lvl6pPr>
            <a:lvl7pPr marL="4930775" indent="0">
              <a:buNone/>
              <a:defRPr sz="2875" b="1"/>
            </a:lvl7pPr>
            <a:lvl8pPr marL="5752465" indent="0">
              <a:buNone/>
              <a:defRPr sz="2875" b="1"/>
            </a:lvl8pPr>
            <a:lvl9pPr marL="6574155" indent="0">
              <a:buNone/>
              <a:defRPr sz="2875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432" y="4542768"/>
            <a:ext cx="9270585" cy="668172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886" y="3048665"/>
            <a:ext cx="9316241" cy="1494103"/>
          </a:xfrm>
        </p:spPr>
        <p:txBody>
          <a:bodyPr anchor="b"/>
          <a:lstStyle>
            <a:lvl1pPr marL="0" indent="0">
              <a:buNone/>
              <a:defRPr sz="4315" b="1"/>
            </a:lvl1pPr>
            <a:lvl2pPr marL="821690" indent="0">
              <a:buNone/>
              <a:defRPr sz="3595" b="1"/>
            </a:lvl2pPr>
            <a:lvl3pPr marL="1643380" indent="0">
              <a:buNone/>
              <a:defRPr sz="3235" b="1"/>
            </a:lvl3pPr>
            <a:lvl4pPr marL="2465070" indent="0">
              <a:buNone/>
              <a:defRPr sz="2875" b="1"/>
            </a:lvl4pPr>
            <a:lvl5pPr marL="3287395" indent="0">
              <a:buNone/>
              <a:defRPr sz="2875" b="1"/>
            </a:lvl5pPr>
            <a:lvl6pPr marL="4109085" indent="0">
              <a:buNone/>
              <a:defRPr sz="2875" b="1"/>
            </a:lvl6pPr>
            <a:lvl7pPr marL="4930775" indent="0">
              <a:buNone/>
              <a:defRPr sz="2875" b="1"/>
            </a:lvl7pPr>
            <a:lvl8pPr marL="5752465" indent="0">
              <a:buNone/>
              <a:defRPr sz="2875" b="1"/>
            </a:lvl8pPr>
            <a:lvl9pPr marL="6574155" indent="0">
              <a:buNone/>
              <a:defRPr sz="2875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886" y="4542768"/>
            <a:ext cx="9316241" cy="668172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07C-8ED1-4C89-A0B0-6B6C3861E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EBF2-F1D5-406F-9115-897BD295E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07C-8ED1-4C89-A0B0-6B6C3861E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EBF2-F1D5-406F-9115-897BD295E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07C-8ED1-4C89-A0B0-6B6C3861E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EBF2-F1D5-406F-9115-897BD295E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3" y="829098"/>
            <a:ext cx="7067786" cy="2901844"/>
          </a:xfrm>
        </p:spPr>
        <p:txBody>
          <a:bodyPr anchor="b"/>
          <a:lstStyle>
            <a:lvl1pPr>
              <a:defRPr sz="57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240" y="1790623"/>
            <a:ext cx="11093887" cy="8837958"/>
          </a:xfrm>
        </p:spPr>
        <p:txBody>
          <a:bodyPr/>
          <a:lstStyle>
            <a:lvl1pPr>
              <a:defRPr sz="5750"/>
            </a:lvl1pPr>
            <a:lvl2pPr>
              <a:defRPr sz="5035"/>
            </a:lvl2pPr>
            <a:lvl3pPr>
              <a:defRPr sz="4315"/>
            </a:lvl3pPr>
            <a:lvl4pPr>
              <a:defRPr sz="3595"/>
            </a:lvl4pPr>
            <a:lvl5pPr>
              <a:defRPr sz="3595"/>
            </a:lvl5pPr>
            <a:lvl6pPr>
              <a:defRPr sz="3595"/>
            </a:lvl6pPr>
            <a:lvl7pPr>
              <a:defRPr sz="3595"/>
            </a:lvl7pPr>
            <a:lvl8pPr>
              <a:defRPr sz="3595"/>
            </a:lvl8pPr>
            <a:lvl9pPr>
              <a:defRPr sz="359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433" y="3730943"/>
            <a:ext cx="7067786" cy="6912032"/>
          </a:xfrm>
        </p:spPr>
        <p:txBody>
          <a:bodyPr/>
          <a:lstStyle>
            <a:lvl1pPr marL="0" indent="0">
              <a:buNone/>
              <a:defRPr sz="2875"/>
            </a:lvl1pPr>
            <a:lvl2pPr marL="821690" indent="0">
              <a:buNone/>
              <a:defRPr sz="2515"/>
            </a:lvl2pPr>
            <a:lvl3pPr marL="1643380" indent="0">
              <a:buNone/>
              <a:defRPr sz="2155"/>
            </a:lvl3pPr>
            <a:lvl4pPr marL="2465070" indent="0">
              <a:buNone/>
              <a:defRPr sz="1795"/>
            </a:lvl4pPr>
            <a:lvl5pPr marL="3287395" indent="0">
              <a:buNone/>
              <a:defRPr sz="1795"/>
            </a:lvl5pPr>
            <a:lvl6pPr marL="4109085" indent="0">
              <a:buNone/>
              <a:defRPr sz="1795"/>
            </a:lvl6pPr>
            <a:lvl7pPr marL="4930775" indent="0">
              <a:buNone/>
              <a:defRPr sz="1795"/>
            </a:lvl7pPr>
            <a:lvl8pPr marL="5752465" indent="0">
              <a:buNone/>
              <a:defRPr sz="1795"/>
            </a:lvl8pPr>
            <a:lvl9pPr marL="6574155" indent="0">
              <a:buNone/>
              <a:defRPr sz="179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07C-8ED1-4C89-A0B0-6B6C3861E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EBF2-F1D5-406F-9115-897BD295E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3" y="829098"/>
            <a:ext cx="7067786" cy="2901844"/>
          </a:xfrm>
        </p:spPr>
        <p:txBody>
          <a:bodyPr anchor="b"/>
          <a:lstStyle>
            <a:lvl1pPr>
              <a:defRPr sz="57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6240" y="1790623"/>
            <a:ext cx="11093887" cy="8837958"/>
          </a:xfrm>
        </p:spPr>
        <p:txBody>
          <a:bodyPr anchor="t"/>
          <a:lstStyle>
            <a:lvl1pPr marL="0" indent="0">
              <a:buNone/>
              <a:defRPr sz="5750"/>
            </a:lvl1pPr>
            <a:lvl2pPr marL="821690" indent="0">
              <a:buNone/>
              <a:defRPr sz="5035"/>
            </a:lvl2pPr>
            <a:lvl3pPr marL="1643380" indent="0">
              <a:buNone/>
              <a:defRPr sz="4315"/>
            </a:lvl3pPr>
            <a:lvl4pPr marL="2465070" indent="0">
              <a:buNone/>
              <a:defRPr sz="3595"/>
            </a:lvl4pPr>
            <a:lvl5pPr marL="3287395" indent="0">
              <a:buNone/>
              <a:defRPr sz="3595"/>
            </a:lvl5pPr>
            <a:lvl6pPr marL="4109085" indent="0">
              <a:buNone/>
              <a:defRPr sz="3595"/>
            </a:lvl6pPr>
            <a:lvl7pPr marL="4930775" indent="0">
              <a:buNone/>
              <a:defRPr sz="3595"/>
            </a:lvl7pPr>
            <a:lvl8pPr marL="5752465" indent="0">
              <a:buNone/>
              <a:defRPr sz="3595"/>
            </a:lvl8pPr>
            <a:lvl9pPr marL="6574155" indent="0">
              <a:buNone/>
              <a:defRPr sz="359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433" y="3730943"/>
            <a:ext cx="7067786" cy="6912032"/>
          </a:xfrm>
        </p:spPr>
        <p:txBody>
          <a:bodyPr/>
          <a:lstStyle>
            <a:lvl1pPr marL="0" indent="0">
              <a:buNone/>
              <a:defRPr sz="2875"/>
            </a:lvl1pPr>
            <a:lvl2pPr marL="821690" indent="0">
              <a:buNone/>
              <a:defRPr sz="2515"/>
            </a:lvl2pPr>
            <a:lvl3pPr marL="1643380" indent="0">
              <a:buNone/>
              <a:defRPr sz="2155"/>
            </a:lvl3pPr>
            <a:lvl4pPr marL="2465070" indent="0">
              <a:buNone/>
              <a:defRPr sz="1795"/>
            </a:lvl4pPr>
            <a:lvl5pPr marL="3287395" indent="0">
              <a:buNone/>
              <a:defRPr sz="1795"/>
            </a:lvl5pPr>
            <a:lvl6pPr marL="4109085" indent="0">
              <a:buNone/>
              <a:defRPr sz="1795"/>
            </a:lvl6pPr>
            <a:lvl7pPr marL="4930775" indent="0">
              <a:buNone/>
              <a:defRPr sz="1795"/>
            </a:lvl7pPr>
            <a:lvl8pPr marL="5752465" indent="0">
              <a:buNone/>
              <a:defRPr sz="1795"/>
            </a:lvl8pPr>
            <a:lvl9pPr marL="6574155" indent="0">
              <a:buNone/>
              <a:defRPr sz="179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07C-8ED1-4C89-A0B0-6B6C3861E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EBF2-F1D5-406F-9115-897BD295E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577" y="662128"/>
            <a:ext cx="18900696" cy="2403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577" y="3310636"/>
            <a:ext cx="18900696" cy="789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577" y="11526771"/>
            <a:ext cx="4930616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7907C-8ED1-4C89-A0B0-6B6C3861E5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963" y="11526771"/>
            <a:ext cx="7395924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6657" y="11526771"/>
            <a:ext cx="4930616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EBF2-F1D5-406F-9115-897BD295E5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43380" rtl="0" eaLnBrk="1" latinLnBrk="0" hangingPunct="1">
        <a:lnSpc>
          <a:spcPct val="90000"/>
        </a:lnSpc>
        <a:spcBef>
          <a:spcPct val="0"/>
        </a:spcBef>
        <a:buNone/>
        <a:defRPr sz="7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0845" indent="-410845" algn="l" defTabSz="1643380" rtl="0" eaLnBrk="1" latinLnBrk="0" hangingPunct="1">
        <a:lnSpc>
          <a:spcPct val="90000"/>
        </a:lnSpc>
        <a:spcBef>
          <a:spcPts val="1795"/>
        </a:spcBef>
        <a:buFont typeface="Arial" panose="020B0604020202020204" pitchFamily="34" charset="0"/>
        <a:buChar char="•"/>
        <a:defRPr sz="5035" kern="1200">
          <a:solidFill>
            <a:schemeClr val="tx1"/>
          </a:solidFill>
          <a:latin typeface="+mn-lt"/>
          <a:ea typeface="+mn-ea"/>
          <a:cs typeface="+mn-cs"/>
        </a:defRPr>
      </a:lvl1pPr>
      <a:lvl2pPr marL="1232535" indent="-410845" algn="l" defTabSz="164338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15" kern="1200">
          <a:solidFill>
            <a:schemeClr val="tx1"/>
          </a:solidFill>
          <a:latin typeface="+mn-lt"/>
          <a:ea typeface="+mn-ea"/>
          <a:cs typeface="+mn-cs"/>
        </a:defRPr>
      </a:lvl2pPr>
      <a:lvl3pPr marL="2054225" indent="-410845" algn="l" defTabSz="164338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595" kern="1200">
          <a:solidFill>
            <a:schemeClr val="tx1"/>
          </a:solidFill>
          <a:latin typeface="+mn-lt"/>
          <a:ea typeface="+mn-ea"/>
          <a:cs typeface="+mn-cs"/>
        </a:defRPr>
      </a:lvl3pPr>
      <a:lvl4pPr marL="2875915" indent="-410845" algn="l" defTabSz="164338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35" kern="1200">
          <a:solidFill>
            <a:schemeClr val="tx1"/>
          </a:solidFill>
          <a:latin typeface="+mn-lt"/>
          <a:ea typeface="+mn-ea"/>
          <a:cs typeface="+mn-cs"/>
        </a:defRPr>
      </a:lvl4pPr>
      <a:lvl5pPr marL="3698240" indent="-410845" algn="l" defTabSz="164338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35" kern="1200">
          <a:solidFill>
            <a:schemeClr val="tx1"/>
          </a:solidFill>
          <a:latin typeface="+mn-lt"/>
          <a:ea typeface="+mn-ea"/>
          <a:cs typeface="+mn-cs"/>
        </a:defRPr>
      </a:lvl5pPr>
      <a:lvl6pPr marL="4519930" indent="-410845" algn="l" defTabSz="164338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35" kern="1200">
          <a:solidFill>
            <a:schemeClr val="tx1"/>
          </a:solidFill>
          <a:latin typeface="+mn-lt"/>
          <a:ea typeface="+mn-ea"/>
          <a:cs typeface="+mn-cs"/>
        </a:defRPr>
      </a:lvl6pPr>
      <a:lvl7pPr marL="5341620" indent="-410845" algn="l" defTabSz="164338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35" kern="1200">
          <a:solidFill>
            <a:schemeClr val="tx1"/>
          </a:solidFill>
          <a:latin typeface="+mn-lt"/>
          <a:ea typeface="+mn-ea"/>
          <a:cs typeface="+mn-cs"/>
        </a:defRPr>
      </a:lvl7pPr>
      <a:lvl8pPr marL="6163310" indent="-410845" algn="l" defTabSz="164338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35" kern="1200">
          <a:solidFill>
            <a:schemeClr val="tx1"/>
          </a:solidFill>
          <a:latin typeface="+mn-lt"/>
          <a:ea typeface="+mn-ea"/>
          <a:cs typeface="+mn-cs"/>
        </a:defRPr>
      </a:lvl8pPr>
      <a:lvl9pPr marL="6985000" indent="-410845" algn="l" defTabSz="164338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3380" rtl="0" eaLnBrk="1" latinLnBrk="0" hangingPunct="1">
        <a:defRPr sz="3235" kern="1200">
          <a:solidFill>
            <a:schemeClr val="tx1"/>
          </a:solidFill>
          <a:latin typeface="+mn-lt"/>
          <a:ea typeface="+mn-ea"/>
          <a:cs typeface="+mn-cs"/>
        </a:defRPr>
      </a:lvl1pPr>
      <a:lvl2pPr marL="821690" algn="l" defTabSz="1643380" rtl="0" eaLnBrk="1" latinLnBrk="0" hangingPunct="1">
        <a:defRPr sz="3235" kern="1200">
          <a:solidFill>
            <a:schemeClr val="tx1"/>
          </a:solidFill>
          <a:latin typeface="+mn-lt"/>
          <a:ea typeface="+mn-ea"/>
          <a:cs typeface="+mn-cs"/>
        </a:defRPr>
      </a:lvl2pPr>
      <a:lvl3pPr marL="1643380" algn="l" defTabSz="1643380" rtl="0" eaLnBrk="1" latinLnBrk="0" hangingPunct="1">
        <a:defRPr sz="3235" kern="1200">
          <a:solidFill>
            <a:schemeClr val="tx1"/>
          </a:solidFill>
          <a:latin typeface="+mn-lt"/>
          <a:ea typeface="+mn-ea"/>
          <a:cs typeface="+mn-cs"/>
        </a:defRPr>
      </a:lvl3pPr>
      <a:lvl4pPr marL="2465070" algn="l" defTabSz="1643380" rtl="0" eaLnBrk="1" latinLnBrk="0" hangingPunct="1">
        <a:defRPr sz="3235" kern="1200">
          <a:solidFill>
            <a:schemeClr val="tx1"/>
          </a:solidFill>
          <a:latin typeface="+mn-lt"/>
          <a:ea typeface="+mn-ea"/>
          <a:cs typeface="+mn-cs"/>
        </a:defRPr>
      </a:lvl4pPr>
      <a:lvl5pPr marL="3287395" algn="l" defTabSz="1643380" rtl="0" eaLnBrk="1" latinLnBrk="0" hangingPunct="1">
        <a:defRPr sz="3235" kern="1200">
          <a:solidFill>
            <a:schemeClr val="tx1"/>
          </a:solidFill>
          <a:latin typeface="+mn-lt"/>
          <a:ea typeface="+mn-ea"/>
          <a:cs typeface="+mn-cs"/>
        </a:defRPr>
      </a:lvl5pPr>
      <a:lvl6pPr marL="4109085" algn="l" defTabSz="1643380" rtl="0" eaLnBrk="1" latinLnBrk="0" hangingPunct="1">
        <a:defRPr sz="3235" kern="1200">
          <a:solidFill>
            <a:schemeClr val="tx1"/>
          </a:solidFill>
          <a:latin typeface="+mn-lt"/>
          <a:ea typeface="+mn-ea"/>
          <a:cs typeface="+mn-cs"/>
        </a:defRPr>
      </a:lvl6pPr>
      <a:lvl7pPr marL="4930775" algn="l" defTabSz="1643380" rtl="0" eaLnBrk="1" latinLnBrk="0" hangingPunct="1">
        <a:defRPr sz="3235" kern="1200">
          <a:solidFill>
            <a:schemeClr val="tx1"/>
          </a:solidFill>
          <a:latin typeface="+mn-lt"/>
          <a:ea typeface="+mn-ea"/>
          <a:cs typeface="+mn-cs"/>
        </a:defRPr>
      </a:lvl7pPr>
      <a:lvl8pPr marL="5752465" algn="l" defTabSz="1643380" rtl="0" eaLnBrk="1" latinLnBrk="0" hangingPunct="1">
        <a:defRPr sz="3235" kern="1200">
          <a:solidFill>
            <a:schemeClr val="tx1"/>
          </a:solidFill>
          <a:latin typeface="+mn-lt"/>
          <a:ea typeface="+mn-ea"/>
          <a:cs typeface="+mn-cs"/>
        </a:defRPr>
      </a:lvl8pPr>
      <a:lvl9pPr marL="6574155" algn="l" defTabSz="1643380" rtl="0" eaLnBrk="1" latinLnBrk="0" hangingPunct="1">
        <a:defRPr sz="32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2" Type="http://schemas.openxmlformats.org/officeDocument/2006/relationships/notesSlide" Target="../notesSlides/notesSlide4.x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50.png"/><Relationship Id="rId3" Type="http://schemas.openxmlformats.org/officeDocument/2006/relationships/image" Target="../media/image23.png"/><Relationship Id="rId29" Type="http://schemas.openxmlformats.org/officeDocument/2006/relationships/image" Target="../media/image49.png"/><Relationship Id="rId28" Type="http://schemas.openxmlformats.org/officeDocument/2006/relationships/image" Target="../media/image48.png"/><Relationship Id="rId27" Type="http://schemas.openxmlformats.org/officeDocument/2006/relationships/image" Target="../media/image47.png"/><Relationship Id="rId26" Type="http://schemas.openxmlformats.org/officeDocument/2006/relationships/image" Target="../media/image46.png"/><Relationship Id="rId25" Type="http://schemas.openxmlformats.org/officeDocument/2006/relationships/image" Target="../media/image45.png"/><Relationship Id="rId24" Type="http://schemas.openxmlformats.org/officeDocument/2006/relationships/image" Target="../media/image44.png"/><Relationship Id="rId23" Type="http://schemas.openxmlformats.org/officeDocument/2006/relationships/image" Target="../media/image43.png"/><Relationship Id="rId22" Type="http://schemas.openxmlformats.org/officeDocument/2006/relationships/image" Target="../media/image42.png"/><Relationship Id="rId21" Type="http://schemas.openxmlformats.org/officeDocument/2006/relationships/image" Target="../media/image41.png"/><Relationship Id="rId20" Type="http://schemas.openxmlformats.org/officeDocument/2006/relationships/image" Target="../media/image40.png"/><Relationship Id="rId2" Type="http://schemas.openxmlformats.org/officeDocument/2006/relationships/image" Target="../media/image22.png"/><Relationship Id="rId19" Type="http://schemas.openxmlformats.org/officeDocument/2006/relationships/image" Target="../media/image39.png"/><Relationship Id="rId18" Type="http://schemas.openxmlformats.org/officeDocument/2006/relationships/image" Target="../media/image38.png"/><Relationship Id="rId17" Type="http://schemas.openxmlformats.org/officeDocument/2006/relationships/image" Target="../media/image37.png"/><Relationship Id="rId16" Type="http://schemas.openxmlformats.org/officeDocument/2006/relationships/image" Target="../media/image36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roup 577"/>
          <p:cNvGrpSpPr/>
          <p:nvPr/>
        </p:nvGrpSpPr>
        <p:grpSpPr>
          <a:xfrm flipH="1">
            <a:off x="7493450" y="1664294"/>
            <a:ext cx="232465" cy="232735"/>
            <a:chOff x="7980463" y="2055109"/>
            <a:chExt cx="702815" cy="702815"/>
          </a:xfrm>
        </p:grpSpPr>
        <p:sp>
          <p:nvSpPr>
            <p:cNvPr id="579" name="Oval 578"/>
            <p:cNvSpPr/>
            <p:nvPr/>
          </p:nvSpPr>
          <p:spPr>
            <a:xfrm>
              <a:off x="7980463" y="2055109"/>
              <a:ext cx="702815" cy="7028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0" name="Curved Connector 579"/>
            <p:cNvCxnSpPr/>
            <p:nvPr/>
          </p:nvCxnSpPr>
          <p:spPr>
            <a:xfrm flipH="1" flipV="1">
              <a:off x="8105035" y="2235630"/>
              <a:ext cx="474683" cy="334863"/>
            </a:xfrm>
            <a:prstGeom prst="curvedConnector3">
              <a:avLst>
                <a:gd name="adj1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1285371" y="4400112"/>
            <a:ext cx="12739667" cy="5065821"/>
            <a:chOff x="1285371" y="4400112"/>
            <a:chExt cx="12739667" cy="50658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11358" y="6096134"/>
                  <a:ext cx="468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358" y="6096134"/>
                  <a:ext cx="468398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285371" y="5548272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features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7" name="TextBox 346"/>
                <p:cNvSpPr txBox="1"/>
                <p:nvPr/>
              </p:nvSpPr>
              <p:spPr>
                <a:xfrm>
                  <a:off x="4693927" y="6078959"/>
                  <a:ext cx="4628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7" name="TextBox 3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927" y="6078959"/>
                  <a:ext cx="462819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TextBox 353"/>
                <p:cNvSpPr txBox="1"/>
                <p:nvPr/>
              </p:nvSpPr>
              <p:spPr>
                <a:xfrm>
                  <a:off x="7732178" y="5944004"/>
                  <a:ext cx="4677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4" name="TextBox 3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178" y="5944004"/>
                  <a:ext cx="467757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0" name="TextBox 359"/>
                <p:cNvSpPr txBox="1"/>
                <p:nvPr/>
              </p:nvSpPr>
              <p:spPr>
                <a:xfrm>
                  <a:off x="12990431" y="5956203"/>
                  <a:ext cx="456535" cy="379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0" name="TextBox 3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0431" y="5956203"/>
                  <a:ext cx="456535" cy="379206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1" name="TextBox 360"/>
                <p:cNvSpPr txBox="1"/>
                <p:nvPr/>
              </p:nvSpPr>
              <p:spPr>
                <a:xfrm>
                  <a:off x="2443315" y="7937034"/>
                  <a:ext cx="5221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1" name="TextBox 3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315" y="7937034"/>
                  <a:ext cx="522130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110" idx="6"/>
              <a:endCxn id="29" idx="1"/>
            </p:cNvCxnSpPr>
            <p:nvPr/>
          </p:nvCxnSpPr>
          <p:spPr>
            <a:xfrm flipV="1">
              <a:off x="2250747" y="6475642"/>
              <a:ext cx="515979" cy="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>
              <a:stCxn id="29" idx="3"/>
              <a:endCxn id="345" idx="2"/>
            </p:cNvCxnSpPr>
            <p:nvPr/>
          </p:nvCxnSpPr>
          <p:spPr>
            <a:xfrm flipV="1">
              <a:off x="4693927" y="6474516"/>
              <a:ext cx="464964" cy="1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345" idx="6"/>
              <a:endCxn id="362" idx="1"/>
            </p:cNvCxnSpPr>
            <p:nvPr/>
          </p:nvCxnSpPr>
          <p:spPr>
            <a:xfrm>
              <a:off x="5413172" y="6474516"/>
              <a:ext cx="391805" cy="3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stCxn id="362" idx="3"/>
              <a:endCxn id="352" idx="2"/>
            </p:cNvCxnSpPr>
            <p:nvPr/>
          </p:nvCxnSpPr>
          <p:spPr>
            <a:xfrm flipV="1">
              <a:off x="7732178" y="6476798"/>
              <a:ext cx="584905" cy="1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stCxn id="352" idx="6"/>
              <a:endCxn id="483" idx="1"/>
            </p:cNvCxnSpPr>
            <p:nvPr/>
          </p:nvCxnSpPr>
          <p:spPr>
            <a:xfrm flipV="1">
              <a:off x="8571364" y="6474376"/>
              <a:ext cx="715512" cy="2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>
              <a:stCxn id="391" idx="3"/>
              <a:endCxn id="358" idx="2"/>
            </p:cNvCxnSpPr>
            <p:nvPr/>
          </p:nvCxnSpPr>
          <p:spPr>
            <a:xfrm>
              <a:off x="12990431" y="6475642"/>
              <a:ext cx="532945" cy="3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>
              <a:stCxn id="483" idx="3"/>
              <a:endCxn id="391" idx="1"/>
            </p:cNvCxnSpPr>
            <p:nvPr/>
          </p:nvCxnSpPr>
          <p:spPr>
            <a:xfrm>
              <a:off x="10529892" y="6474376"/>
              <a:ext cx="533338" cy="1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6" name="Group 615"/>
            <p:cNvGrpSpPr/>
            <p:nvPr/>
          </p:nvGrpSpPr>
          <p:grpSpPr>
            <a:xfrm>
              <a:off x="1996465" y="6005049"/>
              <a:ext cx="254283" cy="936430"/>
              <a:chOff x="1996465" y="6005049"/>
              <a:chExt cx="254283" cy="93643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996465" y="6005049"/>
                <a:ext cx="254281" cy="936430"/>
              </a:xfrm>
              <a:prstGeom prst="roundRect">
                <a:avLst/>
              </a:prstGeom>
              <a:solidFill>
                <a:schemeClr val="accent2">
                  <a:alpha val="49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96467" y="6035528"/>
                <a:ext cx="254281" cy="254281"/>
              </a:xfrm>
              <a:prstGeom prst="ellipse">
                <a:avLst/>
              </a:prstGeom>
              <a:solidFill>
                <a:schemeClr val="accent2">
                  <a:alpha val="5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96466" y="6348779"/>
                <a:ext cx="254281" cy="254281"/>
              </a:xfrm>
              <a:prstGeom prst="ellipse">
                <a:avLst/>
              </a:prstGeom>
              <a:solidFill>
                <a:schemeClr val="accent2">
                  <a:alpha val="5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996465" y="6662030"/>
                <a:ext cx="254281" cy="254281"/>
              </a:xfrm>
              <a:prstGeom prst="ellipse">
                <a:avLst/>
              </a:prstGeom>
              <a:solidFill>
                <a:schemeClr val="accent2">
                  <a:alpha val="5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>
              <a:off x="2637378" y="8480988"/>
              <a:ext cx="1740298" cy="984945"/>
              <a:chOff x="2637378" y="8480988"/>
              <a:chExt cx="1740298" cy="984945"/>
            </a:xfrm>
          </p:grpSpPr>
          <p:sp>
            <p:nvSpPr>
              <p:cNvPr id="135" name="Oval 134"/>
              <p:cNvSpPr/>
              <p:nvPr/>
            </p:nvSpPr>
            <p:spPr>
              <a:xfrm rot="185517">
                <a:off x="2858372" y="8480988"/>
                <a:ext cx="913351" cy="611850"/>
              </a:xfrm>
              <a:custGeom>
                <a:avLst/>
                <a:gdLst>
                  <a:gd name="connsiteX0" fmla="*/ 0 w 913351"/>
                  <a:gd name="connsiteY0" fmla="*/ 305925 h 611850"/>
                  <a:gd name="connsiteX1" fmla="*/ 456676 w 913351"/>
                  <a:gd name="connsiteY1" fmla="*/ 0 h 611850"/>
                  <a:gd name="connsiteX2" fmla="*/ 913352 w 913351"/>
                  <a:gd name="connsiteY2" fmla="*/ 305925 h 611850"/>
                  <a:gd name="connsiteX3" fmla="*/ 456676 w 913351"/>
                  <a:gd name="connsiteY3" fmla="*/ 611850 h 611850"/>
                  <a:gd name="connsiteX4" fmla="*/ 0 w 913351"/>
                  <a:gd name="connsiteY4" fmla="*/ 305925 h 61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3351" h="611850" extrusionOk="0">
                    <a:moveTo>
                      <a:pt x="0" y="305925"/>
                    </a:moveTo>
                    <a:cubicBezTo>
                      <a:pt x="-12013" y="109750"/>
                      <a:pt x="216521" y="-1045"/>
                      <a:pt x="456676" y="0"/>
                    </a:cubicBezTo>
                    <a:cubicBezTo>
                      <a:pt x="696866" y="26926"/>
                      <a:pt x="908255" y="144964"/>
                      <a:pt x="913352" y="305925"/>
                    </a:cubicBezTo>
                    <a:cubicBezTo>
                      <a:pt x="890894" y="459139"/>
                      <a:pt x="692395" y="632260"/>
                      <a:pt x="456676" y="611850"/>
                    </a:cubicBezTo>
                    <a:cubicBezTo>
                      <a:pt x="194229" y="587440"/>
                      <a:pt x="-1921" y="464151"/>
                      <a:pt x="0" y="305925"/>
                    </a:cubicBezTo>
                    <a:close/>
                  </a:path>
                </a:pathLst>
              </a:cu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 rot="940065">
                <a:off x="2637378" y="8517051"/>
                <a:ext cx="731330" cy="767199"/>
              </a:xfrm>
              <a:custGeom>
                <a:avLst/>
                <a:gdLst>
                  <a:gd name="connsiteX0" fmla="*/ 0 w 731330"/>
                  <a:gd name="connsiteY0" fmla="*/ 383600 h 767199"/>
                  <a:gd name="connsiteX1" fmla="*/ 365665 w 731330"/>
                  <a:gd name="connsiteY1" fmla="*/ 0 h 767199"/>
                  <a:gd name="connsiteX2" fmla="*/ 731330 w 731330"/>
                  <a:gd name="connsiteY2" fmla="*/ 383600 h 767199"/>
                  <a:gd name="connsiteX3" fmla="*/ 365665 w 731330"/>
                  <a:gd name="connsiteY3" fmla="*/ 767200 h 767199"/>
                  <a:gd name="connsiteX4" fmla="*/ 0 w 731330"/>
                  <a:gd name="connsiteY4" fmla="*/ 383600 h 767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330" h="767199" extrusionOk="0">
                    <a:moveTo>
                      <a:pt x="0" y="383600"/>
                    </a:moveTo>
                    <a:cubicBezTo>
                      <a:pt x="-13720" y="140659"/>
                      <a:pt x="171026" y="-634"/>
                      <a:pt x="365665" y="0"/>
                    </a:cubicBezTo>
                    <a:cubicBezTo>
                      <a:pt x="553684" y="31194"/>
                      <a:pt x="718994" y="191098"/>
                      <a:pt x="731330" y="383600"/>
                    </a:cubicBezTo>
                    <a:cubicBezTo>
                      <a:pt x="723223" y="589773"/>
                      <a:pt x="548720" y="790579"/>
                      <a:pt x="365665" y="767200"/>
                    </a:cubicBezTo>
                    <a:cubicBezTo>
                      <a:pt x="155213" y="746920"/>
                      <a:pt x="-1408" y="587588"/>
                      <a:pt x="0" y="383600"/>
                    </a:cubicBez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 rot="940065" flipH="1">
                <a:off x="2946715" y="8818654"/>
                <a:ext cx="108461" cy="108461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 rot="940065" flipH="1">
                <a:off x="3038009" y="8558889"/>
                <a:ext cx="108461" cy="1084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 rot="940065" flipH="1">
                <a:off x="3017164" y="9120490"/>
                <a:ext cx="108461" cy="108461"/>
              </a:xfrm>
              <a:prstGeom prst="ellipse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 rot="940065" flipH="1">
                <a:off x="3221104" y="8843510"/>
                <a:ext cx="108461" cy="108461"/>
              </a:xfrm>
              <a:prstGeom prst="ellipse">
                <a:avLst/>
              </a:prstGeom>
              <a:solidFill>
                <a:srgbClr val="0070C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 rot="940065" flipH="1">
                <a:off x="3247554" y="9233307"/>
                <a:ext cx="108461" cy="1084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 rot="940065" flipH="1">
                <a:off x="2688306" y="8975682"/>
                <a:ext cx="108461" cy="1084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/>
              <p:cNvCxnSpPr>
                <a:stCxn id="159" idx="4"/>
                <a:endCxn id="158" idx="0"/>
              </p:cNvCxnSpPr>
              <p:nvPr/>
            </p:nvCxnSpPr>
            <p:spPr>
              <a:xfrm rot="940065" flipH="1">
                <a:off x="3037717" y="8659849"/>
                <a:ext cx="17751" cy="1663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77" idx="6"/>
                <a:endCxn id="158" idx="2"/>
              </p:cNvCxnSpPr>
              <p:nvPr/>
            </p:nvCxnSpPr>
            <p:spPr>
              <a:xfrm rot="940065" flipH="1">
                <a:off x="3056917" y="8860227"/>
                <a:ext cx="162446" cy="501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stCxn id="158" idx="5"/>
                <a:endCxn id="179" idx="1"/>
              </p:cNvCxnSpPr>
              <p:nvPr/>
            </p:nvCxnSpPr>
            <p:spPr>
              <a:xfrm rot="940065" flipH="1">
                <a:off x="2806887" y="8879256"/>
                <a:ext cx="129707" cy="144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stCxn id="158" idx="3"/>
                <a:endCxn id="160" idx="7"/>
              </p:cNvCxnSpPr>
              <p:nvPr/>
            </p:nvCxnSpPr>
            <p:spPr>
              <a:xfrm rot="940065">
                <a:off x="2999844" y="8926352"/>
                <a:ext cx="72652" cy="1949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7" idx="7"/>
                <a:endCxn id="159" idx="3"/>
              </p:cNvCxnSpPr>
              <p:nvPr/>
            </p:nvCxnSpPr>
            <p:spPr>
              <a:xfrm rot="940065" flipH="1" flipV="1">
                <a:off x="3095556" y="8681478"/>
                <a:ext cx="176461" cy="1479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/>
              <p:nvPr/>
            </p:nvSpPr>
            <p:spPr>
              <a:xfrm rot="940065" flipH="1">
                <a:off x="3498448" y="8641528"/>
                <a:ext cx="108461" cy="1084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 rot="940065" flipH="1">
                <a:off x="3836302" y="8736289"/>
                <a:ext cx="108461" cy="108461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rot="940065" flipH="1">
                <a:off x="3425487" y="8922419"/>
                <a:ext cx="108461" cy="1084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rot="940065" flipH="1">
                <a:off x="4029894" y="8605352"/>
                <a:ext cx="108461" cy="1084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 rot="940065" flipH="1">
                <a:off x="4022990" y="8944022"/>
                <a:ext cx="108461" cy="1084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/>
              <p:cNvCxnSpPr>
                <a:stCxn id="185" idx="5"/>
                <a:endCxn id="177" idx="0"/>
              </p:cNvCxnSpPr>
              <p:nvPr/>
            </p:nvCxnSpPr>
            <p:spPr>
              <a:xfrm rot="940065" flipH="1">
                <a:off x="3310617" y="8695525"/>
                <a:ext cx="174145" cy="1767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>
                <a:stCxn id="186" idx="6"/>
                <a:endCxn id="185" idx="2"/>
              </p:cNvCxnSpPr>
              <p:nvPr/>
            </p:nvCxnSpPr>
            <p:spPr>
              <a:xfrm rot="940065" flipH="1">
                <a:off x="3600389" y="8743139"/>
                <a:ext cx="2424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stCxn id="188" idx="0"/>
                <a:endCxn id="185" idx="4"/>
              </p:cNvCxnSpPr>
              <p:nvPr/>
            </p:nvCxnSpPr>
            <p:spPr>
              <a:xfrm rot="940065" flipH="1" flipV="1">
                <a:off x="3513394" y="8745355"/>
                <a:ext cx="5608" cy="1816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90" idx="0"/>
                <a:endCxn id="189" idx="3"/>
              </p:cNvCxnSpPr>
              <p:nvPr/>
            </p:nvCxnSpPr>
            <p:spPr>
              <a:xfrm rot="940065" flipH="1" flipV="1">
                <a:off x="4078044" y="8708761"/>
                <a:ext cx="46467" cy="2353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>
                <a:stCxn id="190" idx="6"/>
                <a:endCxn id="186" idx="3"/>
              </p:cNvCxnSpPr>
              <p:nvPr/>
            </p:nvCxnSpPr>
            <p:spPr>
              <a:xfrm rot="940065" flipH="1" flipV="1">
                <a:off x="3899415" y="8855077"/>
                <a:ext cx="143274" cy="1112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89" idx="5"/>
                <a:endCxn id="186" idx="1"/>
              </p:cNvCxnSpPr>
              <p:nvPr/>
            </p:nvCxnSpPr>
            <p:spPr>
              <a:xfrm rot="940065" flipH="1">
                <a:off x="3950156" y="8674221"/>
                <a:ext cx="74344" cy="1016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 rot="940065" flipH="1">
                <a:off x="3140533" y="9334130"/>
                <a:ext cx="108461" cy="1084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8" name="Straight Connector 197"/>
              <p:cNvCxnSpPr>
                <a:stCxn id="178" idx="6"/>
                <a:endCxn id="160" idx="2"/>
              </p:cNvCxnSpPr>
              <p:nvPr/>
            </p:nvCxnSpPr>
            <p:spPr>
              <a:xfrm rot="940065" flipH="1" flipV="1">
                <a:off x="3114671" y="9207926"/>
                <a:ext cx="143836" cy="464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97" idx="7"/>
                <a:endCxn id="160" idx="3"/>
              </p:cNvCxnSpPr>
              <p:nvPr/>
            </p:nvCxnSpPr>
            <p:spPr>
              <a:xfrm rot="940065" flipH="1" flipV="1">
                <a:off x="3083186" y="9233695"/>
                <a:ext cx="99786" cy="956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stCxn id="188" idx="6"/>
                <a:endCxn id="177" idx="2"/>
              </p:cNvCxnSpPr>
              <p:nvPr/>
            </p:nvCxnSpPr>
            <p:spPr>
              <a:xfrm rot="940065" flipH="1" flipV="1">
                <a:off x="3322706" y="8926804"/>
                <a:ext cx="109639" cy="20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Oval 201"/>
              <p:cNvSpPr/>
              <p:nvPr/>
            </p:nvSpPr>
            <p:spPr>
              <a:xfrm rot="6340065">
                <a:off x="3621860" y="8319278"/>
                <a:ext cx="579883" cy="931748"/>
              </a:xfrm>
              <a:custGeom>
                <a:avLst/>
                <a:gdLst>
                  <a:gd name="connsiteX0" fmla="*/ 0 w 579883"/>
                  <a:gd name="connsiteY0" fmla="*/ 465874 h 931748"/>
                  <a:gd name="connsiteX1" fmla="*/ 289942 w 579883"/>
                  <a:gd name="connsiteY1" fmla="*/ 0 h 931748"/>
                  <a:gd name="connsiteX2" fmla="*/ 579884 w 579883"/>
                  <a:gd name="connsiteY2" fmla="*/ 465874 h 931748"/>
                  <a:gd name="connsiteX3" fmla="*/ 289942 w 579883"/>
                  <a:gd name="connsiteY3" fmla="*/ 931748 h 931748"/>
                  <a:gd name="connsiteX4" fmla="*/ 0 w 579883"/>
                  <a:gd name="connsiteY4" fmla="*/ 465874 h 931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883" h="931748" extrusionOk="0">
                    <a:moveTo>
                      <a:pt x="0" y="465874"/>
                    </a:moveTo>
                    <a:cubicBezTo>
                      <a:pt x="-3124" y="201501"/>
                      <a:pt x="139193" y="-813"/>
                      <a:pt x="289942" y="0"/>
                    </a:cubicBezTo>
                    <a:cubicBezTo>
                      <a:pt x="440505" y="21425"/>
                      <a:pt x="566305" y="229883"/>
                      <a:pt x="579884" y="465874"/>
                    </a:cubicBezTo>
                    <a:cubicBezTo>
                      <a:pt x="575934" y="720400"/>
                      <a:pt x="443906" y="939378"/>
                      <a:pt x="289942" y="931748"/>
                    </a:cubicBezTo>
                    <a:cubicBezTo>
                      <a:pt x="119978" y="908292"/>
                      <a:pt x="-3403" y="704160"/>
                      <a:pt x="0" y="465874"/>
                    </a:cubicBezTo>
                    <a:close/>
                  </a:path>
                </a:pathLst>
              </a:custGeom>
              <a:noFill/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 rot="7942580">
                <a:off x="3020628" y="9035761"/>
                <a:ext cx="343879" cy="516466"/>
              </a:xfrm>
              <a:custGeom>
                <a:avLst/>
                <a:gdLst>
                  <a:gd name="connsiteX0" fmla="*/ 0 w 343879"/>
                  <a:gd name="connsiteY0" fmla="*/ 258233 h 516466"/>
                  <a:gd name="connsiteX1" fmla="*/ 171940 w 343879"/>
                  <a:gd name="connsiteY1" fmla="*/ 0 h 516466"/>
                  <a:gd name="connsiteX2" fmla="*/ 343880 w 343879"/>
                  <a:gd name="connsiteY2" fmla="*/ 258233 h 516466"/>
                  <a:gd name="connsiteX3" fmla="*/ 171940 w 343879"/>
                  <a:gd name="connsiteY3" fmla="*/ 516466 h 516466"/>
                  <a:gd name="connsiteX4" fmla="*/ 0 w 343879"/>
                  <a:gd name="connsiteY4" fmla="*/ 258233 h 51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79" h="516466" extrusionOk="0">
                    <a:moveTo>
                      <a:pt x="0" y="258233"/>
                    </a:moveTo>
                    <a:cubicBezTo>
                      <a:pt x="-922" y="113527"/>
                      <a:pt x="88776" y="-1023"/>
                      <a:pt x="171940" y="0"/>
                    </a:cubicBezTo>
                    <a:cubicBezTo>
                      <a:pt x="256549" y="23178"/>
                      <a:pt x="331109" y="135652"/>
                      <a:pt x="343880" y="258233"/>
                    </a:cubicBezTo>
                    <a:cubicBezTo>
                      <a:pt x="331516" y="392184"/>
                      <a:pt x="259163" y="526038"/>
                      <a:pt x="171940" y="516466"/>
                    </a:cubicBezTo>
                    <a:cubicBezTo>
                      <a:pt x="71084" y="502401"/>
                      <a:pt x="-494" y="398094"/>
                      <a:pt x="0" y="258233"/>
                    </a:cubicBezTo>
                    <a:close/>
                  </a:path>
                </a:pathLst>
              </a:cu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 rot="4457533">
                <a:off x="3357125" y="8434337"/>
                <a:ext cx="464394" cy="835854"/>
              </a:xfrm>
              <a:custGeom>
                <a:avLst/>
                <a:gdLst>
                  <a:gd name="connsiteX0" fmla="*/ 0 w 464394"/>
                  <a:gd name="connsiteY0" fmla="*/ 417927 h 835854"/>
                  <a:gd name="connsiteX1" fmla="*/ 232197 w 464394"/>
                  <a:gd name="connsiteY1" fmla="*/ 0 h 835854"/>
                  <a:gd name="connsiteX2" fmla="*/ 464394 w 464394"/>
                  <a:gd name="connsiteY2" fmla="*/ 417927 h 835854"/>
                  <a:gd name="connsiteX3" fmla="*/ 232197 w 464394"/>
                  <a:gd name="connsiteY3" fmla="*/ 835854 h 835854"/>
                  <a:gd name="connsiteX4" fmla="*/ 0 w 464394"/>
                  <a:gd name="connsiteY4" fmla="*/ 417927 h 83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394" h="835854" extrusionOk="0">
                    <a:moveTo>
                      <a:pt x="0" y="417927"/>
                    </a:moveTo>
                    <a:cubicBezTo>
                      <a:pt x="-1273" y="184228"/>
                      <a:pt x="128342" y="-2114"/>
                      <a:pt x="232197" y="0"/>
                    </a:cubicBezTo>
                    <a:cubicBezTo>
                      <a:pt x="349278" y="24983"/>
                      <a:pt x="449550" y="210401"/>
                      <a:pt x="464394" y="417927"/>
                    </a:cubicBezTo>
                    <a:cubicBezTo>
                      <a:pt x="455414" y="642447"/>
                      <a:pt x="351468" y="846949"/>
                      <a:pt x="232197" y="835854"/>
                    </a:cubicBezTo>
                    <a:cubicBezTo>
                      <a:pt x="88547" y="799092"/>
                      <a:pt x="-2616" y="634127"/>
                      <a:pt x="0" y="417927"/>
                    </a:cubicBezTo>
                    <a:close/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>
              <a:off x="11204370" y="8481366"/>
              <a:ext cx="1644922" cy="964146"/>
              <a:chOff x="11204370" y="8481366"/>
              <a:chExt cx="1644922" cy="964146"/>
            </a:xfrm>
          </p:grpSpPr>
          <p:sp>
            <p:nvSpPr>
              <p:cNvPr id="271" name="Oval 270"/>
              <p:cNvSpPr/>
              <p:nvPr/>
            </p:nvSpPr>
            <p:spPr>
              <a:xfrm rot="940065" flipH="1">
                <a:off x="11480256" y="8803273"/>
                <a:ext cx="102735" cy="1027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 rot="940065" flipH="1">
                <a:off x="11566731" y="8557221"/>
                <a:ext cx="102735" cy="1027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 rot="940065" flipH="1">
                <a:off x="11546986" y="9089174"/>
                <a:ext cx="102735" cy="1027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 rot="940065" flipH="1">
                <a:off x="11740160" y="8826816"/>
                <a:ext cx="102735" cy="1027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 rot="940065" flipH="1">
                <a:off x="11765214" y="9196035"/>
                <a:ext cx="102735" cy="1027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 rot="940065" flipH="1">
                <a:off x="11235490" y="8952011"/>
                <a:ext cx="102735" cy="1027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>
                <a:stCxn id="273" idx="4"/>
                <a:endCxn id="271" idx="0"/>
              </p:cNvCxnSpPr>
              <p:nvPr/>
            </p:nvCxnSpPr>
            <p:spPr>
              <a:xfrm rot="940065" flipH="1">
                <a:off x="11566454" y="8652851"/>
                <a:ext cx="16814" cy="157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>
                <a:stCxn id="276" idx="6"/>
                <a:endCxn id="271" idx="2"/>
              </p:cNvCxnSpPr>
              <p:nvPr/>
            </p:nvCxnSpPr>
            <p:spPr>
              <a:xfrm rot="940065" flipH="1">
                <a:off x="11584641" y="8842651"/>
                <a:ext cx="153870" cy="475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>
                <a:stCxn id="271" idx="5"/>
                <a:endCxn id="278" idx="1"/>
              </p:cNvCxnSpPr>
              <p:nvPr/>
            </p:nvCxnSpPr>
            <p:spPr>
              <a:xfrm rot="940065" flipH="1">
                <a:off x="11347811" y="8860675"/>
                <a:ext cx="122859" cy="1366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>
                <a:stCxn id="271" idx="3"/>
                <a:endCxn id="274" idx="7"/>
              </p:cNvCxnSpPr>
              <p:nvPr/>
            </p:nvCxnSpPr>
            <p:spPr>
              <a:xfrm rot="940065">
                <a:off x="11530581" y="8905285"/>
                <a:ext cx="68816" cy="1846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6" idx="7"/>
                <a:endCxn id="273" idx="3"/>
              </p:cNvCxnSpPr>
              <p:nvPr/>
            </p:nvCxnSpPr>
            <p:spPr>
              <a:xfrm rot="940065" flipH="1" flipV="1">
                <a:off x="11621240" y="8673338"/>
                <a:ext cx="167146" cy="140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Oval 283"/>
              <p:cNvSpPr/>
              <p:nvPr/>
            </p:nvSpPr>
            <p:spPr>
              <a:xfrm rot="940065" flipH="1">
                <a:off x="12002862" y="8635497"/>
                <a:ext cx="102735" cy="1027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/>
              <p:nvPr/>
            </p:nvSpPr>
            <p:spPr>
              <a:xfrm rot="940065" flipH="1">
                <a:off x="12322880" y="8725256"/>
                <a:ext cx="102735" cy="1027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/>
              <p:cNvSpPr/>
              <p:nvPr/>
            </p:nvSpPr>
            <p:spPr>
              <a:xfrm rot="940065" flipH="1">
                <a:off x="11933753" y="8901559"/>
                <a:ext cx="102735" cy="1027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 rot="940065" flipH="1">
                <a:off x="12506251" y="8601231"/>
                <a:ext cx="102735" cy="1027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/>
              <p:cNvSpPr/>
              <p:nvPr/>
            </p:nvSpPr>
            <p:spPr>
              <a:xfrm rot="940065" flipH="1">
                <a:off x="12499712" y="8922022"/>
                <a:ext cx="102735" cy="1027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Straight Connector 289"/>
              <p:cNvCxnSpPr>
                <a:stCxn id="284" idx="5"/>
                <a:endCxn id="276" idx="0"/>
              </p:cNvCxnSpPr>
              <p:nvPr/>
            </p:nvCxnSpPr>
            <p:spPr>
              <a:xfrm rot="940065" flipH="1">
                <a:off x="11824947" y="8686644"/>
                <a:ext cx="164952" cy="167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>
                <a:stCxn id="285" idx="6"/>
                <a:endCxn id="284" idx="2"/>
              </p:cNvCxnSpPr>
              <p:nvPr/>
            </p:nvCxnSpPr>
            <p:spPr>
              <a:xfrm rot="940065" flipH="1">
                <a:off x="12099422" y="8731744"/>
                <a:ext cx="2296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stCxn id="286" idx="0"/>
                <a:endCxn id="284" idx="4"/>
              </p:cNvCxnSpPr>
              <p:nvPr/>
            </p:nvCxnSpPr>
            <p:spPr>
              <a:xfrm rot="940065" flipH="1" flipV="1">
                <a:off x="12017019" y="8733843"/>
                <a:ext cx="5312" cy="1721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stCxn id="289" idx="0"/>
                <a:endCxn id="288" idx="3"/>
              </p:cNvCxnSpPr>
              <p:nvPr/>
            </p:nvCxnSpPr>
            <p:spPr>
              <a:xfrm rot="940065" flipH="1" flipV="1">
                <a:off x="12551860" y="8699181"/>
                <a:ext cx="44014" cy="2229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>
                <a:stCxn id="289" idx="6"/>
                <a:endCxn id="285" idx="3"/>
              </p:cNvCxnSpPr>
              <p:nvPr/>
            </p:nvCxnSpPr>
            <p:spPr>
              <a:xfrm rot="940065" flipH="1" flipV="1">
                <a:off x="12382661" y="8837772"/>
                <a:ext cx="135710" cy="1053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>
                <a:stCxn id="288" idx="5"/>
                <a:endCxn id="285" idx="1"/>
              </p:cNvCxnSpPr>
              <p:nvPr/>
            </p:nvCxnSpPr>
            <p:spPr>
              <a:xfrm rot="940065" flipH="1">
                <a:off x="12430723" y="8666464"/>
                <a:ext cx="70419" cy="962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7" name="Oval 296"/>
              <p:cNvSpPr/>
              <p:nvPr/>
            </p:nvSpPr>
            <p:spPr>
              <a:xfrm rot="940065" flipH="1">
                <a:off x="11663842" y="9291535"/>
                <a:ext cx="102735" cy="1027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8" name="Straight Connector 297"/>
              <p:cNvCxnSpPr>
                <a:stCxn id="277" idx="6"/>
                <a:endCxn id="274" idx="2"/>
              </p:cNvCxnSpPr>
              <p:nvPr/>
            </p:nvCxnSpPr>
            <p:spPr>
              <a:xfrm rot="940065" flipH="1" flipV="1">
                <a:off x="11639346" y="9171994"/>
                <a:ext cx="136243" cy="439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>
                <a:stCxn id="297" idx="7"/>
                <a:endCxn id="274" idx="3"/>
              </p:cNvCxnSpPr>
              <p:nvPr/>
            </p:nvCxnSpPr>
            <p:spPr>
              <a:xfrm rot="940065" flipH="1" flipV="1">
                <a:off x="11609523" y="9196402"/>
                <a:ext cx="94518" cy="906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>
                <a:stCxn id="286" idx="6"/>
                <a:endCxn id="276" idx="2"/>
              </p:cNvCxnSpPr>
              <p:nvPr/>
            </p:nvCxnSpPr>
            <p:spPr>
              <a:xfrm rot="940065" flipH="1" flipV="1">
                <a:off x="11836398" y="8905713"/>
                <a:ext cx="103851" cy="196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1" name="Oval 300"/>
              <p:cNvSpPr/>
              <p:nvPr/>
            </p:nvSpPr>
            <p:spPr>
              <a:xfrm rot="5689696">
                <a:off x="11795810" y="8046712"/>
                <a:ext cx="618827" cy="1488136"/>
              </a:xfrm>
              <a:custGeom>
                <a:avLst/>
                <a:gdLst>
                  <a:gd name="connsiteX0" fmla="*/ 0 w 618827"/>
                  <a:gd name="connsiteY0" fmla="*/ 744068 h 1488136"/>
                  <a:gd name="connsiteX1" fmla="*/ 309414 w 618827"/>
                  <a:gd name="connsiteY1" fmla="*/ 0 h 1488136"/>
                  <a:gd name="connsiteX2" fmla="*/ 618828 w 618827"/>
                  <a:gd name="connsiteY2" fmla="*/ 744068 h 1488136"/>
                  <a:gd name="connsiteX3" fmla="*/ 309414 w 618827"/>
                  <a:gd name="connsiteY3" fmla="*/ 1488136 h 1488136"/>
                  <a:gd name="connsiteX4" fmla="*/ 0 w 618827"/>
                  <a:gd name="connsiteY4" fmla="*/ 744068 h 148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827" h="1488136" extrusionOk="0">
                    <a:moveTo>
                      <a:pt x="0" y="744068"/>
                    </a:moveTo>
                    <a:cubicBezTo>
                      <a:pt x="-10352" y="309676"/>
                      <a:pt x="146565" y="-697"/>
                      <a:pt x="309414" y="0"/>
                    </a:cubicBezTo>
                    <a:cubicBezTo>
                      <a:pt x="478224" y="4645"/>
                      <a:pt x="597612" y="366419"/>
                      <a:pt x="618828" y="744068"/>
                    </a:cubicBezTo>
                    <a:cubicBezTo>
                      <a:pt x="597272" y="1139894"/>
                      <a:pt x="476766" y="1492507"/>
                      <a:pt x="309414" y="1488136"/>
                    </a:cubicBezTo>
                    <a:cubicBezTo>
                      <a:pt x="126927" y="1460460"/>
                      <a:pt x="-2216" y="1142627"/>
                      <a:pt x="0" y="744068"/>
                    </a:cubicBezTo>
                    <a:close/>
                  </a:path>
                </a:pathLst>
              </a:custGeom>
              <a:noFill/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2" name="Freeform 301"/>
              <p:cNvSpPr/>
              <p:nvPr/>
            </p:nvSpPr>
            <p:spPr>
              <a:xfrm>
                <a:off x="11204370" y="8532948"/>
                <a:ext cx="697533" cy="912564"/>
              </a:xfrm>
              <a:custGeom>
                <a:avLst/>
                <a:gdLst>
                  <a:gd name="connsiteX0" fmla="*/ 225518 w 697533"/>
                  <a:gd name="connsiteY0" fmla="*/ 36712 h 912564"/>
                  <a:gd name="connsiteX1" fmla="*/ 188805 w 697533"/>
                  <a:gd name="connsiteY1" fmla="*/ 52446 h 912564"/>
                  <a:gd name="connsiteX2" fmla="*/ 173072 w 697533"/>
                  <a:gd name="connsiteY2" fmla="*/ 57690 h 912564"/>
                  <a:gd name="connsiteX3" fmla="*/ 146848 w 697533"/>
                  <a:gd name="connsiteY3" fmla="*/ 78669 h 912564"/>
                  <a:gd name="connsiteX4" fmla="*/ 136359 w 697533"/>
                  <a:gd name="connsiteY4" fmla="*/ 94403 h 912564"/>
                  <a:gd name="connsiteX5" fmla="*/ 94402 w 697533"/>
                  <a:gd name="connsiteY5" fmla="*/ 131116 h 912564"/>
                  <a:gd name="connsiteX6" fmla="*/ 57690 w 697533"/>
                  <a:gd name="connsiteY6" fmla="*/ 178317 h 912564"/>
                  <a:gd name="connsiteX7" fmla="*/ 36711 w 697533"/>
                  <a:gd name="connsiteY7" fmla="*/ 225518 h 912564"/>
                  <a:gd name="connsiteX8" fmla="*/ 26222 w 697533"/>
                  <a:gd name="connsiteY8" fmla="*/ 241252 h 912564"/>
                  <a:gd name="connsiteX9" fmla="*/ 20978 w 697533"/>
                  <a:gd name="connsiteY9" fmla="*/ 256986 h 912564"/>
                  <a:gd name="connsiteX10" fmla="*/ 5244 w 697533"/>
                  <a:gd name="connsiteY10" fmla="*/ 382857 h 912564"/>
                  <a:gd name="connsiteX11" fmla="*/ 0 w 697533"/>
                  <a:gd name="connsiteY11" fmla="*/ 419569 h 912564"/>
                  <a:gd name="connsiteX12" fmla="*/ 5244 w 697533"/>
                  <a:gd name="connsiteY12" fmla="*/ 529706 h 912564"/>
                  <a:gd name="connsiteX13" fmla="*/ 26222 w 697533"/>
                  <a:gd name="connsiteY13" fmla="*/ 603130 h 912564"/>
                  <a:gd name="connsiteX14" fmla="*/ 47201 w 697533"/>
                  <a:gd name="connsiteY14" fmla="*/ 629354 h 912564"/>
                  <a:gd name="connsiteX15" fmla="*/ 62935 w 697533"/>
                  <a:gd name="connsiteY15" fmla="*/ 645088 h 912564"/>
                  <a:gd name="connsiteX16" fmla="*/ 73424 w 697533"/>
                  <a:gd name="connsiteY16" fmla="*/ 660821 h 912564"/>
                  <a:gd name="connsiteX17" fmla="*/ 110136 w 697533"/>
                  <a:gd name="connsiteY17" fmla="*/ 697534 h 912564"/>
                  <a:gd name="connsiteX18" fmla="*/ 125870 w 697533"/>
                  <a:gd name="connsiteY18" fmla="*/ 713268 h 912564"/>
                  <a:gd name="connsiteX19" fmla="*/ 162582 w 697533"/>
                  <a:gd name="connsiteY19" fmla="*/ 760469 h 912564"/>
                  <a:gd name="connsiteX20" fmla="*/ 178316 w 697533"/>
                  <a:gd name="connsiteY20" fmla="*/ 770958 h 912564"/>
                  <a:gd name="connsiteX21" fmla="*/ 188805 w 697533"/>
                  <a:gd name="connsiteY21" fmla="*/ 786692 h 912564"/>
                  <a:gd name="connsiteX22" fmla="*/ 220273 w 697533"/>
                  <a:gd name="connsiteY22" fmla="*/ 807671 h 912564"/>
                  <a:gd name="connsiteX23" fmla="*/ 251741 w 697533"/>
                  <a:gd name="connsiteY23" fmla="*/ 828649 h 912564"/>
                  <a:gd name="connsiteX24" fmla="*/ 267474 w 697533"/>
                  <a:gd name="connsiteY24" fmla="*/ 839138 h 912564"/>
                  <a:gd name="connsiteX25" fmla="*/ 277963 w 697533"/>
                  <a:gd name="connsiteY25" fmla="*/ 849628 h 912564"/>
                  <a:gd name="connsiteX26" fmla="*/ 293698 w 697533"/>
                  <a:gd name="connsiteY26" fmla="*/ 854873 h 912564"/>
                  <a:gd name="connsiteX27" fmla="*/ 325165 w 697533"/>
                  <a:gd name="connsiteY27" fmla="*/ 875851 h 912564"/>
                  <a:gd name="connsiteX28" fmla="*/ 340899 w 697533"/>
                  <a:gd name="connsiteY28" fmla="*/ 881095 h 912564"/>
                  <a:gd name="connsiteX29" fmla="*/ 356633 w 697533"/>
                  <a:gd name="connsiteY29" fmla="*/ 891585 h 912564"/>
                  <a:gd name="connsiteX30" fmla="*/ 372367 w 697533"/>
                  <a:gd name="connsiteY30" fmla="*/ 896829 h 912564"/>
                  <a:gd name="connsiteX31" fmla="*/ 403834 w 697533"/>
                  <a:gd name="connsiteY31" fmla="*/ 912564 h 912564"/>
                  <a:gd name="connsiteX32" fmla="*/ 561173 w 697533"/>
                  <a:gd name="connsiteY32" fmla="*/ 902074 h 912564"/>
                  <a:gd name="connsiteX33" fmla="*/ 608374 w 697533"/>
                  <a:gd name="connsiteY33" fmla="*/ 886340 h 912564"/>
                  <a:gd name="connsiteX34" fmla="*/ 624108 w 697533"/>
                  <a:gd name="connsiteY34" fmla="*/ 881095 h 912564"/>
                  <a:gd name="connsiteX35" fmla="*/ 639842 w 697533"/>
                  <a:gd name="connsiteY35" fmla="*/ 875851 h 912564"/>
                  <a:gd name="connsiteX36" fmla="*/ 660821 w 697533"/>
                  <a:gd name="connsiteY36" fmla="*/ 844383 h 912564"/>
                  <a:gd name="connsiteX37" fmla="*/ 671310 w 697533"/>
                  <a:gd name="connsiteY37" fmla="*/ 828649 h 912564"/>
                  <a:gd name="connsiteX38" fmla="*/ 681799 w 697533"/>
                  <a:gd name="connsiteY38" fmla="*/ 797182 h 912564"/>
                  <a:gd name="connsiteX39" fmla="*/ 692288 w 697533"/>
                  <a:gd name="connsiteY39" fmla="*/ 765714 h 912564"/>
                  <a:gd name="connsiteX40" fmla="*/ 697533 w 697533"/>
                  <a:gd name="connsiteY40" fmla="*/ 749980 h 912564"/>
                  <a:gd name="connsiteX41" fmla="*/ 692288 w 697533"/>
                  <a:gd name="connsiteY41" fmla="*/ 655577 h 912564"/>
                  <a:gd name="connsiteX42" fmla="*/ 681799 w 697533"/>
                  <a:gd name="connsiteY42" fmla="*/ 618865 h 912564"/>
                  <a:gd name="connsiteX43" fmla="*/ 676554 w 697533"/>
                  <a:gd name="connsiteY43" fmla="*/ 597886 h 912564"/>
                  <a:gd name="connsiteX44" fmla="*/ 671310 w 697533"/>
                  <a:gd name="connsiteY44" fmla="*/ 582152 h 912564"/>
                  <a:gd name="connsiteX45" fmla="*/ 666065 w 697533"/>
                  <a:gd name="connsiteY45" fmla="*/ 561174 h 912564"/>
                  <a:gd name="connsiteX46" fmla="*/ 655576 w 697533"/>
                  <a:gd name="connsiteY46" fmla="*/ 519217 h 912564"/>
                  <a:gd name="connsiteX47" fmla="*/ 650332 w 697533"/>
                  <a:gd name="connsiteY47" fmla="*/ 472015 h 912564"/>
                  <a:gd name="connsiteX48" fmla="*/ 655576 w 697533"/>
                  <a:gd name="connsiteY48" fmla="*/ 382857 h 912564"/>
                  <a:gd name="connsiteX49" fmla="*/ 671310 w 697533"/>
                  <a:gd name="connsiteY49" fmla="*/ 319922 h 912564"/>
                  <a:gd name="connsiteX50" fmla="*/ 681799 w 697533"/>
                  <a:gd name="connsiteY50" fmla="*/ 272720 h 912564"/>
                  <a:gd name="connsiteX51" fmla="*/ 676554 w 697533"/>
                  <a:gd name="connsiteY51" fmla="*/ 188806 h 912564"/>
                  <a:gd name="connsiteX52" fmla="*/ 671310 w 697533"/>
                  <a:gd name="connsiteY52" fmla="*/ 173072 h 912564"/>
                  <a:gd name="connsiteX53" fmla="*/ 650332 w 697533"/>
                  <a:gd name="connsiteY53" fmla="*/ 141605 h 912564"/>
                  <a:gd name="connsiteX54" fmla="*/ 634597 w 697533"/>
                  <a:gd name="connsiteY54" fmla="*/ 115381 h 912564"/>
                  <a:gd name="connsiteX55" fmla="*/ 597885 w 697533"/>
                  <a:gd name="connsiteY55" fmla="*/ 68180 h 912564"/>
                  <a:gd name="connsiteX56" fmla="*/ 576906 w 697533"/>
                  <a:gd name="connsiteY56" fmla="*/ 47201 h 912564"/>
                  <a:gd name="connsiteX57" fmla="*/ 561173 w 697533"/>
                  <a:gd name="connsiteY57" fmla="*/ 41957 h 912564"/>
                  <a:gd name="connsiteX58" fmla="*/ 534950 w 697533"/>
                  <a:gd name="connsiteY58" fmla="*/ 20978 h 912564"/>
                  <a:gd name="connsiteX59" fmla="*/ 519216 w 697533"/>
                  <a:gd name="connsiteY59" fmla="*/ 10489 h 912564"/>
                  <a:gd name="connsiteX60" fmla="*/ 487748 w 697533"/>
                  <a:gd name="connsiteY60" fmla="*/ 0 h 912564"/>
                  <a:gd name="connsiteX61" fmla="*/ 304187 w 697533"/>
                  <a:gd name="connsiteY61" fmla="*/ 5245 h 912564"/>
                  <a:gd name="connsiteX62" fmla="*/ 251741 w 697533"/>
                  <a:gd name="connsiteY62" fmla="*/ 20978 h 912564"/>
                  <a:gd name="connsiteX63" fmla="*/ 236007 w 697533"/>
                  <a:gd name="connsiteY63" fmla="*/ 26223 h 912564"/>
                  <a:gd name="connsiteX64" fmla="*/ 225518 w 697533"/>
                  <a:gd name="connsiteY64" fmla="*/ 36712 h 91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697533" h="912564" extrusionOk="0">
                    <a:moveTo>
                      <a:pt x="225518" y="36712"/>
                    </a:moveTo>
                    <a:cubicBezTo>
                      <a:pt x="215646" y="39229"/>
                      <a:pt x="200975" y="43787"/>
                      <a:pt x="188805" y="52446"/>
                    </a:cubicBezTo>
                    <a:cubicBezTo>
                      <a:pt x="183791" y="55732"/>
                      <a:pt x="176682" y="55635"/>
                      <a:pt x="173072" y="57690"/>
                    </a:cubicBezTo>
                    <a:cubicBezTo>
                      <a:pt x="133592" y="89940"/>
                      <a:pt x="186880" y="72546"/>
                      <a:pt x="146848" y="78669"/>
                    </a:cubicBezTo>
                    <a:cubicBezTo>
                      <a:pt x="142241" y="83496"/>
                      <a:pt x="139888" y="90205"/>
                      <a:pt x="136359" y="94403"/>
                    </a:cubicBezTo>
                    <a:cubicBezTo>
                      <a:pt x="112408" y="113395"/>
                      <a:pt x="115329" y="71231"/>
                      <a:pt x="94402" y="131116"/>
                    </a:cubicBezTo>
                    <a:cubicBezTo>
                      <a:pt x="49895" y="219300"/>
                      <a:pt x="80201" y="134438"/>
                      <a:pt x="57690" y="178317"/>
                    </a:cubicBezTo>
                    <a:cubicBezTo>
                      <a:pt x="15139" y="238180"/>
                      <a:pt x="61894" y="141524"/>
                      <a:pt x="36711" y="225518"/>
                    </a:cubicBezTo>
                    <a:cubicBezTo>
                      <a:pt x="32324" y="231802"/>
                      <a:pt x="30708" y="234462"/>
                      <a:pt x="26222" y="241252"/>
                    </a:cubicBezTo>
                    <a:cubicBezTo>
                      <a:pt x="24552" y="246180"/>
                      <a:pt x="23040" y="250906"/>
                      <a:pt x="20978" y="256986"/>
                    </a:cubicBezTo>
                    <a:cubicBezTo>
                      <a:pt x="5576" y="305664"/>
                      <a:pt x="11444" y="331851"/>
                      <a:pt x="5244" y="382857"/>
                    </a:cubicBezTo>
                    <a:cubicBezTo>
                      <a:pt x="6646" y="394237"/>
                      <a:pt x="1726" y="404041"/>
                      <a:pt x="0" y="419569"/>
                    </a:cubicBezTo>
                    <a:cubicBezTo>
                      <a:pt x="5147" y="458100"/>
                      <a:pt x="12954" y="486723"/>
                      <a:pt x="5244" y="529706"/>
                    </a:cubicBezTo>
                    <a:cubicBezTo>
                      <a:pt x="4782" y="531076"/>
                      <a:pt x="20014" y="599677"/>
                      <a:pt x="26222" y="603130"/>
                    </a:cubicBezTo>
                    <a:cubicBezTo>
                      <a:pt x="72462" y="638501"/>
                      <a:pt x="19814" y="589583"/>
                      <a:pt x="47201" y="629354"/>
                    </a:cubicBezTo>
                    <a:cubicBezTo>
                      <a:pt x="50705" y="633866"/>
                      <a:pt x="58728" y="640769"/>
                      <a:pt x="62935" y="645088"/>
                    </a:cubicBezTo>
                    <a:cubicBezTo>
                      <a:pt x="67076" y="650854"/>
                      <a:pt x="67762" y="655236"/>
                      <a:pt x="73424" y="660821"/>
                    </a:cubicBezTo>
                    <a:cubicBezTo>
                      <a:pt x="74485" y="660829"/>
                      <a:pt x="100734" y="692469"/>
                      <a:pt x="110136" y="697534"/>
                    </a:cubicBezTo>
                    <a:cubicBezTo>
                      <a:pt x="115066" y="703575"/>
                      <a:pt x="120565" y="706385"/>
                      <a:pt x="125870" y="713268"/>
                    </a:cubicBezTo>
                    <a:cubicBezTo>
                      <a:pt x="139675" y="732185"/>
                      <a:pt x="142351" y="743765"/>
                      <a:pt x="162582" y="760469"/>
                    </a:cubicBezTo>
                    <a:cubicBezTo>
                      <a:pt x="166389" y="764227"/>
                      <a:pt x="172858" y="765978"/>
                      <a:pt x="178316" y="770958"/>
                    </a:cubicBezTo>
                    <a:cubicBezTo>
                      <a:pt x="181440" y="776477"/>
                      <a:pt x="185016" y="782809"/>
                      <a:pt x="188805" y="786692"/>
                    </a:cubicBezTo>
                    <a:cubicBezTo>
                      <a:pt x="198369" y="794511"/>
                      <a:pt x="210237" y="798630"/>
                      <a:pt x="220273" y="807671"/>
                    </a:cubicBezTo>
                    <a:cubicBezTo>
                      <a:pt x="229252" y="811809"/>
                      <a:pt x="245322" y="823313"/>
                      <a:pt x="251741" y="828649"/>
                    </a:cubicBezTo>
                    <a:cubicBezTo>
                      <a:pt x="257851" y="830880"/>
                      <a:pt x="263972" y="833949"/>
                      <a:pt x="267474" y="839138"/>
                    </a:cubicBezTo>
                    <a:cubicBezTo>
                      <a:pt x="271307" y="842585"/>
                      <a:pt x="274716" y="847577"/>
                      <a:pt x="277963" y="849628"/>
                    </a:cubicBezTo>
                    <a:cubicBezTo>
                      <a:pt x="283070" y="852996"/>
                      <a:pt x="287120" y="851994"/>
                      <a:pt x="293698" y="854873"/>
                    </a:cubicBezTo>
                    <a:cubicBezTo>
                      <a:pt x="305926" y="860393"/>
                      <a:pt x="315424" y="870100"/>
                      <a:pt x="325165" y="875851"/>
                    </a:cubicBezTo>
                    <a:cubicBezTo>
                      <a:pt x="329400" y="877824"/>
                      <a:pt x="337259" y="878158"/>
                      <a:pt x="340899" y="881095"/>
                    </a:cubicBezTo>
                    <a:cubicBezTo>
                      <a:pt x="345501" y="884491"/>
                      <a:pt x="350486" y="887053"/>
                      <a:pt x="356633" y="891585"/>
                    </a:cubicBezTo>
                    <a:cubicBezTo>
                      <a:pt x="362533" y="893938"/>
                      <a:pt x="368397" y="894875"/>
                      <a:pt x="372367" y="896829"/>
                    </a:cubicBezTo>
                    <a:cubicBezTo>
                      <a:pt x="411757" y="911522"/>
                      <a:pt x="352630" y="911060"/>
                      <a:pt x="403834" y="912564"/>
                    </a:cubicBezTo>
                    <a:cubicBezTo>
                      <a:pt x="425074" y="904767"/>
                      <a:pt x="504220" y="911024"/>
                      <a:pt x="561173" y="902074"/>
                    </a:cubicBezTo>
                    <a:cubicBezTo>
                      <a:pt x="580379" y="900314"/>
                      <a:pt x="594444" y="891447"/>
                      <a:pt x="608374" y="886340"/>
                    </a:cubicBezTo>
                    <a:cubicBezTo>
                      <a:pt x="612165" y="885027"/>
                      <a:pt x="620793" y="881676"/>
                      <a:pt x="624108" y="881095"/>
                    </a:cubicBezTo>
                    <a:cubicBezTo>
                      <a:pt x="631443" y="878725"/>
                      <a:pt x="636365" y="876475"/>
                      <a:pt x="639842" y="875851"/>
                    </a:cubicBezTo>
                    <a:cubicBezTo>
                      <a:pt x="648073" y="866603"/>
                      <a:pt x="653180" y="850903"/>
                      <a:pt x="660821" y="844383"/>
                    </a:cubicBezTo>
                    <a:cubicBezTo>
                      <a:pt x="663588" y="838831"/>
                      <a:pt x="667004" y="833866"/>
                      <a:pt x="671310" y="828649"/>
                    </a:cubicBezTo>
                    <a:cubicBezTo>
                      <a:pt x="675323" y="818183"/>
                      <a:pt x="683342" y="800926"/>
                      <a:pt x="681799" y="797182"/>
                    </a:cubicBezTo>
                    <a:cubicBezTo>
                      <a:pt x="684663" y="793114"/>
                      <a:pt x="687828" y="778663"/>
                      <a:pt x="692288" y="765714"/>
                    </a:cubicBezTo>
                    <a:cubicBezTo>
                      <a:pt x="692625" y="761688"/>
                      <a:pt x="696632" y="754742"/>
                      <a:pt x="697533" y="749980"/>
                    </a:cubicBezTo>
                    <a:cubicBezTo>
                      <a:pt x="695864" y="712215"/>
                      <a:pt x="696791" y="679422"/>
                      <a:pt x="692288" y="655577"/>
                    </a:cubicBezTo>
                    <a:cubicBezTo>
                      <a:pt x="690309" y="643340"/>
                      <a:pt x="682776" y="630231"/>
                      <a:pt x="681799" y="618865"/>
                    </a:cubicBezTo>
                    <a:cubicBezTo>
                      <a:pt x="681532" y="612423"/>
                      <a:pt x="679055" y="605661"/>
                      <a:pt x="676554" y="597886"/>
                    </a:cubicBezTo>
                    <a:cubicBezTo>
                      <a:pt x="674151" y="593435"/>
                      <a:pt x="672855" y="586746"/>
                      <a:pt x="671310" y="582152"/>
                    </a:cubicBezTo>
                    <a:cubicBezTo>
                      <a:pt x="671203" y="576587"/>
                      <a:pt x="668288" y="566871"/>
                      <a:pt x="666065" y="561174"/>
                    </a:cubicBezTo>
                    <a:cubicBezTo>
                      <a:pt x="657148" y="539763"/>
                      <a:pt x="663724" y="550966"/>
                      <a:pt x="655576" y="519217"/>
                    </a:cubicBezTo>
                    <a:cubicBezTo>
                      <a:pt x="656597" y="504576"/>
                      <a:pt x="651116" y="485953"/>
                      <a:pt x="650332" y="472015"/>
                    </a:cubicBezTo>
                    <a:cubicBezTo>
                      <a:pt x="649329" y="436709"/>
                      <a:pt x="657152" y="407856"/>
                      <a:pt x="655576" y="382857"/>
                    </a:cubicBezTo>
                    <a:cubicBezTo>
                      <a:pt x="643455" y="332328"/>
                      <a:pt x="654932" y="377192"/>
                      <a:pt x="671310" y="319922"/>
                    </a:cubicBezTo>
                    <a:cubicBezTo>
                      <a:pt x="674317" y="281204"/>
                      <a:pt x="674336" y="304578"/>
                      <a:pt x="681799" y="272720"/>
                    </a:cubicBezTo>
                    <a:cubicBezTo>
                      <a:pt x="674870" y="247393"/>
                      <a:pt x="677071" y="210794"/>
                      <a:pt x="676554" y="188806"/>
                    </a:cubicBezTo>
                    <a:cubicBezTo>
                      <a:pt x="676548" y="181579"/>
                      <a:pt x="673060" y="177122"/>
                      <a:pt x="671310" y="173072"/>
                    </a:cubicBezTo>
                    <a:cubicBezTo>
                      <a:pt x="666165" y="159614"/>
                      <a:pt x="655769" y="155307"/>
                      <a:pt x="650332" y="141605"/>
                    </a:cubicBezTo>
                    <a:cubicBezTo>
                      <a:pt x="645018" y="121043"/>
                      <a:pt x="647930" y="130014"/>
                      <a:pt x="634597" y="115381"/>
                    </a:cubicBezTo>
                    <a:cubicBezTo>
                      <a:pt x="622055" y="84158"/>
                      <a:pt x="627791" y="108072"/>
                      <a:pt x="597885" y="68180"/>
                    </a:cubicBezTo>
                    <a:cubicBezTo>
                      <a:pt x="590525" y="57727"/>
                      <a:pt x="580332" y="50883"/>
                      <a:pt x="576906" y="47201"/>
                    </a:cubicBezTo>
                    <a:cubicBezTo>
                      <a:pt x="573755" y="46271"/>
                      <a:pt x="566184" y="43811"/>
                      <a:pt x="561173" y="41957"/>
                    </a:cubicBezTo>
                    <a:cubicBezTo>
                      <a:pt x="544314" y="20830"/>
                      <a:pt x="553777" y="33522"/>
                      <a:pt x="534950" y="20978"/>
                    </a:cubicBezTo>
                    <a:cubicBezTo>
                      <a:pt x="530304" y="19182"/>
                      <a:pt x="524855" y="13242"/>
                      <a:pt x="519216" y="10489"/>
                    </a:cubicBezTo>
                    <a:cubicBezTo>
                      <a:pt x="509112" y="5999"/>
                      <a:pt x="487748" y="0"/>
                      <a:pt x="487748" y="0"/>
                    </a:cubicBezTo>
                    <a:cubicBezTo>
                      <a:pt x="426758" y="13271"/>
                      <a:pt x="363140" y="14822"/>
                      <a:pt x="304187" y="5245"/>
                    </a:cubicBezTo>
                    <a:cubicBezTo>
                      <a:pt x="295312" y="5870"/>
                      <a:pt x="255610" y="19069"/>
                      <a:pt x="251741" y="20978"/>
                    </a:cubicBezTo>
                    <a:cubicBezTo>
                      <a:pt x="247545" y="23785"/>
                      <a:pt x="243558" y="24498"/>
                      <a:pt x="236007" y="26223"/>
                    </a:cubicBezTo>
                    <a:cubicBezTo>
                      <a:pt x="231418" y="30933"/>
                      <a:pt x="227651" y="36209"/>
                      <a:pt x="225518" y="36712"/>
                    </a:cubicBez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 rot="4457533">
                <a:off x="11868582" y="8424032"/>
                <a:ext cx="439877" cy="791727"/>
              </a:xfrm>
              <a:custGeom>
                <a:avLst/>
                <a:gdLst>
                  <a:gd name="connsiteX0" fmla="*/ 0 w 439877"/>
                  <a:gd name="connsiteY0" fmla="*/ 395864 h 791727"/>
                  <a:gd name="connsiteX1" fmla="*/ 219939 w 439877"/>
                  <a:gd name="connsiteY1" fmla="*/ 0 h 791727"/>
                  <a:gd name="connsiteX2" fmla="*/ 439878 w 439877"/>
                  <a:gd name="connsiteY2" fmla="*/ 395864 h 791727"/>
                  <a:gd name="connsiteX3" fmla="*/ 219939 w 439877"/>
                  <a:gd name="connsiteY3" fmla="*/ 791728 h 791727"/>
                  <a:gd name="connsiteX4" fmla="*/ 0 w 439877"/>
                  <a:gd name="connsiteY4" fmla="*/ 395864 h 79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77" h="791727" extrusionOk="0">
                    <a:moveTo>
                      <a:pt x="0" y="395864"/>
                    </a:moveTo>
                    <a:cubicBezTo>
                      <a:pt x="-7845" y="159460"/>
                      <a:pt x="105243" y="-587"/>
                      <a:pt x="219939" y="0"/>
                    </a:cubicBezTo>
                    <a:cubicBezTo>
                      <a:pt x="331761" y="21601"/>
                      <a:pt x="428199" y="195559"/>
                      <a:pt x="439878" y="395864"/>
                    </a:cubicBezTo>
                    <a:cubicBezTo>
                      <a:pt x="420586" y="600970"/>
                      <a:pt x="329387" y="806600"/>
                      <a:pt x="219939" y="791728"/>
                    </a:cubicBezTo>
                    <a:cubicBezTo>
                      <a:pt x="95984" y="785797"/>
                      <a:pt x="-5091" y="586051"/>
                      <a:pt x="0" y="395864"/>
                    </a:cubicBezTo>
                    <a:close/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>
              <a:off x="6025720" y="8484898"/>
              <a:ext cx="1650899" cy="971614"/>
              <a:chOff x="6025720" y="8484898"/>
              <a:chExt cx="1650899" cy="971614"/>
            </a:xfrm>
          </p:grpSpPr>
          <p:sp>
            <p:nvSpPr>
              <p:cNvPr id="208" name="Oval 207"/>
              <p:cNvSpPr/>
              <p:nvPr/>
            </p:nvSpPr>
            <p:spPr>
              <a:xfrm rot="940065" flipH="1">
                <a:off x="6304920" y="8806558"/>
                <a:ext cx="103969" cy="1039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 rot="940065" flipH="1">
                <a:off x="6392434" y="8557551"/>
                <a:ext cx="103969" cy="1039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 rot="940065" flipH="1">
                <a:off x="6372452" y="9095894"/>
                <a:ext cx="103969" cy="1039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 rot="940065" flipH="1">
                <a:off x="6567946" y="8830384"/>
                <a:ext cx="103969" cy="1039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 rot="940065" flipH="1">
                <a:off x="6593301" y="9204038"/>
                <a:ext cx="103969" cy="1039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 rot="940065" flipH="1">
                <a:off x="6057214" y="8957083"/>
                <a:ext cx="103969" cy="1039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9" idx="4"/>
                <a:endCxn id="208" idx="0"/>
              </p:cNvCxnSpPr>
              <p:nvPr/>
            </p:nvCxnSpPr>
            <p:spPr>
              <a:xfrm rot="940065" flipH="1">
                <a:off x="6392154" y="8654329"/>
                <a:ext cx="17016" cy="1594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11" idx="6"/>
                <a:endCxn id="208" idx="2"/>
              </p:cNvCxnSpPr>
              <p:nvPr/>
            </p:nvCxnSpPr>
            <p:spPr>
              <a:xfrm rot="940065" flipH="1">
                <a:off x="6410559" y="8846409"/>
                <a:ext cx="155718" cy="480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08" idx="5"/>
                <a:endCxn id="213" idx="1"/>
              </p:cNvCxnSpPr>
              <p:nvPr/>
            </p:nvCxnSpPr>
            <p:spPr>
              <a:xfrm rot="940065" flipH="1">
                <a:off x="6170884" y="8864650"/>
                <a:ext cx="124335" cy="1383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08" idx="3"/>
                <a:endCxn id="210" idx="7"/>
              </p:cNvCxnSpPr>
              <p:nvPr/>
            </p:nvCxnSpPr>
            <p:spPr>
              <a:xfrm rot="940065">
                <a:off x="6355849" y="8909796"/>
                <a:ext cx="69643" cy="1868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11" idx="7"/>
                <a:endCxn id="209" idx="3"/>
              </p:cNvCxnSpPr>
              <p:nvPr/>
            </p:nvCxnSpPr>
            <p:spPr>
              <a:xfrm rot="940065" flipH="1" flipV="1">
                <a:off x="6447598" y="8675063"/>
                <a:ext cx="169153" cy="141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0" name="Oval 219"/>
              <p:cNvSpPr/>
              <p:nvPr/>
            </p:nvSpPr>
            <p:spPr>
              <a:xfrm rot="940065" flipH="1">
                <a:off x="6833804" y="8636767"/>
                <a:ext cx="103969" cy="1039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940065" flipH="1">
                <a:off x="7157666" y="8727604"/>
                <a:ext cx="103969" cy="1039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940065" flipH="1">
                <a:off x="6763865" y="8906025"/>
                <a:ext cx="103969" cy="1039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 rot="940065" flipH="1">
                <a:off x="7343240" y="8602089"/>
                <a:ext cx="103969" cy="1039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 rot="940065" flipH="1">
                <a:off x="7336622" y="8926734"/>
                <a:ext cx="103969" cy="1039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/>
              <p:cNvCxnSpPr>
                <a:stCxn id="220" idx="5"/>
                <a:endCxn id="211" idx="0"/>
              </p:cNvCxnSpPr>
              <p:nvPr/>
            </p:nvCxnSpPr>
            <p:spPr>
              <a:xfrm rot="940065" flipH="1">
                <a:off x="6653752" y="8688528"/>
                <a:ext cx="166933" cy="1694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21" idx="6"/>
                <a:endCxn id="220" idx="2"/>
              </p:cNvCxnSpPr>
              <p:nvPr/>
            </p:nvCxnSpPr>
            <p:spPr>
              <a:xfrm rot="940065" flipH="1">
                <a:off x="6931523" y="8734170"/>
                <a:ext cx="23239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22" idx="0"/>
                <a:endCxn id="220" idx="4"/>
              </p:cNvCxnSpPr>
              <p:nvPr/>
            </p:nvCxnSpPr>
            <p:spPr>
              <a:xfrm rot="940065" flipH="1" flipV="1">
                <a:off x="6848131" y="8736294"/>
                <a:ext cx="5376" cy="1741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24" idx="0"/>
                <a:endCxn id="223" idx="3"/>
              </p:cNvCxnSpPr>
              <p:nvPr/>
            </p:nvCxnSpPr>
            <p:spPr>
              <a:xfrm rot="940065" flipH="1" flipV="1">
                <a:off x="7389396" y="8701216"/>
                <a:ext cx="44542" cy="2256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24" idx="6"/>
                <a:endCxn id="221" idx="3"/>
              </p:cNvCxnSpPr>
              <p:nvPr/>
            </p:nvCxnSpPr>
            <p:spPr>
              <a:xfrm rot="940065" flipH="1" flipV="1">
                <a:off x="7218165" y="8841472"/>
                <a:ext cx="137340" cy="1066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23" idx="5"/>
                <a:endCxn id="221" idx="1"/>
              </p:cNvCxnSpPr>
              <p:nvPr/>
            </p:nvCxnSpPr>
            <p:spPr>
              <a:xfrm rot="940065" flipH="1">
                <a:off x="7266805" y="8668106"/>
                <a:ext cx="71265" cy="974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1" name="Oval 230"/>
              <p:cNvSpPr/>
              <p:nvPr/>
            </p:nvSpPr>
            <p:spPr>
              <a:xfrm rot="940065" flipH="1">
                <a:off x="6490712" y="9300685"/>
                <a:ext cx="103969" cy="1039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2" name="Straight Connector 231"/>
              <p:cNvCxnSpPr>
                <a:stCxn id="212" idx="6"/>
                <a:endCxn id="210" idx="2"/>
              </p:cNvCxnSpPr>
              <p:nvPr/>
            </p:nvCxnSpPr>
            <p:spPr>
              <a:xfrm rot="940065" flipH="1" flipV="1">
                <a:off x="6465921" y="9179708"/>
                <a:ext cx="137879" cy="444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>
                <a:stCxn id="231" idx="7"/>
                <a:endCxn id="210" idx="3"/>
              </p:cNvCxnSpPr>
              <p:nvPr/>
            </p:nvCxnSpPr>
            <p:spPr>
              <a:xfrm rot="940065" flipH="1" flipV="1">
                <a:off x="6435740" y="9204410"/>
                <a:ext cx="95654" cy="91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>
                <a:stCxn id="222" idx="6"/>
                <a:endCxn id="211" idx="2"/>
              </p:cNvCxnSpPr>
              <p:nvPr/>
            </p:nvCxnSpPr>
            <p:spPr>
              <a:xfrm rot="940065" flipH="1" flipV="1">
                <a:off x="6665340" y="8910229"/>
                <a:ext cx="105098" cy="199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5" name="Oval 234"/>
              <p:cNvSpPr/>
              <p:nvPr/>
            </p:nvSpPr>
            <p:spPr>
              <a:xfrm rot="6340065">
                <a:off x="6952105" y="8327863"/>
                <a:ext cx="555867" cy="893160"/>
              </a:xfrm>
              <a:custGeom>
                <a:avLst/>
                <a:gdLst>
                  <a:gd name="connsiteX0" fmla="*/ 0 w 555867"/>
                  <a:gd name="connsiteY0" fmla="*/ 446580 h 893160"/>
                  <a:gd name="connsiteX1" fmla="*/ 277934 w 555867"/>
                  <a:gd name="connsiteY1" fmla="*/ 0 h 893160"/>
                  <a:gd name="connsiteX2" fmla="*/ 555868 w 555867"/>
                  <a:gd name="connsiteY2" fmla="*/ 446580 h 893160"/>
                  <a:gd name="connsiteX3" fmla="*/ 277934 w 555867"/>
                  <a:gd name="connsiteY3" fmla="*/ 893160 h 893160"/>
                  <a:gd name="connsiteX4" fmla="*/ 0 w 555867"/>
                  <a:gd name="connsiteY4" fmla="*/ 446580 h 89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5867" h="893160" extrusionOk="0">
                    <a:moveTo>
                      <a:pt x="0" y="446580"/>
                    </a:moveTo>
                    <a:cubicBezTo>
                      <a:pt x="-1569" y="196385"/>
                      <a:pt x="150532" y="-2262"/>
                      <a:pt x="277934" y="0"/>
                    </a:cubicBezTo>
                    <a:cubicBezTo>
                      <a:pt x="413040" y="41184"/>
                      <a:pt x="532750" y="236213"/>
                      <a:pt x="555868" y="446580"/>
                    </a:cubicBezTo>
                    <a:cubicBezTo>
                      <a:pt x="535839" y="679178"/>
                      <a:pt x="417503" y="910395"/>
                      <a:pt x="277934" y="893160"/>
                    </a:cubicBezTo>
                    <a:cubicBezTo>
                      <a:pt x="109617" y="857811"/>
                      <a:pt x="-7001" y="654106"/>
                      <a:pt x="0" y="446580"/>
                    </a:cubicBezTo>
                    <a:close/>
                  </a:path>
                </a:pathLst>
              </a:custGeom>
              <a:noFill/>
              <a:ln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6025720" y="8532986"/>
                <a:ext cx="705912" cy="923526"/>
              </a:xfrm>
              <a:custGeom>
                <a:avLst/>
                <a:gdLst>
                  <a:gd name="connsiteX0" fmla="*/ 228227 w 705912"/>
                  <a:gd name="connsiteY0" fmla="*/ 37153 h 923526"/>
                  <a:gd name="connsiteX1" fmla="*/ 191073 w 705912"/>
                  <a:gd name="connsiteY1" fmla="*/ 53076 h 923526"/>
                  <a:gd name="connsiteX2" fmla="*/ 175151 w 705912"/>
                  <a:gd name="connsiteY2" fmla="*/ 58383 h 923526"/>
                  <a:gd name="connsiteX3" fmla="*/ 148612 w 705912"/>
                  <a:gd name="connsiteY3" fmla="*/ 79614 h 923526"/>
                  <a:gd name="connsiteX4" fmla="*/ 137997 w 705912"/>
                  <a:gd name="connsiteY4" fmla="*/ 95537 h 923526"/>
                  <a:gd name="connsiteX5" fmla="*/ 95536 w 705912"/>
                  <a:gd name="connsiteY5" fmla="*/ 132691 h 923526"/>
                  <a:gd name="connsiteX6" fmla="*/ 58383 w 705912"/>
                  <a:gd name="connsiteY6" fmla="*/ 180459 h 923526"/>
                  <a:gd name="connsiteX7" fmla="*/ 37152 w 705912"/>
                  <a:gd name="connsiteY7" fmla="*/ 228227 h 923526"/>
                  <a:gd name="connsiteX8" fmla="*/ 26537 w 705912"/>
                  <a:gd name="connsiteY8" fmla="*/ 244150 h 923526"/>
                  <a:gd name="connsiteX9" fmla="*/ 21230 w 705912"/>
                  <a:gd name="connsiteY9" fmla="*/ 260073 h 923526"/>
                  <a:gd name="connsiteX10" fmla="*/ 5307 w 705912"/>
                  <a:gd name="connsiteY10" fmla="*/ 387456 h 923526"/>
                  <a:gd name="connsiteX11" fmla="*/ 0 w 705912"/>
                  <a:gd name="connsiteY11" fmla="*/ 424609 h 923526"/>
                  <a:gd name="connsiteX12" fmla="*/ 5307 w 705912"/>
                  <a:gd name="connsiteY12" fmla="*/ 536069 h 923526"/>
                  <a:gd name="connsiteX13" fmla="*/ 26537 w 705912"/>
                  <a:gd name="connsiteY13" fmla="*/ 610375 h 923526"/>
                  <a:gd name="connsiteX14" fmla="*/ 47768 w 705912"/>
                  <a:gd name="connsiteY14" fmla="*/ 636914 h 923526"/>
                  <a:gd name="connsiteX15" fmla="*/ 63691 w 705912"/>
                  <a:gd name="connsiteY15" fmla="*/ 652837 h 923526"/>
                  <a:gd name="connsiteX16" fmla="*/ 74306 w 705912"/>
                  <a:gd name="connsiteY16" fmla="*/ 668759 h 923526"/>
                  <a:gd name="connsiteX17" fmla="*/ 111460 w 705912"/>
                  <a:gd name="connsiteY17" fmla="*/ 705913 h 923526"/>
                  <a:gd name="connsiteX18" fmla="*/ 127382 w 705912"/>
                  <a:gd name="connsiteY18" fmla="*/ 721836 h 923526"/>
                  <a:gd name="connsiteX19" fmla="*/ 164535 w 705912"/>
                  <a:gd name="connsiteY19" fmla="*/ 769604 h 923526"/>
                  <a:gd name="connsiteX20" fmla="*/ 180458 w 705912"/>
                  <a:gd name="connsiteY20" fmla="*/ 780219 h 923526"/>
                  <a:gd name="connsiteX21" fmla="*/ 191073 w 705912"/>
                  <a:gd name="connsiteY21" fmla="*/ 796142 h 923526"/>
                  <a:gd name="connsiteX22" fmla="*/ 222919 w 705912"/>
                  <a:gd name="connsiteY22" fmla="*/ 817373 h 923526"/>
                  <a:gd name="connsiteX23" fmla="*/ 254765 w 705912"/>
                  <a:gd name="connsiteY23" fmla="*/ 838603 h 923526"/>
                  <a:gd name="connsiteX24" fmla="*/ 270687 w 705912"/>
                  <a:gd name="connsiteY24" fmla="*/ 849218 h 923526"/>
                  <a:gd name="connsiteX25" fmla="*/ 281302 w 705912"/>
                  <a:gd name="connsiteY25" fmla="*/ 859834 h 923526"/>
                  <a:gd name="connsiteX26" fmla="*/ 297226 w 705912"/>
                  <a:gd name="connsiteY26" fmla="*/ 865142 h 923526"/>
                  <a:gd name="connsiteX27" fmla="*/ 329071 w 705912"/>
                  <a:gd name="connsiteY27" fmla="*/ 886372 h 923526"/>
                  <a:gd name="connsiteX28" fmla="*/ 344994 w 705912"/>
                  <a:gd name="connsiteY28" fmla="*/ 891679 h 923526"/>
                  <a:gd name="connsiteX29" fmla="*/ 360917 w 705912"/>
                  <a:gd name="connsiteY29" fmla="*/ 902295 h 923526"/>
                  <a:gd name="connsiteX30" fmla="*/ 376840 w 705912"/>
                  <a:gd name="connsiteY30" fmla="*/ 907602 h 923526"/>
                  <a:gd name="connsiteX31" fmla="*/ 408685 w 705912"/>
                  <a:gd name="connsiteY31" fmla="*/ 923526 h 923526"/>
                  <a:gd name="connsiteX32" fmla="*/ 567914 w 705912"/>
                  <a:gd name="connsiteY32" fmla="*/ 912910 h 923526"/>
                  <a:gd name="connsiteX33" fmla="*/ 615682 w 705912"/>
                  <a:gd name="connsiteY33" fmla="*/ 896987 h 923526"/>
                  <a:gd name="connsiteX34" fmla="*/ 631605 w 705912"/>
                  <a:gd name="connsiteY34" fmla="*/ 891679 h 923526"/>
                  <a:gd name="connsiteX35" fmla="*/ 647528 w 705912"/>
                  <a:gd name="connsiteY35" fmla="*/ 886372 h 923526"/>
                  <a:gd name="connsiteX36" fmla="*/ 668759 w 705912"/>
                  <a:gd name="connsiteY36" fmla="*/ 854526 h 923526"/>
                  <a:gd name="connsiteX37" fmla="*/ 679374 w 705912"/>
                  <a:gd name="connsiteY37" fmla="*/ 838603 h 923526"/>
                  <a:gd name="connsiteX38" fmla="*/ 689989 w 705912"/>
                  <a:gd name="connsiteY38" fmla="*/ 806758 h 923526"/>
                  <a:gd name="connsiteX39" fmla="*/ 700604 w 705912"/>
                  <a:gd name="connsiteY39" fmla="*/ 774912 h 923526"/>
                  <a:gd name="connsiteX40" fmla="*/ 705912 w 705912"/>
                  <a:gd name="connsiteY40" fmla="*/ 758989 h 923526"/>
                  <a:gd name="connsiteX41" fmla="*/ 700604 w 705912"/>
                  <a:gd name="connsiteY41" fmla="*/ 663452 h 923526"/>
                  <a:gd name="connsiteX42" fmla="*/ 689989 w 705912"/>
                  <a:gd name="connsiteY42" fmla="*/ 626299 h 923526"/>
                  <a:gd name="connsiteX43" fmla="*/ 684681 w 705912"/>
                  <a:gd name="connsiteY43" fmla="*/ 605068 h 923526"/>
                  <a:gd name="connsiteX44" fmla="*/ 679374 w 705912"/>
                  <a:gd name="connsiteY44" fmla="*/ 589145 h 923526"/>
                  <a:gd name="connsiteX45" fmla="*/ 674066 w 705912"/>
                  <a:gd name="connsiteY45" fmla="*/ 567915 h 923526"/>
                  <a:gd name="connsiteX46" fmla="*/ 663451 w 705912"/>
                  <a:gd name="connsiteY46" fmla="*/ 525454 h 923526"/>
                  <a:gd name="connsiteX47" fmla="*/ 658144 w 705912"/>
                  <a:gd name="connsiteY47" fmla="*/ 477685 h 923526"/>
                  <a:gd name="connsiteX48" fmla="*/ 663451 w 705912"/>
                  <a:gd name="connsiteY48" fmla="*/ 387456 h 923526"/>
                  <a:gd name="connsiteX49" fmla="*/ 679374 w 705912"/>
                  <a:gd name="connsiteY49" fmla="*/ 323765 h 923526"/>
                  <a:gd name="connsiteX50" fmla="*/ 689989 w 705912"/>
                  <a:gd name="connsiteY50" fmla="*/ 275996 h 923526"/>
                  <a:gd name="connsiteX51" fmla="*/ 684681 w 705912"/>
                  <a:gd name="connsiteY51" fmla="*/ 191074 h 923526"/>
                  <a:gd name="connsiteX52" fmla="*/ 679374 w 705912"/>
                  <a:gd name="connsiteY52" fmla="*/ 175151 h 923526"/>
                  <a:gd name="connsiteX53" fmla="*/ 658144 w 705912"/>
                  <a:gd name="connsiteY53" fmla="*/ 143306 h 923526"/>
                  <a:gd name="connsiteX54" fmla="*/ 642220 w 705912"/>
                  <a:gd name="connsiteY54" fmla="*/ 116767 h 923526"/>
                  <a:gd name="connsiteX55" fmla="*/ 605067 w 705912"/>
                  <a:gd name="connsiteY55" fmla="*/ 68999 h 923526"/>
                  <a:gd name="connsiteX56" fmla="*/ 583836 w 705912"/>
                  <a:gd name="connsiteY56" fmla="*/ 47768 h 923526"/>
                  <a:gd name="connsiteX57" fmla="*/ 567914 w 705912"/>
                  <a:gd name="connsiteY57" fmla="*/ 42461 h 923526"/>
                  <a:gd name="connsiteX58" fmla="*/ 541376 w 705912"/>
                  <a:gd name="connsiteY58" fmla="*/ 21230 h 923526"/>
                  <a:gd name="connsiteX59" fmla="*/ 525453 w 705912"/>
                  <a:gd name="connsiteY59" fmla="*/ 10615 h 923526"/>
                  <a:gd name="connsiteX60" fmla="*/ 493607 w 705912"/>
                  <a:gd name="connsiteY60" fmla="*/ 0 h 923526"/>
                  <a:gd name="connsiteX61" fmla="*/ 307841 w 705912"/>
                  <a:gd name="connsiteY61" fmla="*/ 5308 h 923526"/>
                  <a:gd name="connsiteX62" fmla="*/ 254765 w 705912"/>
                  <a:gd name="connsiteY62" fmla="*/ 21230 h 923526"/>
                  <a:gd name="connsiteX63" fmla="*/ 238842 w 705912"/>
                  <a:gd name="connsiteY63" fmla="*/ 26538 h 923526"/>
                  <a:gd name="connsiteX64" fmla="*/ 228227 w 705912"/>
                  <a:gd name="connsiteY64" fmla="*/ 37153 h 9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705912" h="923526" extrusionOk="0">
                    <a:moveTo>
                      <a:pt x="228227" y="37153"/>
                    </a:moveTo>
                    <a:cubicBezTo>
                      <a:pt x="216572" y="41620"/>
                      <a:pt x="203415" y="44798"/>
                      <a:pt x="191073" y="53076"/>
                    </a:cubicBezTo>
                    <a:cubicBezTo>
                      <a:pt x="185955" y="55949"/>
                      <a:pt x="178992" y="55933"/>
                      <a:pt x="175151" y="58383"/>
                    </a:cubicBezTo>
                    <a:cubicBezTo>
                      <a:pt x="137152" y="89223"/>
                      <a:pt x="189149" y="73766"/>
                      <a:pt x="148612" y="79614"/>
                    </a:cubicBezTo>
                    <a:cubicBezTo>
                      <a:pt x="144169" y="84582"/>
                      <a:pt x="141280" y="91369"/>
                      <a:pt x="137997" y="95537"/>
                    </a:cubicBezTo>
                    <a:cubicBezTo>
                      <a:pt x="111876" y="119116"/>
                      <a:pt x="121265" y="75164"/>
                      <a:pt x="95536" y="132691"/>
                    </a:cubicBezTo>
                    <a:cubicBezTo>
                      <a:pt x="49024" y="220442"/>
                      <a:pt x="80210" y="136332"/>
                      <a:pt x="58383" y="180459"/>
                    </a:cubicBezTo>
                    <a:cubicBezTo>
                      <a:pt x="13806" y="244767"/>
                      <a:pt x="77126" y="154078"/>
                      <a:pt x="37152" y="228227"/>
                    </a:cubicBezTo>
                    <a:cubicBezTo>
                      <a:pt x="31518" y="235556"/>
                      <a:pt x="31144" y="238366"/>
                      <a:pt x="26537" y="244150"/>
                    </a:cubicBezTo>
                    <a:cubicBezTo>
                      <a:pt x="24981" y="248590"/>
                      <a:pt x="23346" y="253894"/>
                      <a:pt x="21230" y="260073"/>
                    </a:cubicBezTo>
                    <a:cubicBezTo>
                      <a:pt x="8572" y="305008"/>
                      <a:pt x="11620" y="335603"/>
                      <a:pt x="5307" y="387456"/>
                    </a:cubicBezTo>
                    <a:cubicBezTo>
                      <a:pt x="5837" y="399263"/>
                      <a:pt x="1748" y="409031"/>
                      <a:pt x="0" y="424609"/>
                    </a:cubicBezTo>
                    <a:cubicBezTo>
                      <a:pt x="7947" y="465068"/>
                      <a:pt x="4603" y="497325"/>
                      <a:pt x="5307" y="536069"/>
                    </a:cubicBezTo>
                    <a:cubicBezTo>
                      <a:pt x="4427" y="538341"/>
                      <a:pt x="20291" y="606835"/>
                      <a:pt x="26537" y="610375"/>
                    </a:cubicBezTo>
                    <a:cubicBezTo>
                      <a:pt x="76026" y="647002"/>
                      <a:pt x="26659" y="596589"/>
                      <a:pt x="47768" y="636914"/>
                    </a:cubicBezTo>
                    <a:cubicBezTo>
                      <a:pt x="51534" y="641690"/>
                      <a:pt x="59583" y="648846"/>
                      <a:pt x="63691" y="652837"/>
                    </a:cubicBezTo>
                    <a:cubicBezTo>
                      <a:pt x="67965" y="659407"/>
                      <a:pt x="68524" y="663078"/>
                      <a:pt x="74306" y="668759"/>
                    </a:cubicBezTo>
                    <a:cubicBezTo>
                      <a:pt x="77440" y="668719"/>
                      <a:pt x="102441" y="700231"/>
                      <a:pt x="111460" y="705913"/>
                    </a:cubicBezTo>
                    <a:cubicBezTo>
                      <a:pt x="115725" y="713855"/>
                      <a:pt x="122180" y="714971"/>
                      <a:pt x="127382" y="721836"/>
                    </a:cubicBezTo>
                    <a:cubicBezTo>
                      <a:pt x="141446" y="741330"/>
                      <a:pt x="143986" y="752644"/>
                      <a:pt x="164535" y="769604"/>
                    </a:cubicBezTo>
                    <a:cubicBezTo>
                      <a:pt x="168362" y="773401"/>
                      <a:pt x="174903" y="774967"/>
                      <a:pt x="180458" y="780219"/>
                    </a:cubicBezTo>
                    <a:cubicBezTo>
                      <a:pt x="182814" y="786396"/>
                      <a:pt x="188164" y="792474"/>
                      <a:pt x="191073" y="796142"/>
                    </a:cubicBezTo>
                    <a:cubicBezTo>
                      <a:pt x="201338" y="800372"/>
                      <a:pt x="212616" y="808888"/>
                      <a:pt x="222919" y="817373"/>
                    </a:cubicBezTo>
                    <a:cubicBezTo>
                      <a:pt x="228164" y="822951"/>
                      <a:pt x="247641" y="831546"/>
                      <a:pt x="254765" y="838603"/>
                    </a:cubicBezTo>
                    <a:cubicBezTo>
                      <a:pt x="260778" y="841109"/>
                      <a:pt x="267395" y="843775"/>
                      <a:pt x="270687" y="849218"/>
                    </a:cubicBezTo>
                    <a:cubicBezTo>
                      <a:pt x="275411" y="852581"/>
                      <a:pt x="277608" y="857557"/>
                      <a:pt x="281302" y="859834"/>
                    </a:cubicBezTo>
                    <a:cubicBezTo>
                      <a:pt x="286228" y="862896"/>
                      <a:pt x="291090" y="862671"/>
                      <a:pt x="297226" y="865142"/>
                    </a:cubicBezTo>
                    <a:cubicBezTo>
                      <a:pt x="310159" y="870255"/>
                      <a:pt x="318602" y="881038"/>
                      <a:pt x="329071" y="886372"/>
                    </a:cubicBezTo>
                    <a:cubicBezTo>
                      <a:pt x="333350" y="888370"/>
                      <a:pt x="341108" y="888779"/>
                      <a:pt x="344994" y="891679"/>
                    </a:cubicBezTo>
                    <a:cubicBezTo>
                      <a:pt x="350023" y="894909"/>
                      <a:pt x="354833" y="898163"/>
                      <a:pt x="360917" y="902295"/>
                    </a:cubicBezTo>
                    <a:cubicBezTo>
                      <a:pt x="366580" y="904714"/>
                      <a:pt x="372285" y="905338"/>
                      <a:pt x="376840" y="907602"/>
                    </a:cubicBezTo>
                    <a:cubicBezTo>
                      <a:pt x="415234" y="916011"/>
                      <a:pt x="362974" y="915879"/>
                      <a:pt x="408685" y="923526"/>
                    </a:cubicBezTo>
                    <a:cubicBezTo>
                      <a:pt x="437168" y="919148"/>
                      <a:pt x="515156" y="924040"/>
                      <a:pt x="567914" y="912910"/>
                    </a:cubicBezTo>
                    <a:cubicBezTo>
                      <a:pt x="584676" y="908826"/>
                      <a:pt x="599055" y="903170"/>
                      <a:pt x="615682" y="896987"/>
                    </a:cubicBezTo>
                    <a:cubicBezTo>
                      <a:pt x="623246" y="894920"/>
                      <a:pt x="627510" y="891328"/>
                      <a:pt x="631605" y="891679"/>
                    </a:cubicBezTo>
                    <a:cubicBezTo>
                      <a:pt x="638298" y="889815"/>
                      <a:pt x="645438" y="886319"/>
                      <a:pt x="647528" y="886372"/>
                    </a:cubicBezTo>
                    <a:cubicBezTo>
                      <a:pt x="657325" y="873350"/>
                      <a:pt x="659147" y="866341"/>
                      <a:pt x="668759" y="854526"/>
                    </a:cubicBezTo>
                    <a:cubicBezTo>
                      <a:pt x="671504" y="848884"/>
                      <a:pt x="676196" y="844272"/>
                      <a:pt x="679374" y="838603"/>
                    </a:cubicBezTo>
                    <a:cubicBezTo>
                      <a:pt x="681072" y="830477"/>
                      <a:pt x="687448" y="810883"/>
                      <a:pt x="689989" y="806758"/>
                    </a:cubicBezTo>
                    <a:cubicBezTo>
                      <a:pt x="693345" y="803887"/>
                      <a:pt x="698554" y="780654"/>
                      <a:pt x="700604" y="774912"/>
                    </a:cubicBezTo>
                    <a:cubicBezTo>
                      <a:pt x="702328" y="768120"/>
                      <a:pt x="703491" y="761796"/>
                      <a:pt x="705912" y="758989"/>
                    </a:cubicBezTo>
                    <a:cubicBezTo>
                      <a:pt x="704215" y="721482"/>
                      <a:pt x="705058" y="688056"/>
                      <a:pt x="700604" y="663452"/>
                    </a:cubicBezTo>
                    <a:cubicBezTo>
                      <a:pt x="695883" y="650414"/>
                      <a:pt x="691695" y="637871"/>
                      <a:pt x="689989" y="626299"/>
                    </a:cubicBezTo>
                    <a:cubicBezTo>
                      <a:pt x="688900" y="619545"/>
                      <a:pt x="687468" y="613354"/>
                      <a:pt x="684681" y="605068"/>
                    </a:cubicBezTo>
                    <a:cubicBezTo>
                      <a:pt x="682906" y="599922"/>
                      <a:pt x="680965" y="593069"/>
                      <a:pt x="679374" y="589145"/>
                    </a:cubicBezTo>
                    <a:cubicBezTo>
                      <a:pt x="679421" y="583625"/>
                      <a:pt x="676275" y="573887"/>
                      <a:pt x="674066" y="567915"/>
                    </a:cubicBezTo>
                    <a:cubicBezTo>
                      <a:pt x="666187" y="544487"/>
                      <a:pt x="670171" y="557685"/>
                      <a:pt x="663451" y="525454"/>
                    </a:cubicBezTo>
                    <a:cubicBezTo>
                      <a:pt x="663249" y="510247"/>
                      <a:pt x="658809" y="491552"/>
                      <a:pt x="658144" y="477685"/>
                    </a:cubicBezTo>
                    <a:cubicBezTo>
                      <a:pt x="657663" y="443040"/>
                      <a:pt x="665995" y="411689"/>
                      <a:pt x="663451" y="387456"/>
                    </a:cubicBezTo>
                    <a:cubicBezTo>
                      <a:pt x="658708" y="332358"/>
                      <a:pt x="657312" y="378978"/>
                      <a:pt x="679374" y="323765"/>
                    </a:cubicBezTo>
                    <a:cubicBezTo>
                      <a:pt x="685018" y="288446"/>
                      <a:pt x="682325" y="312677"/>
                      <a:pt x="689989" y="275996"/>
                    </a:cubicBezTo>
                    <a:cubicBezTo>
                      <a:pt x="681281" y="251229"/>
                      <a:pt x="684710" y="212119"/>
                      <a:pt x="684681" y="191074"/>
                    </a:cubicBezTo>
                    <a:cubicBezTo>
                      <a:pt x="684267" y="184995"/>
                      <a:pt x="681065" y="179183"/>
                      <a:pt x="679374" y="175151"/>
                    </a:cubicBezTo>
                    <a:cubicBezTo>
                      <a:pt x="673970" y="162026"/>
                      <a:pt x="663538" y="157041"/>
                      <a:pt x="658144" y="143306"/>
                    </a:cubicBezTo>
                    <a:cubicBezTo>
                      <a:pt x="652812" y="122493"/>
                      <a:pt x="655529" y="131616"/>
                      <a:pt x="642220" y="116767"/>
                    </a:cubicBezTo>
                    <a:cubicBezTo>
                      <a:pt x="627624" y="84133"/>
                      <a:pt x="636130" y="108712"/>
                      <a:pt x="605067" y="68999"/>
                    </a:cubicBezTo>
                    <a:cubicBezTo>
                      <a:pt x="595868" y="62968"/>
                      <a:pt x="584813" y="50886"/>
                      <a:pt x="583836" y="47768"/>
                    </a:cubicBezTo>
                    <a:cubicBezTo>
                      <a:pt x="580133" y="46778"/>
                      <a:pt x="575334" y="43960"/>
                      <a:pt x="567914" y="42461"/>
                    </a:cubicBezTo>
                    <a:cubicBezTo>
                      <a:pt x="550759" y="20463"/>
                      <a:pt x="561547" y="33946"/>
                      <a:pt x="541376" y="21230"/>
                    </a:cubicBezTo>
                    <a:cubicBezTo>
                      <a:pt x="536901" y="19646"/>
                      <a:pt x="531026" y="13617"/>
                      <a:pt x="525453" y="10615"/>
                    </a:cubicBezTo>
                    <a:cubicBezTo>
                      <a:pt x="515228" y="6071"/>
                      <a:pt x="493607" y="0"/>
                      <a:pt x="493607" y="0"/>
                    </a:cubicBezTo>
                    <a:cubicBezTo>
                      <a:pt x="431891" y="13847"/>
                      <a:pt x="368454" y="9451"/>
                      <a:pt x="307841" y="5308"/>
                    </a:cubicBezTo>
                    <a:cubicBezTo>
                      <a:pt x="298771" y="5915"/>
                      <a:pt x="258644" y="19178"/>
                      <a:pt x="254765" y="21230"/>
                    </a:cubicBezTo>
                    <a:cubicBezTo>
                      <a:pt x="250483" y="23800"/>
                      <a:pt x="242743" y="25936"/>
                      <a:pt x="238842" y="26538"/>
                    </a:cubicBezTo>
                    <a:cubicBezTo>
                      <a:pt x="236002" y="30782"/>
                      <a:pt x="232673" y="32786"/>
                      <a:pt x="228227" y="37153"/>
                    </a:cubicBez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>
              <a:xfrm rot="4457533">
                <a:off x="6671586" y="8432618"/>
                <a:ext cx="445161" cy="801238"/>
              </a:xfrm>
              <a:custGeom>
                <a:avLst/>
                <a:gdLst>
                  <a:gd name="connsiteX0" fmla="*/ 0 w 445161"/>
                  <a:gd name="connsiteY0" fmla="*/ 400619 h 801238"/>
                  <a:gd name="connsiteX1" fmla="*/ 222581 w 445161"/>
                  <a:gd name="connsiteY1" fmla="*/ 0 h 801238"/>
                  <a:gd name="connsiteX2" fmla="*/ 445162 w 445161"/>
                  <a:gd name="connsiteY2" fmla="*/ 400619 h 801238"/>
                  <a:gd name="connsiteX3" fmla="*/ 222581 w 445161"/>
                  <a:gd name="connsiteY3" fmla="*/ 801238 h 801238"/>
                  <a:gd name="connsiteX4" fmla="*/ 0 w 445161"/>
                  <a:gd name="connsiteY4" fmla="*/ 400619 h 801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161" h="801238" extrusionOk="0">
                    <a:moveTo>
                      <a:pt x="0" y="400619"/>
                    </a:moveTo>
                    <a:cubicBezTo>
                      <a:pt x="-8863" y="159283"/>
                      <a:pt x="119542" y="-1724"/>
                      <a:pt x="222581" y="0"/>
                    </a:cubicBezTo>
                    <a:cubicBezTo>
                      <a:pt x="336278" y="20670"/>
                      <a:pt x="431917" y="200144"/>
                      <a:pt x="445162" y="400619"/>
                    </a:cubicBezTo>
                    <a:cubicBezTo>
                      <a:pt x="435443" y="615062"/>
                      <a:pt x="337986" y="810546"/>
                      <a:pt x="222581" y="801238"/>
                    </a:cubicBezTo>
                    <a:cubicBezTo>
                      <a:pt x="97792" y="796800"/>
                      <a:pt x="-3247" y="603734"/>
                      <a:pt x="0" y="400619"/>
                    </a:cubicBezTo>
                    <a:close/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Oval 305"/>
              <p:cNvSpPr/>
              <p:nvPr/>
            </p:nvSpPr>
            <p:spPr>
              <a:xfrm rot="185517">
                <a:off x="6233233" y="8484898"/>
                <a:ext cx="1056745" cy="586510"/>
              </a:xfrm>
              <a:custGeom>
                <a:avLst/>
                <a:gdLst>
                  <a:gd name="connsiteX0" fmla="*/ 0 w 1056745"/>
                  <a:gd name="connsiteY0" fmla="*/ 293255 h 586510"/>
                  <a:gd name="connsiteX1" fmla="*/ 528373 w 1056745"/>
                  <a:gd name="connsiteY1" fmla="*/ 0 h 586510"/>
                  <a:gd name="connsiteX2" fmla="*/ 1056746 w 1056745"/>
                  <a:gd name="connsiteY2" fmla="*/ 293255 h 586510"/>
                  <a:gd name="connsiteX3" fmla="*/ 528373 w 1056745"/>
                  <a:gd name="connsiteY3" fmla="*/ 586510 h 586510"/>
                  <a:gd name="connsiteX4" fmla="*/ 0 w 1056745"/>
                  <a:gd name="connsiteY4" fmla="*/ 293255 h 58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745" h="586510" extrusionOk="0">
                    <a:moveTo>
                      <a:pt x="0" y="293255"/>
                    </a:moveTo>
                    <a:cubicBezTo>
                      <a:pt x="-6403" y="116788"/>
                      <a:pt x="289223" y="-4565"/>
                      <a:pt x="528373" y="0"/>
                    </a:cubicBezTo>
                    <a:cubicBezTo>
                      <a:pt x="818809" y="3081"/>
                      <a:pt x="1044461" y="150570"/>
                      <a:pt x="1056746" y="293255"/>
                    </a:cubicBezTo>
                    <a:cubicBezTo>
                      <a:pt x="1021364" y="430411"/>
                      <a:pt x="791864" y="621550"/>
                      <a:pt x="528373" y="586510"/>
                    </a:cubicBezTo>
                    <a:cubicBezTo>
                      <a:pt x="227144" y="564044"/>
                      <a:pt x="-4262" y="431405"/>
                      <a:pt x="0" y="293255"/>
                    </a:cubicBezTo>
                    <a:close/>
                  </a:path>
                </a:pathLst>
              </a:cu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>
              <a:off x="2766726" y="5394435"/>
              <a:ext cx="1927201" cy="1772730"/>
              <a:chOff x="2766726" y="5394435"/>
              <a:chExt cx="1927201" cy="177273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766726" y="5784118"/>
                <a:ext cx="1927201" cy="1383047"/>
              </a:xfrm>
              <a:prstGeom prst="roundRect">
                <a:avLst/>
              </a:prstGeom>
              <a:solidFill>
                <a:srgbClr val="0070C0">
                  <a:alpha val="1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/>
            </p:nvSpPr>
            <p:spPr>
              <a:xfrm rot="185517">
                <a:off x="3286555" y="5872832"/>
                <a:ext cx="1093015" cy="732206"/>
              </a:xfrm>
              <a:custGeom>
                <a:avLst/>
                <a:gdLst>
                  <a:gd name="connsiteX0" fmla="*/ 0 w 1093015"/>
                  <a:gd name="connsiteY0" fmla="*/ 366103 h 732206"/>
                  <a:gd name="connsiteX1" fmla="*/ 546508 w 1093015"/>
                  <a:gd name="connsiteY1" fmla="*/ 0 h 732206"/>
                  <a:gd name="connsiteX2" fmla="*/ 1093016 w 1093015"/>
                  <a:gd name="connsiteY2" fmla="*/ 366103 h 732206"/>
                  <a:gd name="connsiteX3" fmla="*/ 546508 w 1093015"/>
                  <a:gd name="connsiteY3" fmla="*/ 732206 h 732206"/>
                  <a:gd name="connsiteX4" fmla="*/ 0 w 1093015"/>
                  <a:gd name="connsiteY4" fmla="*/ 366103 h 732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3015" h="732206" extrusionOk="0">
                    <a:moveTo>
                      <a:pt x="0" y="366103"/>
                    </a:moveTo>
                    <a:cubicBezTo>
                      <a:pt x="-3224" y="156606"/>
                      <a:pt x="291441" y="-4054"/>
                      <a:pt x="546508" y="0"/>
                    </a:cubicBezTo>
                    <a:cubicBezTo>
                      <a:pt x="834144" y="31778"/>
                      <a:pt x="1081282" y="182320"/>
                      <a:pt x="1093016" y="366103"/>
                    </a:cubicBezTo>
                    <a:cubicBezTo>
                      <a:pt x="1058880" y="544365"/>
                      <a:pt x="818436" y="769199"/>
                      <a:pt x="546508" y="732206"/>
                    </a:cubicBezTo>
                    <a:cubicBezTo>
                      <a:pt x="239810" y="720589"/>
                      <a:pt x="-7073" y="528782"/>
                      <a:pt x="0" y="366103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Oval 308"/>
              <p:cNvSpPr/>
              <p:nvPr/>
            </p:nvSpPr>
            <p:spPr>
              <a:xfrm rot="940065">
                <a:off x="3022089" y="5915989"/>
                <a:ext cx="875189" cy="918114"/>
              </a:xfrm>
              <a:custGeom>
                <a:avLst/>
                <a:gdLst>
                  <a:gd name="connsiteX0" fmla="*/ 0 w 875189"/>
                  <a:gd name="connsiteY0" fmla="*/ 459057 h 918114"/>
                  <a:gd name="connsiteX1" fmla="*/ 437595 w 875189"/>
                  <a:gd name="connsiteY1" fmla="*/ 0 h 918114"/>
                  <a:gd name="connsiteX2" fmla="*/ 875190 w 875189"/>
                  <a:gd name="connsiteY2" fmla="*/ 459057 h 918114"/>
                  <a:gd name="connsiteX3" fmla="*/ 437595 w 875189"/>
                  <a:gd name="connsiteY3" fmla="*/ 918114 h 918114"/>
                  <a:gd name="connsiteX4" fmla="*/ 0 w 875189"/>
                  <a:gd name="connsiteY4" fmla="*/ 459057 h 91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189" h="918114" extrusionOk="0">
                    <a:moveTo>
                      <a:pt x="0" y="459057"/>
                    </a:moveTo>
                    <a:cubicBezTo>
                      <a:pt x="-5400" y="193293"/>
                      <a:pt x="222160" y="-2275"/>
                      <a:pt x="437595" y="0"/>
                    </a:cubicBezTo>
                    <a:cubicBezTo>
                      <a:pt x="667267" y="26881"/>
                      <a:pt x="855187" y="236911"/>
                      <a:pt x="875190" y="459057"/>
                    </a:cubicBezTo>
                    <a:cubicBezTo>
                      <a:pt x="855763" y="698968"/>
                      <a:pt x="674297" y="924269"/>
                      <a:pt x="437595" y="918114"/>
                    </a:cubicBezTo>
                    <a:cubicBezTo>
                      <a:pt x="179973" y="880077"/>
                      <a:pt x="-4668" y="686508"/>
                      <a:pt x="0" y="459057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0" name="Oval 309"/>
              <p:cNvSpPr/>
              <p:nvPr/>
            </p:nvSpPr>
            <p:spPr>
              <a:xfrm rot="940065" flipH="1">
                <a:off x="3392275" y="6276920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/>
              <p:cNvSpPr/>
              <p:nvPr/>
            </p:nvSpPr>
            <p:spPr>
              <a:xfrm rot="940065" flipH="1">
                <a:off x="3501528" y="5966057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 rot="940065" flipH="1">
                <a:off x="3476582" y="6638130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/>
              <p:nvPr/>
            </p:nvSpPr>
            <p:spPr>
              <a:xfrm rot="940065" flipH="1">
                <a:off x="3720639" y="6306665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/>
              <p:cNvSpPr/>
              <p:nvPr/>
            </p:nvSpPr>
            <p:spPr>
              <a:xfrm rot="940065" flipH="1">
                <a:off x="3752292" y="6773139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/>
              <p:nvPr/>
            </p:nvSpPr>
            <p:spPr>
              <a:xfrm rot="940065" flipH="1">
                <a:off x="3083035" y="6464837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8" name="Straight Connector 317"/>
              <p:cNvCxnSpPr>
                <a:stCxn id="313" idx="4"/>
                <a:endCxn id="310" idx="0"/>
              </p:cNvCxnSpPr>
              <p:nvPr/>
            </p:nvCxnSpPr>
            <p:spPr>
              <a:xfrm rot="940065" flipH="1">
                <a:off x="3501178" y="6086876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>
                <a:stCxn id="315" idx="6"/>
                <a:endCxn id="310" idx="2"/>
              </p:cNvCxnSpPr>
              <p:nvPr/>
            </p:nvCxnSpPr>
            <p:spPr>
              <a:xfrm rot="940065" flipH="1">
                <a:off x="3524155" y="6326671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>
                <a:stCxn id="310" idx="5"/>
                <a:endCxn id="317" idx="1"/>
              </p:cNvCxnSpPr>
              <p:nvPr/>
            </p:nvCxnSpPr>
            <p:spPr>
              <a:xfrm rot="940065" flipH="1">
                <a:off x="3224942" y="6349443"/>
                <a:ext cx="155221" cy="1726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>
                <a:stCxn id="310" idx="3"/>
                <a:endCxn id="314" idx="7"/>
              </p:cNvCxnSpPr>
              <p:nvPr/>
            </p:nvCxnSpPr>
            <p:spPr>
              <a:xfrm rot="940065">
                <a:off x="3455855" y="6405803"/>
                <a:ext cx="86943" cy="233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315" idx="7"/>
                <a:endCxn id="313" idx="3"/>
              </p:cNvCxnSpPr>
              <p:nvPr/>
            </p:nvCxnSpPr>
            <p:spPr>
              <a:xfrm rot="940065" flipH="1" flipV="1">
                <a:off x="3570395" y="6112760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3" name="Oval 322"/>
              <p:cNvSpPr/>
              <p:nvPr/>
            </p:nvSpPr>
            <p:spPr>
              <a:xfrm rot="940065" flipH="1">
                <a:off x="4052539" y="6064951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 rot="940065" flipH="1">
                <a:off x="3965226" y="6401096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Connector 327"/>
              <p:cNvCxnSpPr>
                <a:stCxn id="323" idx="5"/>
                <a:endCxn id="315" idx="0"/>
              </p:cNvCxnSpPr>
              <p:nvPr/>
            </p:nvCxnSpPr>
            <p:spPr>
              <a:xfrm rot="940065" flipH="1">
                <a:off x="3827760" y="6129570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>
                <a:stCxn id="325" idx="0"/>
                <a:endCxn id="323" idx="4"/>
              </p:cNvCxnSpPr>
              <p:nvPr/>
            </p:nvCxnSpPr>
            <p:spPr>
              <a:xfrm rot="940065" flipH="1" flipV="1">
                <a:off x="4070425" y="6189202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 rot="940065" flipH="1">
                <a:off x="3624219" y="6893794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5" name="Straight Connector 334"/>
              <p:cNvCxnSpPr>
                <a:stCxn id="316" idx="6"/>
                <a:endCxn id="314" idx="2"/>
              </p:cNvCxnSpPr>
              <p:nvPr/>
            </p:nvCxnSpPr>
            <p:spPr>
              <a:xfrm rot="940065" flipH="1" flipV="1">
                <a:off x="3593270" y="6742765"/>
                <a:ext cx="172130" cy="555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>
                <a:stCxn id="334" idx="7"/>
                <a:endCxn id="314" idx="3"/>
              </p:cNvCxnSpPr>
              <p:nvPr/>
            </p:nvCxnSpPr>
            <p:spPr>
              <a:xfrm rot="940065" flipH="1" flipV="1">
                <a:off x="3555591" y="6773603"/>
                <a:ext cx="119415" cy="1145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>
                <a:stCxn id="325" idx="6"/>
                <a:endCxn id="315" idx="2"/>
              </p:cNvCxnSpPr>
              <p:nvPr/>
            </p:nvCxnSpPr>
            <p:spPr>
              <a:xfrm rot="940065" flipH="1" flipV="1">
                <a:off x="3842227" y="6406344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9" name="Oval 338"/>
              <p:cNvSpPr/>
              <p:nvPr/>
            </p:nvSpPr>
            <p:spPr>
              <a:xfrm rot="7942580">
                <a:off x="3480728" y="6536733"/>
                <a:ext cx="411523" cy="618060"/>
              </a:xfrm>
              <a:custGeom>
                <a:avLst/>
                <a:gdLst>
                  <a:gd name="connsiteX0" fmla="*/ 0 w 411523"/>
                  <a:gd name="connsiteY0" fmla="*/ 309030 h 618060"/>
                  <a:gd name="connsiteX1" fmla="*/ 205762 w 411523"/>
                  <a:gd name="connsiteY1" fmla="*/ 0 h 618060"/>
                  <a:gd name="connsiteX2" fmla="*/ 411524 w 411523"/>
                  <a:gd name="connsiteY2" fmla="*/ 309030 h 618060"/>
                  <a:gd name="connsiteX3" fmla="*/ 205762 w 411523"/>
                  <a:gd name="connsiteY3" fmla="*/ 618060 h 618060"/>
                  <a:gd name="connsiteX4" fmla="*/ 0 w 411523"/>
                  <a:gd name="connsiteY4" fmla="*/ 309030 h 61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523" h="618060" extrusionOk="0">
                    <a:moveTo>
                      <a:pt x="0" y="309030"/>
                    </a:moveTo>
                    <a:cubicBezTo>
                      <a:pt x="-7428" y="121529"/>
                      <a:pt x="111621" y="-1690"/>
                      <a:pt x="205762" y="0"/>
                    </a:cubicBezTo>
                    <a:cubicBezTo>
                      <a:pt x="315622" y="8462"/>
                      <a:pt x="399411" y="157362"/>
                      <a:pt x="411524" y="309030"/>
                    </a:cubicBezTo>
                    <a:cubicBezTo>
                      <a:pt x="405689" y="475612"/>
                      <a:pt x="316798" y="621280"/>
                      <a:pt x="205762" y="618060"/>
                    </a:cubicBezTo>
                    <a:cubicBezTo>
                      <a:pt x="79812" y="588691"/>
                      <a:pt x="-1170" y="473168"/>
                      <a:pt x="0" y="30903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1" name="TextBox 340"/>
                  <p:cNvSpPr txBox="1"/>
                  <p:nvPr/>
                </p:nvSpPr>
                <p:spPr>
                  <a:xfrm>
                    <a:off x="2949190" y="5394435"/>
                    <a:ext cx="15466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HNN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9190" y="5394435"/>
                    <a:ext cx="1546642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1" name="Group 610"/>
            <p:cNvGrpSpPr/>
            <p:nvPr/>
          </p:nvGrpSpPr>
          <p:grpSpPr>
            <a:xfrm>
              <a:off x="5158890" y="6003645"/>
              <a:ext cx="254283" cy="936430"/>
              <a:chOff x="5158890" y="6003645"/>
              <a:chExt cx="254283" cy="936430"/>
            </a:xfrm>
          </p:grpSpPr>
          <p:sp>
            <p:nvSpPr>
              <p:cNvPr id="343" name="Rounded Rectangle 342"/>
              <p:cNvSpPr/>
              <p:nvPr/>
            </p:nvSpPr>
            <p:spPr>
              <a:xfrm>
                <a:off x="5158890" y="6003645"/>
                <a:ext cx="254281" cy="936430"/>
              </a:xfrm>
              <a:prstGeom prst="roundRect">
                <a:avLst/>
              </a:prstGeom>
              <a:solidFill>
                <a:schemeClr val="accent1">
                  <a:alpha val="51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158892" y="6034124"/>
                <a:ext cx="254281" cy="254281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158891" y="6347375"/>
                <a:ext cx="254281" cy="254281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5158890" y="6660626"/>
                <a:ext cx="254281" cy="254281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0" name="Group 609"/>
            <p:cNvGrpSpPr/>
            <p:nvPr/>
          </p:nvGrpSpPr>
          <p:grpSpPr>
            <a:xfrm>
              <a:off x="8317082" y="6005927"/>
              <a:ext cx="254283" cy="936430"/>
              <a:chOff x="8317082" y="6005927"/>
              <a:chExt cx="254283" cy="936430"/>
            </a:xfrm>
          </p:grpSpPr>
          <p:sp>
            <p:nvSpPr>
              <p:cNvPr id="350" name="Rounded Rectangle 349"/>
              <p:cNvSpPr/>
              <p:nvPr/>
            </p:nvSpPr>
            <p:spPr>
              <a:xfrm>
                <a:off x="8317082" y="6005927"/>
                <a:ext cx="254281" cy="936430"/>
              </a:xfrm>
              <a:prstGeom prst="roundRect">
                <a:avLst/>
              </a:prstGeom>
              <a:solidFill>
                <a:schemeClr val="bg1">
                  <a:lumMod val="50000"/>
                  <a:alpha val="51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8317084" y="6036406"/>
                <a:ext cx="254281" cy="254281"/>
              </a:xfrm>
              <a:prstGeom prst="ellipse">
                <a:avLst/>
              </a:prstGeom>
              <a:solidFill>
                <a:schemeClr val="bg1">
                  <a:lumMod val="50000"/>
                  <a:alpha val="51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8317083" y="6349657"/>
                <a:ext cx="254281" cy="254281"/>
              </a:xfrm>
              <a:prstGeom prst="ellipse">
                <a:avLst/>
              </a:prstGeom>
              <a:solidFill>
                <a:schemeClr val="bg1">
                  <a:lumMod val="50000"/>
                  <a:alpha val="51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8317082" y="6662908"/>
                <a:ext cx="254281" cy="254281"/>
              </a:xfrm>
              <a:prstGeom prst="ellipse">
                <a:avLst/>
              </a:prstGeom>
              <a:solidFill>
                <a:schemeClr val="bg1">
                  <a:lumMod val="50000"/>
                  <a:alpha val="51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13523375" y="6008762"/>
              <a:ext cx="254283" cy="936430"/>
              <a:chOff x="13523375" y="6008762"/>
              <a:chExt cx="254283" cy="936430"/>
            </a:xfrm>
          </p:grpSpPr>
          <p:sp>
            <p:nvSpPr>
              <p:cNvPr id="356" name="Rounded Rectangle 355"/>
              <p:cNvSpPr/>
              <p:nvPr/>
            </p:nvSpPr>
            <p:spPr>
              <a:xfrm>
                <a:off x="13523375" y="6008762"/>
                <a:ext cx="254281" cy="936430"/>
              </a:xfrm>
              <a:prstGeom prst="roundRect">
                <a:avLst/>
              </a:prstGeom>
              <a:solidFill>
                <a:schemeClr val="accent6">
                  <a:alpha val="51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13523377" y="6039241"/>
                <a:ext cx="254281" cy="254281"/>
              </a:xfrm>
              <a:prstGeom prst="ellipse">
                <a:avLst/>
              </a:prstGeom>
              <a:solidFill>
                <a:schemeClr val="accent6">
                  <a:alpha val="51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13523376" y="6352492"/>
                <a:ext cx="254281" cy="254281"/>
              </a:xfrm>
              <a:prstGeom prst="ellipse">
                <a:avLst/>
              </a:prstGeom>
              <a:solidFill>
                <a:schemeClr val="accent6">
                  <a:alpha val="51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13523375" y="6665743"/>
                <a:ext cx="254281" cy="254281"/>
              </a:xfrm>
              <a:prstGeom prst="ellipse">
                <a:avLst/>
              </a:prstGeom>
              <a:solidFill>
                <a:schemeClr val="accent6">
                  <a:alpha val="51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>
              <a:off x="5804977" y="5396903"/>
              <a:ext cx="1927201" cy="1772730"/>
              <a:chOff x="5804977" y="5396903"/>
              <a:chExt cx="1927201" cy="1772730"/>
            </a:xfrm>
          </p:grpSpPr>
          <p:sp>
            <p:nvSpPr>
              <p:cNvPr id="362" name="Rounded Rectangle 361"/>
              <p:cNvSpPr/>
              <p:nvPr/>
            </p:nvSpPr>
            <p:spPr>
              <a:xfrm>
                <a:off x="5804977" y="5786586"/>
                <a:ext cx="1927201" cy="1383047"/>
              </a:xfrm>
              <a:prstGeom prst="roundRect">
                <a:avLst/>
              </a:prstGeom>
              <a:solidFill>
                <a:schemeClr val="bg2">
                  <a:lumMod val="90000"/>
                  <a:alpha val="4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/>
              <p:nvPr/>
            </p:nvSpPr>
            <p:spPr>
              <a:xfrm rot="185517">
                <a:off x="6324806" y="5875300"/>
                <a:ext cx="1093015" cy="732206"/>
              </a:xfrm>
              <a:custGeom>
                <a:avLst/>
                <a:gdLst>
                  <a:gd name="connsiteX0" fmla="*/ 0 w 1093015"/>
                  <a:gd name="connsiteY0" fmla="*/ 366103 h 732206"/>
                  <a:gd name="connsiteX1" fmla="*/ 546508 w 1093015"/>
                  <a:gd name="connsiteY1" fmla="*/ 0 h 732206"/>
                  <a:gd name="connsiteX2" fmla="*/ 1093016 w 1093015"/>
                  <a:gd name="connsiteY2" fmla="*/ 366103 h 732206"/>
                  <a:gd name="connsiteX3" fmla="*/ 546508 w 1093015"/>
                  <a:gd name="connsiteY3" fmla="*/ 732206 h 732206"/>
                  <a:gd name="connsiteX4" fmla="*/ 0 w 1093015"/>
                  <a:gd name="connsiteY4" fmla="*/ 366103 h 732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3015" h="732206" extrusionOk="0">
                    <a:moveTo>
                      <a:pt x="0" y="366103"/>
                    </a:moveTo>
                    <a:cubicBezTo>
                      <a:pt x="-3224" y="156606"/>
                      <a:pt x="291441" y="-4054"/>
                      <a:pt x="546508" y="0"/>
                    </a:cubicBezTo>
                    <a:cubicBezTo>
                      <a:pt x="834144" y="31778"/>
                      <a:pt x="1081282" y="182320"/>
                      <a:pt x="1093016" y="366103"/>
                    </a:cubicBezTo>
                    <a:cubicBezTo>
                      <a:pt x="1058880" y="544365"/>
                      <a:pt x="818436" y="769199"/>
                      <a:pt x="546508" y="732206"/>
                    </a:cubicBezTo>
                    <a:cubicBezTo>
                      <a:pt x="239810" y="720589"/>
                      <a:pt x="-7073" y="528782"/>
                      <a:pt x="0" y="366103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4" name="Oval 363"/>
              <p:cNvSpPr/>
              <p:nvPr/>
            </p:nvSpPr>
            <p:spPr>
              <a:xfrm rot="940065">
                <a:off x="6060340" y="5918457"/>
                <a:ext cx="875189" cy="918114"/>
              </a:xfrm>
              <a:custGeom>
                <a:avLst/>
                <a:gdLst>
                  <a:gd name="connsiteX0" fmla="*/ 0 w 875189"/>
                  <a:gd name="connsiteY0" fmla="*/ 459057 h 918114"/>
                  <a:gd name="connsiteX1" fmla="*/ 437595 w 875189"/>
                  <a:gd name="connsiteY1" fmla="*/ 0 h 918114"/>
                  <a:gd name="connsiteX2" fmla="*/ 875190 w 875189"/>
                  <a:gd name="connsiteY2" fmla="*/ 459057 h 918114"/>
                  <a:gd name="connsiteX3" fmla="*/ 437595 w 875189"/>
                  <a:gd name="connsiteY3" fmla="*/ 918114 h 918114"/>
                  <a:gd name="connsiteX4" fmla="*/ 0 w 875189"/>
                  <a:gd name="connsiteY4" fmla="*/ 459057 h 91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189" h="918114" extrusionOk="0">
                    <a:moveTo>
                      <a:pt x="0" y="459057"/>
                    </a:moveTo>
                    <a:cubicBezTo>
                      <a:pt x="-5400" y="193293"/>
                      <a:pt x="222160" y="-2275"/>
                      <a:pt x="437595" y="0"/>
                    </a:cubicBezTo>
                    <a:cubicBezTo>
                      <a:pt x="667267" y="26881"/>
                      <a:pt x="855187" y="236911"/>
                      <a:pt x="875190" y="459057"/>
                    </a:cubicBezTo>
                    <a:cubicBezTo>
                      <a:pt x="855763" y="698968"/>
                      <a:pt x="674297" y="924269"/>
                      <a:pt x="437595" y="918114"/>
                    </a:cubicBezTo>
                    <a:cubicBezTo>
                      <a:pt x="179973" y="880077"/>
                      <a:pt x="-4668" y="686508"/>
                      <a:pt x="0" y="459057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Oval 364"/>
              <p:cNvSpPr/>
              <p:nvPr/>
            </p:nvSpPr>
            <p:spPr>
              <a:xfrm rot="940065" flipH="1">
                <a:off x="6430526" y="6279388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 rot="940065" flipH="1">
                <a:off x="6539779" y="5968525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 rot="940065" flipH="1">
                <a:off x="6514833" y="6640598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 rot="940065" flipH="1">
                <a:off x="6758890" y="6309133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/>
              <p:cNvSpPr/>
              <p:nvPr/>
            </p:nvSpPr>
            <p:spPr>
              <a:xfrm rot="940065" flipH="1">
                <a:off x="6790543" y="6775607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/>
              <p:cNvSpPr/>
              <p:nvPr/>
            </p:nvSpPr>
            <p:spPr>
              <a:xfrm rot="940065" flipH="1">
                <a:off x="6121286" y="6467305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1" name="Straight Connector 370"/>
              <p:cNvCxnSpPr>
                <a:stCxn id="366" idx="4"/>
                <a:endCxn id="365" idx="0"/>
              </p:cNvCxnSpPr>
              <p:nvPr/>
            </p:nvCxnSpPr>
            <p:spPr>
              <a:xfrm rot="940065" flipH="1">
                <a:off x="6539429" y="6089344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>
                <a:stCxn id="368" idx="6"/>
                <a:endCxn id="365" idx="2"/>
              </p:cNvCxnSpPr>
              <p:nvPr/>
            </p:nvCxnSpPr>
            <p:spPr>
              <a:xfrm rot="940065" flipH="1">
                <a:off x="6562406" y="6329139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>
                <a:stCxn id="365" idx="5"/>
                <a:endCxn id="370" idx="1"/>
              </p:cNvCxnSpPr>
              <p:nvPr/>
            </p:nvCxnSpPr>
            <p:spPr>
              <a:xfrm rot="940065" flipH="1">
                <a:off x="6263193" y="6351911"/>
                <a:ext cx="155221" cy="1726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>
                <a:stCxn id="365" idx="3"/>
                <a:endCxn id="367" idx="7"/>
              </p:cNvCxnSpPr>
              <p:nvPr/>
            </p:nvCxnSpPr>
            <p:spPr>
              <a:xfrm rot="940065">
                <a:off x="6494106" y="6408271"/>
                <a:ext cx="86943" cy="233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>
                <a:stCxn id="368" idx="7"/>
                <a:endCxn id="366" idx="3"/>
              </p:cNvCxnSpPr>
              <p:nvPr/>
            </p:nvCxnSpPr>
            <p:spPr>
              <a:xfrm rot="940065" flipH="1" flipV="1">
                <a:off x="6608646" y="6115228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6" name="Oval 375"/>
              <p:cNvSpPr/>
              <p:nvPr/>
            </p:nvSpPr>
            <p:spPr>
              <a:xfrm rot="940065" flipH="1">
                <a:off x="7090790" y="6067419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 rot="940065" flipH="1">
                <a:off x="7003477" y="6403564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8" name="Straight Connector 377"/>
              <p:cNvCxnSpPr>
                <a:stCxn id="376" idx="5"/>
                <a:endCxn id="368" idx="0"/>
              </p:cNvCxnSpPr>
              <p:nvPr/>
            </p:nvCxnSpPr>
            <p:spPr>
              <a:xfrm rot="940065" flipH="1">
                <a:off x="6866011" y="6132038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>
                <a:stCxn id="377" idx="0"/>
                <a:endCxn id="376" idx="4"/>
              </p:cNvCxnSpPr>
              <p:nvPr/>
            </p:nvCxnSpPr>
            <p:spPr>
              <a:xfrm rot="940065" flipH="1" flipV="1">
                <a:off x="7108676" y="6191670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0" name="Oval 379"/>
              <p:cNvSpPr/>
              <p:nvPr/>
            </p:nvSpPr>
            <p:spPr>
              <a:xfrm rot="940065" flipH="1">
                <a:off x="6662470" y="6896262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1" name="Straight Connector 380"/>
              <p:cNvCxnSpPr>
                <a:stCxn id="369" idx="6"/>
                <a:endCxn id="367" idx="2"/>
              </p:cNvCxnSpPr>
              <p:nvPr/>
            </p:nvCxnSpPr>
            <p:spPr>
              <a:xfrm rot="940065" flipH="1" flipV="1">
                <a:off x="6631521" y="6745233"/>
                <a:ext cx="172130" cy="555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>
                <a:stCxn id="380" idx="7"/>
                <a:endCxn id="367" idx="3"/>
              </p:cNvCxnSpPr>
              <p:nvPr/>
            </p:nvCxnSpPr>
            <p:spPr>
              <a:xfrm rot="940065" flipH="1" flipV="1">
                <a:off x="6593842" y="6776071"/>
                <a:ext cx="119415" cy="1145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>
                <a:stCxn id="377" idx="6"/>
                <a:endCxn id="368" idx="2"/>
              </p:cNvCxnSpPr>
              <p:nvPr/>
            </p:nvCxnSpPr>
            <p:spPr>
              <a:xfrm rot="940065" flipH="1" flipV="1">
                <a:off x="6880478" y="6408812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4" name="Oval 383"/>
              <p:cNvSpPr/>
              <p:nvPr/>
            </p:nvSpPr>
            <p:spPr>
              <a:xfrm rot="7942580">
                <a:off x="6518979" y="6539201"/>
                <a:ext cx="411523" cy="618060"/>
              </a:xfrm>
              <a:custGeom>
                <a:avLst/>
                <a:gdLst>
                  <a:gd name="connsiteX0" fmla="*/ 0 w 411523"/>
                  <a:gd name="connsiteY0" fmla="*/ 309030 h 618060"/>
                  <a:gd name="connsiteX1" fmla="*/ 205762 w 411523"/>
                  <a:gd name="connsiteY1" fmla="*/ 0 h 618060"/>
                  <a:gd name="connsiteX2" fmla="*/ 411524 w 411523"/>
                  <a:gd name="connsiteY2" fmla="*/ 309030 h 618060"/>
                  <a:gd name="connsiteX3" fmla="*/ 205762 w 411523"/>
                  <a:gd name="connsiteY3" fmla="*/ 618060 h 618060"/>
                  <a:gd name="connsiteX4" fmla="*/ 0 w 411523"/>
                  <a:gd name="connsiteY4" fmla="*/ 309030 h 61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523" h="618060" extrusionOk="0">
                    <a:moveTo>
                      <a:pt x="0" y="309030"/>
                    </a:moveTo>
                    <a:cubicBezTo>
                      <a:pt x="-7428" y="121529"/>
                      <a:pt x="111621" y="-1690"/>
                      <a:pt x="205762" y="0"/>
                    </a:cubicBezTo>
                    <a:cubicBezTo>
                      <a:pt x="315622" y="8462"/>
                      <a:pt x="399411" y="157362"/>
                      <a:pt x="411524" y="309030"/>
                    </a:cubicBezTo>
                    <a:cubicBezTo>
                      <a:pt x="405689" y="475612"/>
                      <a:pt x="316798" y="621280"/>
                      <a:pt x="205762" y="618060"/>
                    </a:cubicBezTo>
                    <a:cubicBezTo>
                      <a:pt x="79812" y="588691"/>
                      <a:pt x="-1170" y="473168"/>
                      <a:pt x="0" y="30903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5" name="TextBox 384"/>
                  <p:cNvSpPr txBox="1"/>
                  <p:nvPr/>
                </p:nvSpPr>
                <p:spPr>
                  <a:xfrm>
                    <a:off x="5987441" y="5396903"/>
                    <a:ext cx="14990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HNN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85" name="TextBox 3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7441" y="5396903"/>
                    <a:ext cx="1499065" cy="369332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8" name="Group 607"/>
            <p:cNvGrpSpPr/>
            <p:nvPr/>
          </p:nvGrpSpPr>
          <p:grpSpPr>
            <a:xfrm>
              <a:off x="11063230" y="5394435"/>
              <a:ext cx="2145053" cy="1772730"/>
              <a:chOff x="11063230" y="5394435"/>
              <a:chExt cx="2145053" cy="1772730"/>
            </a:xfrm>
          </p:grpSpPr>
          <p:sp>
            <p:nvSpPr>
              <p:cNvPr id="391" name="Rounded Rectangle 390"/>
              <p:cNvSpPr/>
              <p:nvPr/>
            </p:nvSpPr>
            <p:spPr>
              <a:xfrm>
                <a:off x="11063230" y="5784118"/>
                <a:ext cx="1927201" cy="1383047"/>
              </a:xfrm>
              <a:prstGeom prst="roundRect">
                <a:avLst/>
              </a:prstGeom>
              <a:solidFill>
                <a:srgbClr val="00B050">
                  <a:alpha val="1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 rot="185517">
                <a:off x="11583059" y="5872832"/>
                <a:ext cx="1093015" cy="732206"/>
              </a:xfrm>
              <a:custGeom>
                <a:avLst/>
                <a:gdLst>
                  <a:gd name="connsiteX0" fmla="*/ 0 w 1093015"/>
                  <a:gd name="connsiteY0" fmla="*/ 366103 h 732206"/>
                  <a:gd name="connsiteX1" fmla="*/ 546508 w 1093015"/>
                  <a:gd name="connsiteY1" fmla="*/ 0 h 732206"/>
                  <a:gd name="connsiteX2" fmla="*/ 1093016 w 1093015"/>
                  <a:gd name="connsiteY2" fmla="*/ 366103 h 732206"/>
                  <a:gd name="connsiteX3" fmla="*/ 546508 w 1093015"/>
                  <a:gd name="connsiteY3" fmla="*/ 732206 h 732206"/>
                  <a:gd name="connsiteX4" fmla="*/ 0 w 1093015"/>
                  <a:gd name="connsiteY4" fmla="*/ 366103 h 732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3015" h="732206" extrusionOk="0">
                    <a:moveTo>
                      <a:pt x="0" y="366103"/>
                    </a:moveTo>
                    <a:cubicBezTo>
                      <a:pt x="-3224" y="156606"/>
                      <a:pt x="291441" y="-4054"/>
                      <a:pt x="546508" y="0"/>
                    </a:cubicBezTo>
                    <a:cubicBezTo>
                      <a:pt x="834144" y="31778"/>
                      <a:pt x="1081282" y="182320"/>
                      <a:pt x="1093016" y="366103"/>
                    </a:cubicBezTo>
                    <a:cubicBezTo>
                      <a:pt x="1058880" y="544365"/>
                      <a:pt x="818436" y="769199"/>
                      <a:pt x="546508" y="732206"/>
                    </a:cubicBezTo>
                    <a:cubicBezTo>
                      <a:pt x="239810" y="720589"/>
                      <a:pt x="-7073" y="528782"/>
                      <a:pt x="0" y="366103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3" name="Oval 392"/>
              <p:cNvSpPr/>
              <p:nvPr/>
            </p:nvSpPr>
            <p:spPr>
              <a:xfrm rot="940065">
                <a:off x="11318593" y="5915989"/>
                <a:ext cx="875189" cy="918114"/>
              </a:xfrm>
              <a:custGeom>
                <a:avLst/>
                <a:gdLst>
                  <a:gd name="connsiteX0" fmla="*/ 0 w 875189"/>
                  <a:gd name="connsiteY0" fmla="*/ 459057 h 918114"/>
                  <a:gd name="connsiteX1" fmla="*/ 437595 w 875189"/>
                  <a:gd name="connsiteY1" fmla="*/ 0 h 918114"/>
                  <a:gd name="connsiteX2" fmla="*/ 875190 w 875189"/>
                  <a:gd name="connsiteY2" fmla="*/ 459057 h 918114"/>
                  <a:gd name="connsiteX3" fmla="*/ 437595 w 875189"/>
                  <a:gd name="connsiteY3" fmla="*/ 918114 h 918114"/>
                  <a:gd name="connsiteX4" fmla="*/ 0 w 875189"/>
                  <a:gd name="connsiteY4" fmla="*/ 459057 h 91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189" h="918114" extrusionOk="0">
                    <a:moveTo>
                      <a:pt x="0" y="459057"/>
                    </a:moveTo>
                    <a:cubicBezTo>
                      <a:pt x="-5400" y="193293"/>
                      <a:pt x="222160" y="-2275"/>
                      <a:pt x="437595" y="0"/>
                    </a:cubicBezTo>
                    <a:cubicBezTo>
                      <a:pt x="667267" y="26881"/>
                      <a:pt x="855187" y="236911"/>
                      <a:pt x="875190" y="459057"/>
                    </a:cubicBezTo>
                    <a:cubicBezTo>
                      <a:pt x="855763" y="698968"/>
                      <a:pt x="674297" y="924269"/>
                      <a:pt x="437595" y="918114"/>
                    </a:cubicBezTo>
                    <a:cubicBezTo>
                      <a:pt x="179973" y="880077"/>
                      <a:pt x="-4668" y="686508"/>
                      <a:pt x="0" y="459057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4" name="Oval 393"/>
              <p:cNvSpPr/>
              <p:nvPr/>
            </p:nvSpPr>
            <p:spPr>
              <a:xfrm rot="940065" flipH="1">
                <a:off x="11688779" y="6276920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 rot="940065" flipH="1">
                <a:off x="11798032" y="5966057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 rot="940065" flipH="1">
                <a:off x="11773086" y="6638130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 rot="940065" flipH="1">
                <a:off x="12017143" y="6306665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 rot="940065" flipH="1">
                <a:off x="12048796" y="6773139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 rot="940065" flipH="1">
                <a:off x="11379539" y="6464837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0" name="Straight Connector 399"/>
              <p:cNvCxnSpPr>
                <a:stCxn id="395" idx="4"/>
                <a:endCxn id="394" idx="0"/>
              </p:cNvCxnSpPr>
              <p:nvPr/>
            </p:nvCxnSpPr>
            <p:spPr>
              <a:xfrm rot="940065" flipH="1">
                <a:off x="11797682" y="6086876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>
                <a:stCxn id="397" idx="6"/>
                <a:endCxn id="394" idx="2"/>
              </p:cNvCxnSpPr>
              <p:nvPr/>
            </p:nvCxnSpPr>
            <p:spPr>
              <a:xfrm rot="940065" flipH="1">
                <a:off x="11820659" y="6326671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>
                <a:stCxn id="394" idx="5"/>
                <a:endCxn id="399" idx="1"/>
              </p:cNvCxnSpPr>
              <p:nvPr/>
            </p:nvCxnSpPr>
            <p:spPr>
              <a:xfrm rot="940065" flipH="1">
                <a:off x="11521446" y="6349443"/>
                <a:ext cx="155221" cy="1726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>
                <a:stCxn id="394" idx="3"/>
                <a:endCxn id="396" idx="7"/>
              </p:cNvCxnSpPr>
              <p:nvPr/>
            </p:nvCxnSpPr>
            <p:spPr>
              <a:xfrm rot="940065">
                <a:off x="11752359" y="6405803"/>
                <a:ext cx="86943" cy="233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>
                <a:stCxn id="397" idx="7"/>
                <a:endCxn id="395" idx="3"/>
              </p:cNvCxnSpPr>
              <p:nvPr/>
            </p:nvCxnSpPr>
            <p:spPr>
              <a:xfrm rot="940065" flipH="1" flipV="1">
                <a:off x="11866899" y="6112760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5" name="Oval 404"/>
              <p:cNvSpPr/>
              <p:nvPr/>
            </p:nvSpPr>
            <p:spPr>
              <a:xfrm rot="940065" flipH="1">
                <a:off x="12349043" y="6064951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 rot="940065" flipH="1">
                <a:off x="12261730" y="6401096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7" name="Straight Connector 406"/>
              <p:cNvCxnSpPr>
                <a:stCxn id="405" idx="5"/>
                <a:endCxn id="397" idx="0"/>
              </p:cNvCxnSpPr>
              <p:nvPr/>
            </p:nvCxnSpPr>
            <p:spPr>
              <a:xfrm rot="940065" flipH="1">
                <a:off x="12124264" y="6129570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>
                <a:stCxn id="406" idx="0"/>
                <a:endCxn id="405" idx="4"/>
              </p:cNvCxnSpPr>
              <p:nvPr/>
            </p:nvCxnSpPr>
            <p:spPr>
              <a:xfrm rot="940065" flipH="1" flipV="1">
                <a:off x="12366929" y="6189202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9" name="Oval 408"/>
              <p:cNvSpPr/>
              <p:nvPr/>
            </p:nvSpPr>
            <p:spPr>
              <a:xfrm rot="940065" flipH="1">
                <a:off x="11920723" y="6893794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0" name="Straight Connector 409"/>
              <p:cNvCxnSpPr>
                <a:stCxn id="398" idx="6"/>
                <a:endCxn id="396" idx="2"/>
              </p:cNvCxnSpPr>
              <p:nvPr/>
            </p:nvCxnSpPr>
            <p:spPr>
              <a:xfrm rot="940065" flipH="1" flipV="1">
                <a:off x="11889774" y="6742765"/>
                <a:ext cx="172130" cy="555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9" idx="7"/>
                <a:endCxn id="396" idx="3"/>
              </p:cNvCxnSpPr>
              <p:nvPr/>
            </p:nvCxnSpPr>
            <p:spPr>
              <a:xfrm rot="940065" flipH="1" flipV="1">
                <a:off x="11852095" y="6773603"/>
                <a:ext cx="119415" cy="1145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>
                <a:stCxn id="406" idx="6"/>
                <a:endCxn id="397" idx="2"/>
              </p:cNvCxnSpPr>
              <p:nvPr/>
            </p:nvCxnSpPr>
            <p:spPr>
              <a:xfrm rot="940065" flipH="1" flipV="1">
                <a:off x="12138731" y="6406344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3" name="Oval 412"/>
              <p:cNvSpPr/>
              <p:nvPr/>
            </p:nvSpPr>
            <p:spPr>
              <a:xfrm rot="7942580">
                <a:off x="11777232" y="6536733"/>
                <a:ext cx="411523" cy="618060"/>
              </a:xfrm>
              <a:custGeom>
                <a:avLst/>
                <a:gdLst>
                  <a:gd name="connsiteX0" fmla="*/ 0 w 411523"/>
                  <a:gd name="connsiteY0" fmla="*/ 309030 h 618060"/>
                  <a:gd name="connsiteX1" fmla="*/ 205762 w 411523"/>
                  <a:gd name="connsiteY1" fmla="*/ 0 h 618060"/>
                  <a:gd name="connsiteX2" fmla="*/ 411524 w 411523"/>
                  <a:gd name="connsiteY2" fmla="*/ 309030 h 618060"/>
                  <a:gd name="connsiteX3" fmla="*/ 205762 w 411523"/>
                  <a:gd name="connsiteY3" fmla="*/ 618060 h 618060"/>
                  <a:gd name="connsiteX4" fmla="*/ 0 w 411523"/>
                  <a:gd name="connsiteY4" fmla="*/ 309030 h 61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523" h="618060" extrusionOk="0">
                    <a:moveTo>
                      <a:pt x="0" y="309030"/>
                    </a:moveTo>
                    <a:cubicBezTo>
                      <a:pt x="-7428" y="121529"/>
                      <a:pt x="111621" y="-1690"/>
                      <a:pt x="205762" y="0"/>
                    </a:cubicBezTo>
                    <a:cubicBezTo>
                      <a:pt x="315622" y="8462"/>
                      <a:pt x="399411" y="157362"/>
                      <a:pt x="411524" y="309030"/>
                    </a:cubicBezTo>
                    <a:cubicBezTo>
                      <a:pt x="405689" y="475612"/>
                      <a:pt x="316798" y="621280"/>
                      <a:pt x="205762" y="618060"/>
                    </a:cubicBezTo>
                    <a:cubicBezTo>
                      <a:pt x="79812" y="588691"/>
                      <a:pt x="-1170" y="473168"/>
                      <a:pt x="0" y="30903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4" name="TextBox 413"/>
                  <p:cNvSpPr txBox="1"/>
                  <p:nvPr/>
                </p:nvSpPr>
                <p:spPr>
                  <a:xfrm>
                    <a:off x="11245694" y="5394435"/>
                    <a:ext cx="1962589" cy="3792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HNN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14" name="TextBox 4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5694" y="5394435"/>
                    <a:ext cx="1962589" cy="379206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8" name="Rounded Rectangle 417"/>
            <p:cNvSpPr/>
            <p:nvPr/>
          </p:nvSpPr>
          <p:spPr>
            <a:xfrm>
              <a:off x="4580920" y="7980964"/>
              <a:ext cx="1426419" cy="7200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hyperedge expansion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8" name="Curved Connector 457"/>
            <p:cNvCxnSpPr>
              <a:stCxn id="624" idx="3"/>
              <a:endCxn id="29" idx="2"/>
            </p:cNvCxnSpPr>
            <p:nvPr/>
          </p:nvCxnSpPr>
          <p:spPr>
            <a:xfrm flipV="1">
              <a:off x="2478832" y="7167165"/>
              <a:ext cx="1251495" cy="116783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>
              <a:stCxn id="624" idx="3"/>
              <a:endCxn id="418" idx="1"/>
            </p:cNvCxnSpPr>
            <p:nvPr/>
          </p:nvCxnSpPr>
          <p:spPr>
            <a:xfrm>
              <a:off x="2478832" y="8335000"/>
              <a:ext cx="2102088" cy="5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Arrow Connector 464"/>
            <p:cNvCxnSpPr>
              <a:stCxn id="343" idx="2"/>
              <a:endCxn id="418" idx="0"/>
            </p:cNvCxnSpPr>
            <p:nvPr/>
          </p:nvCxnSpPr>
          <p:spPr>
            <a:xfrm>
              <a:off x="5286031" y="6940075"/>
              <a:ext cx="8099" cy="1040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8" name="Rounded Rectangle 467"/>
            <p:cNvSpPr/>
            <p:nvPr/>
          </p:nvSpPr>
          <p:spPr>
            <a:xfrm>
              <a:off x="7736985" y="7980964"/>
              <a:ext cx="1426419" cy="7200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hyperedge expansion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9" name="Straight Arrow Connector 468"/>
            <p:cNvCxnSpPr>
              <a:stCxn id="418" idx="3"/>
              <a:endCxn id="468" idx="1"/>
            </p:cNvCxnSpPr>
            <p:nvPr/>
          </p:nvCxnSpPr>
          <p:spPr>
            <a:xfrm>
              <a:off x="6007339" y="8340965"/>
              <a:ext cx="17296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3" name="Curved Connector 472"/>
            <p:cNvCxnSpPr>
              <a:stCxn id="418" idx="3"/>
              <a:endCxn id="362" idx="2"/>
            </p:cNvCxnSpPr>
            <p:nvPr/>
          </p:nvCxnSpPr>
          <p:spPr>
            <a:xfrm flipV="1">
              <a:off x="6007339" y="7169633"/>
              <a:ext cx="761239" cy="117133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6" name="TextBox 475"/>
                <p:cNvSpPr txBox="1"/>
                <p:nvPr/>
              </p:nvSpPr>
              <p:spPr>
                <a:xfrm>
                  <a:off x="5956339" y="7922258"/>
                  <a:ext cx="5171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6" name="TextBox 4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6339" y="7922258"/>
                  <a:ext cx="517193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9" name="Straight Arrow Connector 478"/>
            <p:cNvCxnSpPr>
              <a:stCxn id="350" idx="2"/>
              <a:endCxn id="468" idx="0"/>
            </p:cNvCxnSpPr>
            <p:nvPr/>
          </p:nvCxnSpPr>
          <p:spPr>
            <a:xfrm>
              <a:off x="8444223" y="6942357"/>
              <a:ext cx="5972" cy="1038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Rectangle 482"/>
            <p:cNvSpPr/>
            <p:nvPr/>
          </p:nvSpPr>
          <p:spPr>
            <a:xfrm>
              <a:off x="9286876" y="6302276"/>
              <a:ext cx="1243016" cy="344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0" rIns="18000" bIns="219600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…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9721845" y="8161820"/>
              <a:ext cx="965244" cy="344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0" rIns="18000" bIns="219600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…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90" name="Straight Arrow Connector 489"/>
            <p:cNvCxnSpPr>
              <a:stCxn id="468" idx="3"/>
              <a:endCxn id="489" idx="1"/>
            </p:cNvCxnSpPr>
            <p:nvPr/>
          </p:nvCxnSpPr>
          <p:spPr>
            <a:xfrm flipV="1">
              <a:off x="9163404" y="8333920"/>
              <a:ext cx="558441" cy="7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Curved Connector 493"/>
            <p:cNvCxnSpPr>
              <a:stCxn id="489" idx="3"/>
              <a:endCxn id="391" idx="2"/>
            </p:cNvCxnSpPr>
            <p:nvPr/>
          </p:nvCxnSpPr>
          <p:spPr>
            <a:xfrm flipV="1">
              <a:off x="10687089" y="7167165"/>
              <a:ext cx="1339742" cy="116675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7" name="TextBox 496"/>
                <p:cNvSpPr txBox="1"/>
                <p:nvPr/>
              </p:nvSpPr>
              <p:spPr>
                <a:xfrm>
                  <a:off x="10611076" y="7936219"/>
                  <a:ext cx="767390" cy="379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7" name="TextBox 4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076" y="7936219"/>
                  <a:ext cx="767390" cy="379206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8" name="TextBox 497"/>
                <p:cNvSpPr txBox="1"/>
                <p:nvPr/>
              </p:nvSpPr>
              <p:spPr>
                <a:xfrm>
                  <a:off x="9103105" y="7896248"/>
                  <a:ext cx="522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8" name="TextBox 4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3105" y="7896248"/>
                  <a:ext cx="522131" cy="36933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9" name="Curved Connector 498"/>
            <p:cNvCxnSpPr>
              <a:stCxn id="468" idx="3"/>
              <a:endCxn id="483" idx="2"/>
            </p:cNvCxnSpPr>
            <p:nvPr/>
          </p:nvCxnSpPr>
          <p:spPr>
            <a:xfrm flipV="1">
              <a:off x="9163404" y="6646475"/>
              <a:ext cx="744980" cy="169449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" name="Straight Arrow Connector 514"/>
            <p:cNvCxnSpPr>
              <a:stCxn id="343" idx="0"/>
              <a:endCxn id="581" idx="2"/>
            </p:cNvCxnSpPr>
            <p:nvPr/>
          </p:nvCxnSpPr>
          <p:spPr>
            <a:xfrm flipH="1" flipV="1">
              <a:off x="5283225" y="5497245"/>
              <a:ext cx="2806" cy="506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Straight Arrow Connector 515"/>
            <p:cNvCxnSpPr>
              <a:stCxn id="350" idx="0"/>
              <a:endCxn id="585" idx="2"/>
            </p:cNvCxnSpPr>
            <p:nvPr/>
          </p:nvCxnSpPr>
          <p:spPr>
            <a:xfrm flipV="1">
              <a:off x="8444223" y="5489179"/>
              <a:ext cx="5971" cy="516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8" name="Straight Arrow Connector 517"/>
            <p:cNvCxnSpPr>
              <a:stCxn id="356" idx="0"/>
              <a:endCxn id="586" idx="2"/>
            </p:cNvCxnSpPr>
            <p:nvPr/>
          </p:nvCxnSpPr>
          <p:spPr>
            <a:xfrm flipV="1">
              <a:off x="13650516" y="5492200"/>
              <a:ext cx="0" cy="516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9" name="TextBox 518"/>
                <p:cNvSpPr txBox="1"/>
                <p:nvPr/>
              </p:nvSpPr>
              <p:spPr>
                <a:xfrm>
                  <a:off x="5042615" y="4400112"/>
                  <a:ext cx="4812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9" name="TextBox 5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615" y="4400112"/>
                  <a:ext cx="481221" cy="369332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6" name="Straight Arrow Connector 545"/>
            <p:cNvCxnSpPr>
              <a:stCxn id="581" idx="0"/>
              <a:endCxn id="519" idx="2"/>
            </p:cNvCxnSpPr>
            <p:nvPr/>
          </p:nvCxnSpPr>
          <p:spPr>
            <a:xfrm flipV="1">
              <a:off x="5283225" y="4769444"/>
              <a:ext cx="1" cy="38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9" name="TextBox 548"/>
                <p:cNvSpPr txBox="1"/>
                <p:nvPr/>
              </p:nvSpPr>
              <p:spPr>
                <a:xfrm>
                  <a:off x="8206922" y="4426948"/>
                  <a:ext cx="486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9" name="TextBox 5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6922" y="4426948"/>
                  <a:ext cx="486543" cy="369332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/>
            <p:cNvCxnSpPr>
              <a:stCxn id="585" idx="0"/>
              <a:endCxn id="549" idx="2"/>
            </p:cNvCxnSpPr>
            <p:nvPr/>
          </p:nvCxnSpPr>
          <p:spPr>
            <a:xfrm flipV="1">
              <a:off x="8450194" y="4796280"/>
              <a:ext cx="0" cy="348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4" name="TextBox 553"/>
                <p:cNvSpPr txBox="1"/>
                <p:nvPr/>
              </p:nvSpPr>
              <p:spPr>
                <a:xfrm>
                  <a:off x="13416652" y="4409968"/>
                  <a:ext cx="475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4" name="TextBox 5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6652" y="4409968"/>
                  <a:ext cx="475322" cy="36933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8" name="Straight Arrow Connector 557"/>
            <p:cNvCxnSpPr>
              <a:stCxn id="586" idx="0"/>
              <a:endCxn id="554" idx="2"/>
            </p:cNvCxnSpPr>
            <p:nvPr/>
          </p:nvCxnSpPr>
          <p:spPr>
            <a:xfrm flipV="1">
              <a:off x="13650516" y="4779300"/>
              <a:ext cx="3797" cy="36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1" name="Rounded Rectangle 580"/>
            <p:cNvSpPr/>
            <p:nvPr/>
          </p:nvSpPr>
          <p:spPr>
            <a:xfrm>
              <a:off x="4908703" y="5153046"/>
              <a:ext cx="749044" cy="344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5" name="Rounded Rectangle 584"/>
            <p:cNvSpPr/>
            <p:nvPr/>
          </p:nvSpPr>
          <p:spPr>
            <a:xfrm>
              <a:off x="8075672" y="5144980"/>
              <a:ext cx="749044" cy="344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6" name="Rounded Rectangle 585"/>
            <p:cNvSpPr/>
            <p:nvPr/>
          </p:nvSpPr>
          <p:spPr>
            <a:xfrm>
              <a:off x="13275994" y="5148001"/>
              <a:ext cx="749044" cy="344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8" name="Group 627"/>
            <p:cNvGrpSpPr/>
            <p:nvPr/>
          </p:nvGrpSpPr>
          <p:grpSpPr>
            <a:xfrm>
              <a:off x="1762264" y="7980964"/>
              <a:ext cx="716568" cy="704178"/>
              <a:chOff x="1762264" y="7980964"/>
              <a:chExt cx="716568" cy="704178"/>
            </a:xfrm>
          </p:grpSpPr>
          <p:sp>
            <p:nvSpPr>
              <p:cNvPr id="619" name="Rectangle 618"/>
              <p:cNvSpPr/>
              <p:nvPr/>
            </p:nvSpPr>
            <p:spPr>
              <a:xfrm>
                <a:off x="1762264" y="7980964"/>
                <a:ext cx="234199" cy="23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2003854" y="7980964"/>
                <a:ext cx="234199" cy="23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2244598" y="7982911"/>
                <a:ext cx="234199" cy="23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1762299" y="8215041"/>
                <a:ext cx="234199" cy="23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2003889" y="8215041"/>
                <a:ext cx="234199" cy="23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2244633" y="8216988"/>
                <a:ext cx="234199" cy="23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1763592" y="8449118"/>
                <a:ext cx="234199" cy="23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2005182" y="8449118"/>
                <a:ext cx="234199" cy="23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2244598" y="8449118"/>
                <a:ext cx="234199" cy="23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14FB-9D69-4FE2-8ED5-D3E7C0FFE1C1}" type="slidenum">
              <a:rPr lang="en-AU" smtClean="0"/>
            </a:fld>
            <a:endParaRPr lang="en-AU"/>
          </a:p>
        </p:txBody>
      </p:sp>
      <p:sp>
        <p:nvSpPr>
          <p:cNvPr id="190" name="TextBox 189"/>
          <p:cNvSpPr txBox="1"/>
          <p:nvPr/>
        </p:nvSpPr>
        <p:spPr>
          <a:xfrm>
            <a:off x="166960" y="293425"/>
            <a:ext cx="4104008" cy="1088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6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AU" sz="64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747538" y="2416877"/>
            <a:ext cx="16094571" cy="4498961"/>
            <a:chOff x="1528621" y="1314073"/>
            <a:chExt cx="8954383" cy="2503044"/>
          </a:xfrm>
        </p:grpSpPr>
        <p:sp>
          <p:nvSpPr>
            <p:cNvPr id="83" name="TextBox 82"/>
            <p:cNvSpPr txBox="1"/>
            <p:nvPr/>
          </p:nvSpPr>
          <p:spPr>
            <a:xfrm>
              <a:off x="1616654" y="1316194"/>
              <a:ext cx="2243913" cy="482169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prediction only based on pair-wise relations</a:t>
              </a:r>
              <a:endParaRPr lang="en-US" sz="25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465715" y="2193261"/>
              <a:ext cx="1531770" cy="1237781"/>
              <a:chOff x="1632579" y="1978492"/>
              <a:chExt cx="1531770" cy="123778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632579" y="2685326"/>
                <a:ext cx="152400" cy="1524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7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38698" y="2685326"/>
                <a:ext cx="152400" cy="1524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7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82485" y="2327807"/>
                <a:ext cx="152400" cy="152400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7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785999" y="2327807"/>
                <a:ext cx="152400" cy="152400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70"/>
              </a:p>
            </p:txBody>
          </p:sp>
          <p:cxnSp>
            <p:nvCxnSpPr>
              <p:cNvPr id="11" name="Straight Connector 10"/>
              <p:cNvCxnSpPr>
                <a:stCxn id="42" idx="7"/>
                <a:endCxn id="7" idx="3"/>
              </p:cNvCxnSpPr>
              <p:nvPr/>
            </p:nvCxnSpPr>
            <p:spPr>
              <a:xfrm flipV="1">
                <a:off x="2164042" y="2815408"/>
                <a:ext cx="396974" cy="270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42" idx="1"/>
                <a:endCxn id="6" idx="5"/>
              </p:cNvCxnSpPr>
              <p:nvPr/>
            </p:nvCxnSpPr>
            <p:spPr>
              <a:xfrm flipH="1" flipV="1">
                <a:off x="1762661" y="2815408"/>
                <a:ext cx="293617" cy="270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6" idx="0"/>
                <a:endCxn id="9" idx="3"/>
              </p:cNvCxnSpPr>
              <p:nvPr/>
            </p:nvCxnSpPr>
            <p:spPr>
              <a:xfrm flipV="1">
                <a:off x="1708779" y="2457889"/>
                <a:ext cx="99538" cy="2274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9" idx="6"/>
                <a:endCxn id="8" idx="2"/>
              </p:cNvCxnSpPr>
              <p:nvPr/>
            </p:nvCxnSpPr>
            <p:spPr>
              <a:xfrm>
                <a:off x="1938399" y="2404007"/>
                <a:ext cx="444086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2033960" y="3063873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70"/>
              </a:p>
            </p:txBody>
          </p:sp>
          <p:cxnSp>
            <p:nvCxnSpPr>
              <p:cNvPr id="56" name="Straight Connector 55"/>
              <p:cNvCxnSpPr>
                <a:stCxn id="7" idx="0"/>
                <a:endCxn id="8" idx="5"/>
              </p:cNvCxnSpPr>
              <p:nvPr/>
            </p:nvCxnSpPr>
            <p:spPr>
              <a:xfrm flipH="1" flipV="1">
                <a:off x="2512567" y="2457889"/>
                <a:ext cx="102331" cy="2274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>
                <a:stCxn id="42" idx="6"/>
                <a:endCxn id="7" idx="5"/>
              </p:cNvCxnSpPr>
              <p:nvPr/>
            </p:nvCxnSpPr>
            <p:spPr>
              <a:xfrm flipV="1">
                <a:off x="2186360" y="2815408"/>
                <a:ext cx="482420" cy="324665"/>
              </a:xfrm>
              <a:prstGeom prst="curvedConnector2">
                <a:avLst/>
              </a:prstGeom>
              <a:ln>
                <a:solidFill>
                  <a:schemeClr val="bg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337428" y="2861873"/>
                <a:ext cx="826921" cy="26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tighten up</a:t>
                </a:r>
                <a:endParaRPr lang="en-US" sz="251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632579" y="1978492"/>
                <a:ext cx="1108745" cy="220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weakly correlated</a:t>
                </a:r>
                <a:endParaRPr lang="en-US" sz="19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Curved Connector 62"/>
              <p:cNvCxnSpPr>
                <a:stCxn id="9" idx="7"/>
                <a:endCxn id="8" idx="1"/>
              </p:cNvCxnSpPr>
              <p:nvPr/>
            </p:nvCxnSpPr>
            <p:spPr>
              <a:xfrm rot="5400000" flipH="1" flipV="1">
                <a:off x="2160442" y="2105764"/>
                <a:ext cx="12700" cy="488722"/>
              </a:xfrm>
              <a:prstGeom prst="curvedConnector3">
                <a:avLst>
                  <a:gd name="adj1" fmla="val 1975732"/>
                </a:avLst>
              </a:prstGeom>
              <a:ln>
                <a:solidFill>
                  <a:schemeClr val="bg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1847385" y="2413252"/>
                <a:ext cx="963374" cy="212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8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unobserved link</a:t>
                </a:r>
                <a:endParaRPr lang="en-US" sz="188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554038" y="2129804"/>
              <a:ext cx="1701335" cy="1223410"/>
              <a:chOff x="7508437" y="2101661"/>
              <a:chExt cx="1701335" cy="122341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7508437" y="2101661"/>
                <a:ext cx="1357039" cy="12234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7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7712002" y="2196367"/>
                <a:ext cx="963374" cy="212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8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unobserved link</a:t>
                </a:r>
                <a:endParaRPr lang="en-US" sz="188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7657698" y="2396401"/>
                <a:ext cx="1552074" cy="914602"/>
                <a:chOff x="9623232" y="2103795"/>
                <a:chExt cx="1552074" cy="914602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9623232" y="2461314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7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0529351" y="2461314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7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0373138" y="2103795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7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9776652" y="2103795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70"/>
                </a:p>
              </p:txBody>
            </p:sp>
            <p:cxnSp>
              <p:nvCxnSpPr>
                <p:cNvPr id="111" name="Straight Connector 110"/>
                <p:cNvCxnSpPr>
                  <a:stCxn id="115" idx="7"/>
                  <a:endCxn id="108" idx="3"/>
                </p:cNvCxnSpPr>
                <p:nvPr/>
              </p:nvCxnSpPr>
              <p:spPr>
                <a:xfrm flipV="1">
                  <a:off x="10154695" y="2591396"/>
                  <a:ext cx="396974" cy="2707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>
                  <a:stCxn id="115" idx="1"/>
                  <a:endCxn id="107" idx="5"/>
                </p:cNvCxnSpPr>
                <p:nvPr/>
              </p:nvCxnSpPr>
              <p:spPr>
                <a:xfrm flipH="1" flipV="1">
                  <a:off x="9753314" y="2591396"/>
                  <a:ext cx="293617" cy="2707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07" idx="0"/>
                  <a:endCxn id="110" idx="3"/>
                </p:cNvCxnSpPr>
                <p:nvPr/>
              </p:nvCxnSpPr>
              <p:spPr>
                <a:xfrm flipV="1">
                  <a:off x="9699432" y="2233877"/>
                  <a:ext cx="99538" cy="2274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0" idx="6"/>
                  <a:endCxn id="109" idx="2"/>
                </p:cNvCxnSpPr>
                <p:nvPr/>
              </p:nvCxnSpPr>
              <p:spPr>
                <a:xfrm>
                  <a:off x="9929052" y="2179995"/>
                  <a:ext cx="44408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/>
                <p:cNvSpPr/>
                <p:nvPr/>
              </p:nvSpPr>
              <p:spPr>
                <a:xfrm>
                  <a:off x="10024613" y="2839861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70"/>
                </a:p>
              </p:txBody>
            </p:sp>
            <p:cxnSp>
              <p:nvCxnSpPr>
                <p:cNvPr id="116" name="Straight Connector 115"/>
                <p:cNvCxnSpPr>
                  <a:stCxn id="108" idx="0"/>
                  <a:endCxn id="109" idx="5"/>
                </p:cNvCxnSpPr>
                <p:nvPr/>
              </p:nvCxnSpPr>
              <p:spPr>
                <a:xfrm flipH="1" flipV="1">
                  <a:off x="10503220" y="2233877"/>
                  <a:ext cx="102331" cy="2274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urved Connector 116"/>
                <p:cNvCxnSpPr>
                  <a:stCxn id="115" idx="6"/>
                  <a:endCxn id="108" idx="5"/>
                </p:cNvCxnSpPr>
                <p:nvPr/>
              </p:nvCxnSpPr>
              <p:spPr>
                <a:xfrm flipV="1">
                  <a:off x="10177013" y="2591396"/>
                  <a:ext cx="482420" cy="324665"/>
                </a:xfrm>
                <a:prstGeom prst="curvedConnector2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10348385" y="2751628"/>
                  <a:ext cx="826921" cy="266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15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tighten up</a:t>
                  </a:r>
                  <a:endParaRPr lang="en-US" sz="25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3" name="Straight Connector 122"/>
                <p:cNvCxnSpPr>
                  <a:stCxn id="109" idx="3"/>
                  <a:endCxn id="115" idx="0"/>
                </p:cNvCxnSpPr>
                <p:nvPr/>
              </p:nvCxnSpPr>
              <p:spPr>
                <a:xfrm flipH="1">
                  <a:off x="10100813" y="2233877"/>
                  <a:ext cx="294643" cy="6059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>
                  <a:stCxn id="110" idx="5"/>
                  <a:endCxn id="115" idx="0"/>
                </p:cNvCxnSpPr>
                <p:nvPr/>
              </p:nvCxnSpPr>
              <p:spPr>
                <a:xfrm>
                  <a:off x="9906734" y="2233877"/>
                  <a:ext cx="194079" cy="6059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stCxn id="108" idx="2"/>
                  <a:endCxn id="110" idx="5"/>
                </p:cNvCxnSpPr>
                <p:nvPr/>
              </p:nvCxnSpPr>
              <p:spPr>
                <a:xfrm flipH="1" flipV="1">
                  <a:off x="9906734" y="2233877"/>
                  <a:ext cx="622617" cy="3036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>
                  <a:stCxn id="108" idx="2"/>
                  <a:endCxn id="107" idx="6"/>
                </p:cNvCxnSpPr>
                <p:nvPr/>
              </p:nvCxnSpPr>
              <p:spPr>
                <a:xfrm flipH="1">
                  <a:off x="9775632" y="2537514"/>
                  <a:ext cx="7537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>
                  <a:stCxn id="109" idx="3"/>
                  <a:endCxn id="107" idx="6"/>
                </p:cNvCxnSpPr>
                <p:nvPr/>
              </p:nvCxnSpPr>
              <p:spPr>
                <a:xfrm flipH="1">
                  <a:off x="9775632" y="2233877"/>
                  <a:ext cx="619824" cy="3036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6" name="TextBox 145"/>
            <p:cNvSpPr txBox="1"/>
            <p:nvPr/>
          </p:nvSpPr>
          <p:spPr>
            <a:xfrm>
              <a:off x="7535233" y="1316194"/>
              <a:ext cx="2947771" cy="482169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prediction using a hyperedge but has no hierarchical structures</a:t>
              </a:r>
              <a:endParaRPr lang="en-US" sz="25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995199" y="3477847"/>
              <a:ext cx="2487805" cy="26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over-smooth expressiveness</a:t>
              </a:r>
              <a:endParaRPr lang="en-US" sz="25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103515" y="3550348"/>
              <a:ext cx="1698729" cy="26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better expressiveness</a:t>
              </a:r>
              <a:endParaRPr lang="en-US" sz="25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612059" y="2104801"/>
              <a:ext cx="2043263" cy="48216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5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toneless hyperedges to multi-level hyperedges</a:t>
              </a:r>
              <a:endParaRPr lang="en-US" sz="25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565406" y="2156915"/>
              <a:ext cx="1638716" cy="482169"/>
            </a:xfrm>
            <a:prstGeom prst="rect">
              <a:avLst/>
            </a:prstGeom>
            <a:solidFill>
              <a:srgbClr val="FFFF00">
                <a:alpha val="29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pair-wise  edges to hyperedges</a:t>
              </a:r>
              <a:endParaRPr lang="en-US" sz="25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5207529" y="2046385"/>
              <a:ext cx="1357039" cy="1471355"/>
              <a:chOff x="4668838" y="1875648"/>
              <a:chExt cx="1357039" cy="1471355"/>
            </a:xfrm>
          </p:grpSpPr>
          <p:sp>
            <p:nvSpPr>
              <p:cNvPr id="156" name="Oval 155"/>
              <p:cNvSpPr/>
              <p:nvPr/>
            </p:nvSpPr>
            <p:spPr>
              <a:xfrm rot="19433281">
                <a:off x="4668838" y="1875648"/>
                <a:ext cx="1357039" cy="147135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70" dirty="0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4671607" y="2131755"/>
                <a:ext cx="1324056" cy="1196841"/>
                <a:chOff x="4671607" y="2131755"/>
                <a:chExt cx="1324056" cy="1196841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4817483" y="2663408"/>
                  <a:ext cx="152400" cy="152400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70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5723602" y="2663408"/>
                  <a:ext cx="152400" cy="152400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70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5567389" y="2305889"/>
                  <a:ext cx="152400" cy="1524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70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4970903" y="2305889"/>
                  <a:ext cx="152400" cy="1524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70"/>
                </a:p>
              </p:txBody>
            </p:sp>
            <p:cxnSp>
              <p:nvCxnSpPr>
                <p:cNvPr id="161" name="Straight Connector 160"/>
                <p:cNvCxnSpPr>
                  <a:stCxn id="165" idx="7"/>
                  <a:endCxn id="158" idx="3"/>
                </p:cNvCxnSpPr>
                <p:nvPr/>
              </p:nvCxnSpPr>
              <p:spPr>
                <a:xfrm flipV="1">
                  <a:off x="5348946" y="2793490"/>
                  <a:ext cx="396974" cy="2707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65" idx="1"/>
                  <a:endCxn id="157" idx="5"/>
                </p:cNvCxnSpPr>
                <p:nvPr/>
              </p:nvCxnSpPr>
              <p:spPr>
                <a:xfrm flipH="1" flipV="1">
                  <a:off x="4947565" y="2793490"/>
                  <a:ext cx="293617" cy="2707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>
                  <a:stCxn id="157" idx="0"/>
                  <a:endCxn id="160" idx="3"/>
                </p:cNvCxnSpPr>
                <p:nvPr/>
              </p:nvCxnSpPr>
              <p:spPr>
                <a:xfrm flipV="1">
                  <a:off x="4893683" y="2435971"/>
                  <a:ext cx="99538" cy="2274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>
                  <a:stCxn id="160" idx="6"/>
                  <a:endCxn id="159" idx="2"/>
                </p:cNvCxnSpPr>
                <p:nvPr/>
              </p:nvCxnSpPr>
              <p:spPr>
                <a:xfrm>
                  <a:off x="5123303" y="2382089"/>
                  <a:ext cx="44408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Oval 164"/>
                <p:cNvSpPr/>
                <p:nvPr/>
              </p:nvSpPr>
              <p:spPr>
                <a:xfrm>
                  <a:off x="5218864" y="3041955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70"/>
                </a:p>
              </p:txBody>
            </p:sp>
            <p:cxnSp>
              <p:nvCxnSpPr>
                <p:cNvPr id="166" name="Straight Connector 165"/>
                <p:cNvCxnSpPr>
                  <a:stCxn id="158" idx="0"/>
                  <a:endCxn id="159" idx="5"/>
                </p:cNvCxnSpPr>
                <p:nvPr/>
              </p:nvCxnSpPr>
              <p:spPr>
                <a:xfrm flipH="1" flipV="1">
                  <a:off x="5697471" y="2435971"/>
                  <a:ext cx="102331" cy="2274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TextBox 166"/>
                <p:cNvSpPr txBox="1"/>
                <p:nvPr/>
              </p:nvSpPr>
              <p:spPr>
                <a:xfrm>
                  <a:off x="5032289" y="2391334"/>
                  <a:ext cx="963374" cy="212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85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unobserved link</a:t>
                  </a:r>
                  <a:endParaRPr lang="en-US" sz="188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 rot="7145155">
                  <a:off x="4952703" y="2365911"/>
                  <a:ext cx="1196841" cy="72853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70" dirty="0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 rot="19870909">
                  <a:off x="4671607" y="2167437"/>
                  <a:ext cx="1196841" cy="728530"/>
                </a:xfrm>
                <a:prstGeom prst="ellipse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70" dirty="0"/>
                </a:p>
              </p:txBody>
            </p:sp>
          </p:grpSp>
        </p:grpSp>
        <p:sp>
          <p:nvSpPr>
            <p:cNvPr id="170" name="TextBox 169"/>
            <p:cNvSpPr txBox="1"/>
            <p:nvPr/>
          </p:nvSpPr>
          <p:spPr>
            <a:xfrm>
              <a:off x="1754073" y="3476729"/>
              <a:ext cx="2442870" cy="26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under-smooth expressiveness</a:t>
              </a:r>
              <a:endParaRPr lang="en-US" sz="25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528621" y="2439145"/>
              <a:ext cx="1011156" cy="697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sparsely observed network</a:t>
              </a:r>
              <a:endParaRPr lang="en-US" sz="25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686299" y="1314073"/>
              <a:ext cx="2533160" cy="482169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multi-level hyperedges for link prediction</a:t>
              </a:r>
              <a:endParaRPr lang="en-US" sz="251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225551" y="2741509"/>
              <a:ext cx="242313" cy="14511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35"/>
            </a:p>
          </p:txBody>
        </p:sp>
        <p:sp>
          <p:nvSpPr>
            <p:cNvPr id="86" name="Right Arrow 85"/>
            <p:cNvSpPr/>
            <p:nvPr/>
          </p:nvSpPr>
          <p:spPr>
            <a:xfrm rot="10800000">
              <a:off x="7572755" y="2743429"/>
              <a:ext cx="242313" cy="14511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35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2113879" y="892472"/>
            <a:ext cx="2004895" cy="1371489"/>
            <a:chOff x="1927024" y="6406138"/>
            <a:chExt cx="2004895" cy="1371489"/>
          </a:xfrm>
        </p:grpSpPr>
        <p:sp>
          <p:nvSpPr>
            <p:cNvPr id="69" name="Oval 68"/>
            <p:cNvSpPr/>
            <p:nvPr/>
          </p:nvSpPr>
          <p:spPr>
            <a:xfrm rot="20845452">
              <a:off x="2140859" y="6581899"/>
              <a:ext cx="1093015" cy="732206"/>
            </a:xfrm>
            <a:custGeom>
              <a:avLst/>
              <a:gdLst>
                <a:gd name="connsiteX0" fmla="*/ 0 w 1093015"/>
                <a:gd name="connsiteY0" fmla="*/ 366103 h 732206"/>
                <a:gd name="connsiteX1" fmla="*/ 546508 w 1093015"/>
                <a:gd name="connsiteY1" fmla="*/ 0 h 732206"/>
                <a:gd name="connsiteX2" fmla="*/ 1093016 w 1093015"/>
                <a:gd name="connsiteY2" fmla="*/ 366103 h 732206"/>
                <a:gd name="connsiteX3" fmla="*/ 546508 w 1093015"/>
                <a:gd name="connsiteY3" fmla="*/ 732206 h 732206"/>
                <a:gd name="connsiteX4" fmla="*/ 0 w 1093015"/>
                <a:gd name="connsiteY4" fmla="*/ 366103 h 73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015" h="732206" extrusionOk="0">
                  <a:moveTo>
                    <a:pt x="0" y="366103"/>
                  </a:moveTo>
                  <a:cubicBezTo>
                    <a:pt x="-3224" y="156606"/>
                    <a:pt x="291441" y="-4054"/>
                    <a:pt x="546508" y="0"/>
                  </a:cubicBezTo>
                  <a:cubicBezTo>
                    <a:pt x="834144" y="31778"/>
                    <a:pt x="1081282" y="182320"/>
                    <a:pt x="1093016" y="366103"/>
                  </a:cubicBezTo>
                  <a:cubicBezTo>
                    <a:pt x="1058880" y="544365"/>
                    <a:pt x="818436" y="769199"/>
                    <a:pt x="546508" y="732206"/>
                  </a:cubicBezTo>
                  <a:cubicBezTo>
                    <a:pt x="239810" y="720589"/>
                    <a:pt x="-7073" y="528782"/>
                    <a:pt x="0" y="366103"/>
                  </a:cubicBezTo>
                  <a:close/>
                </a:path>
              </a:pathLst>
            </a:cu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927024" y="6720833"/>
              <a:ext cx="875189" cy="918114"/>
            </a:xfrm>
            <a:custGeom>
              <a:avLst/>
              <a:gdLst>
                <a:gd name="connsiteX0" fmla="*/ 0 w 875189"/>
                <a:gd name="connsiteY0" fmla="*/ 459057 h 918114"/>
                <a:gd name="connsiteX1" fmla="*/ 437595 w 875189"/>
                <a:gd name="connsiteY1" fmla="*/ 0 h 918114"/>
                <a:gd name="connsiteX2" fmla="*/ 875190 w 875189"/>
                <a:gd name="connsiteY2" fmla="*/ 459057 h 918114"/>
                <a:gd name="connsiteX3" fmla="*/ 437595 w 875189"/>
                <a:gd name="connsiteY3" fmla="*/ 918114 h 918114"/>
                <a:gd name="connsiteX4" fmla="*/ 0 w 875189"/>
                <a:gd name="connsiteY4" fmla="*/ 459057 h 91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5189" h="918114" extrusionOk="0">
                  <a:moveTo>
                    <a:pt x="0" y="459057"/>
                  </a:moveTo>
                  <a:cubicBezTo>
                    <a:pt x="-5400" y="193293"/>
                    <a:pt x="222160" y="-2275"/>
                    <a:pt x="437595" y="0"/>
                  </a:cubicBezTo>
                  <a:cubicBezTo>
                    <a:pt x="667267" y="26881"/>
                    <a:pt x="855187" y="236911"/>
                    <a:pt x="875190" y="459057"/>
                  </a:cubicBezTo>
                  <a:cubicBezTo>
                    <a:pt x="855763" y="698968"/>
                    <a:pt x="674297" y="924269"/>
                    <a:pt x="437595" y="918114"/>
                  </a:cubicBezTo>
                  <a:cubicBezTo>
                    <a:pt x="179973" y="880077"/>
                    <a:pt x="-4668" y="686508"/>
                    <a:pt x="0" y="459057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flipH="1">
              <a:off x="2288330" y="7083677"/>
              <a:ext cx="129796" cy="129796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flipH="1">
              <a:off x="2309573" y="6754860"/>
              <a:ext cx="129796" cy="129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2467053" y="7408698"/>
              <a:ext cx="129796" cy="129796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flipH="1">
              <a:off x="2612526" y="7023639"/>
              <a:ext cx="129796" cy="129796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flipH="1">
              <a:off x="2768979" y="7464233"/>
              <a:ext cx="129796" cy="129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flipH="1">
              <a:off x="2041329" y="7348125"/>
              <a:ext cx="129796" cy="129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7" idx="4"/>
              <a:endCxn id="5" idx="0"/>
            </p:cNvCxnSpPr>
            <p:nvPr/>
          </p:nvCxnSpPr>
          <p:spPr>
            <a:xfrm flipH="1">
              <a:off x="2353228" y="6884656"/>
              <a:ext cx="21243" cy="1990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6"/>
              <a:endCxn id="5" idx="2"/>
            </p:cNvCxnSpPr>
            <p:nvPr/>
          </p:nvCxnSpPr>
          <p:spPr>
            <a:xfrm flipH="1">
              <a:off x="2418126" y="7088537"/>
              <a:ext cx="194400" cy="60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5"/>
              <a:endCxn id="12" idx="1"/>
            </p:cNvCxnSpPr>
            <p:nvPr/>
          </p:nvCxnSpPr>
          <p:spPr>
            <a:xfrm flipH="1">
              <a:off x="2152117" y="7194465"/>
              <a:ext cx="155221" cy="172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3"/>
              <a:endCxn id="8" idx="7"/>
            </p:cNvCxnSpPr>
            <p:nvPr/>
          </p:nvCxnSpPr>
          <p:spPr>
            <a:xfrm>
              <a:off x="2399118" y="7194465"/>
              <a:ext cx="86943" cy="233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9" idx="7"/>
              <a:endCxn id="7" idx="3"/>
            </p:cNvCxnSpPr>
            <p:nvPr/>
          </p:nvCxnSpPr>
          <p:spPr>
            <a:xfrm flipH="1" flipV="1">
              <a:off x="2420361" y="6865648"/>
              <a:ext cx="211173" cy="176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 flipH="1">
              <a:off x="2866817" y="6701274"/>
              <a:ext cx="129796" cy="12979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flipH="1">
              <a:off x="3286733" y="6701274"/>
              <a:ext cx="129796" cy="12979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2873528" y="7048509"/>
              <a:ext cx="129796" cy="129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flipH="1">
              <a:off x="3467481" y="6487837"/>
              <a:ext cx="129796" cy="129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flipH="1">
              <a:off x="3568978" y="6880299"/>
              <a:ext cx="129796" cy="129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3" idx="5"/>
              <a:endCxn id="9" idx="0"/>
            </p:cNvCxnSpPr>
            <p:nvPr/>
          </p:nvCxnSpPr>
          <p:spPr>
            <a:xfrm flipH="1">
              <a:off x="2677424" y="6812062"/>
              <a:ext cx="208401" cy="211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4" idx="6"/>
              <a:endCxn id="33" idx="2"/>
            </p:cNvCxnSpPr>
            <p:nvPr/>
          </p:nvCxnSpPr>
          <p:spPr>
            <a:xfrm flipH="1">
              <a:off x="2996613" y="6766172"/>
              <a:ext cx="2901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0"/>
              <a:endCxn id="33" idx="4"/>
            </p:cNvCxnSpPr>
            <p:nvPr/>
          </p:nvCxnSpPr>
          <p:spPr>
            <a:xfrm flipH="1" flipV="1">
              <a:off x="2931715" y="6831070"/>
              <a:ext cx="6711" cy="2174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0"/>
              <a:endCxn id="36" idx="3"/>
            </p:cNvCxnSpPr>
            <p:nvPr/>
          </p:nvCxnSpPr>
          <p:spPr>
            <a:xfrm flipH="1" flipV="1">
              <a:off x="3578269" y="6598625"/>
              <a:ext cx="55607" cy="281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7" idx="6"/>
              <a:endCxn id="34" idx="3"/>
            </p:cNvCxnSpPr>
            <p:nvPr/>
          </p:nvCxnSpPr>
          <p:spPr>
            <a:xfrm flipH="1" flipV="1">
              <a:off x="3397521" y="6812062"/>
              <a:ext cx="171457" cy="1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6" idx="5"/>
              <a:endCxn id="34" idx="1"/>
            </p:cNvCxnSpPr>
            <p:nvPr/>
          </p:nvCxnSpPr>
          <p:spPr>
            <a:xfrm flipH="1">
              <a:off x="3397521" y="6598625"/>
              <a:ext cx="88968" cy="121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 flipH="1">
              <a:off x="2678248" y="7614992"/>
              <a:ext cx="129796" cy="129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10" idx="6"/>
              <a:endCxn id="8" idx="2"/>
            </p:cNvCxnSpPr>
            <p:nvPr/>
          </p:nvCxnSpPr>
          <p:spPr>
            <a:xfrm flipH="1" flipV="1">
              <a:off x="2596849" y="7473596"/>
              <a:ext cx="172130" cy="55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8" idx="7"/>
              <a:endCxn id="8" idx="3"/>
            </p:cNvCxnSpPr>
            <p:nvPr/>
          </p:nvCxnSpPr>
          <p:spPr>
            <a:xfrm flipH="1" flipV="1">
              <a:off x="2577841" y="7519486"/>
              <a:ext cx="119415" cy="1145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35" idx="6"/>
              <a:endCxn id="9" idx="2"/>
            </p:cNvCxnSpPr>
            <p:nvPr/>
          </p:nvCxnSpPr>
          <p:spPr>
            <a:xfrm flipH="1" flipV="1">
              <a:off x="2742322" y="7088537"/>
              <a:ext cx="131206" cy="24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 rot="5400000">
              <a:off x="3027428" y="6195598"/>
              <a:ext cx="693951" cy="1115031"/>
            </a:xfrm>
            <a:custGeom>
              <a:avLst/>
              <a:gdLst>
                <a:gd name="connsiteX0" fmla="*/ 0 w 693951"/>
                <a:gd name="connsiteY0" fmla="*/ 557516 h 1115031"/>
                <a:gd name="connsiteX1" fmla="*/ 346976 w 693951"/>
                <a:gd name="connsiteY1" fmla="*/ 0 h 1115031"/>
                <a:gd name="connsiteX2" fmla="*/ 693952 w 693951"/>
                <a:gd name="connsiteY2" fmla="*/ 557516 h 1115031"/>
                <a:gd name="connsiteX3" fmla="*/ 346976 w 693951"/>
                <a:gd name="connsiteY3" fmla="*/ 1115032 h 1115031"/>
                <a:gd name="connsiteX4" fmla="*/ 0 w 693951"/>
                <a:gd name="connsiteY4" fmla="*/ 557516 h 111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51" h="1115031" extrusionOk="0">
                  <a:moveTo>
                    <a:pt x="0" y="557516"/>
                  </a:moveTo>
                  <a:cubicBezTo>
                    <a:pt x="-5892" y="236260"/>
                    <a:pt x="185357" y="-2602"/>
                    <a:pt x="346976" y="0"/>
                  </a:cubicBezTo>
                  <a:cubicBezTo>
                    <a:pt x="528386" y="22884"/>
                    <a:pt x="682499" y="267578"/>
                    <a:pt x="693952" y="557516"/>
                  </a:cubicBezTo>
                  <a:cubicBezTo>
                    <a:pt x="676214" y="852989"/>
                    <a:pt x="515898" y="1143127"/>
                    <a:pt x="346976" y="1115032"/>
                  </a:cubicBezTo>
                  <a:cubicBezTo>
                    <a:pt x="152102" y="1107292"/>
                    <a:pt x="-4950" y="837770"/>
                    <a:pt x="0" y="557516"/>
                  </a:cubicBez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 rot="7002515">
              <a:off x="2504357" y="7262836"/>
              <a:ext cx="411523" cy="618060"/>
            </a:xfrm>
            <a:custGeom>
              <a:avLst/>
              <a:gdLst>
                <a:gd name="connsiteX0" fmla="*/ 0 w 411523"/>
                <a:gd name="connsiteY0" fmla="*/ 309030 h 618060"/>
                <a:gd name="connsiteX1" fmla="*/ 205762 w 411523"/>
                <a:gd name="connsiteY1" fmla="*/ 0 h 618060"/>
                <a:gd name="connsiteX2" fmla="*/ 411524 w 411523"/>
                <a:gd name="connsiteY2" fmla="*/ 309030 h 618060"/>
                <a:gd name="connsiteX3" fmla="*/ 205762 w 411523"/>
                <a:gd name="connsiteY3" fmla="*/ 618060 h 618060"/>
                <a:gd name="connsiteX4" fmla="*/ 0 w 411523"/>
                <a:gd name="connsiteY4" fmla="*/ 309030 h 61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523" h="618060" extrusionOk="0">
                  <a:moveTo>
                    <a:pt x="0" y="309030"/>
                  </a:moveTo>
                  <a:cubicBezTo>
                    <a:pt x="-7428" y="121529"/>
                    <a:pt x="111621" y="-1690"/>
                    <a:pt x="205762" y="0"/>
                  </a:cubicBezTo>
                  <a:cubicBezTo>
                    <a:pt x="315622" y="8462"/>
                    <a:pt x="399411" y="157362"/>
                    <a:pt x="411524" y="309030"/>
                  </a:cubicBezTo>
                  <a:cubicBezTo>
                    <a:pt x="405689" y="475612"/>
                    <a:pt x="316798" y="621280"/>
                    <a:pt x="205762" y="618060"/>
                  </a:cubicBezTo>
                  <a:cubicBezTo>
                    <a:pt x="79812" y="588691"/>
                    <a:pt x="-1170" y="473168"/>
                    <a:pt x="0" y="309030"/>
                  </a:cubicBezTo>
                  <a:close/>
                </a:path>
              </a:pathLst>
            </a:cu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 rot="3517468">
              <a:off x="2746646" y="6434525"/>
              <a:ext cx="555744" cy="1000274"/>
            </a:xfrm>
            <a:custGeom>
              <a:avLst/>
              <a:gdLst>
                <a:gd name="connsiteX0" fmla="*/ 0 w 555744"/>
                <a:gd name="connsiteY0" fmla="*/ 500137 h 1000274"/>
                <a:gd name="connsiteX1" fmla="*/ 277872 w 555744"/>
                <a:gd name="connsiteY1" fmla="*/ 0 h 1000274"/>
                <a:gd name="connsiteX2" fmla="*/ 555744 w 555744"/>
                <a:gd name="connsiteY2" fmla="*/ 500137 h 1000274"/>
                <a:gd name="connsiteX3" fmla="*/ 277872 w 555744"/>
                <a:gd name="connsiteY3" fmla="*/ 1000274 h 1000274"/>
                <a:gd name="connsiteX4" fmla="*/ 0 w 555744"/>
                <a:gd name="connsiteY4" fmla="*/ 500137 h 100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744" h="1000274" extrusionOk="0">
                  <a:moveTo>
                    <a:pt x="0" y="500137"/>
                  </a:moveTo>
                  <a:cubicBezTo>
                    <a:pt x="-3744" y="215435"/>
                    <a:pt x="145482" y="-1827"/>
                    <a:pt x="277872" y="0"/>
                  </a:cubicBezTo>
                  <a:cubicBezTo>
                    <a:pt x="424124" y="16149"/>
                    <a:pt x="534616" y="257067"/>
                    <a:pt x="555744" y="500137"/>
                  </a:cubicBezTo>
                  <a:cubicBezTo>
                    <a:pt x="551598" y="773449"/>
                    <a:pt x="422589" y="1011097"/>
                    <a:pt x="277872" y="1000274"/>
                  </a:cubicBezTo>
                  <a:cubicBezTo>
                    <a:pt x="118312" y="985731"/>
                    <a:pt x="-2820" y="760603"/>
                    <a:pt x="0" y="500137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2" name="Group 771"/>
          <p:cNvGrpSpPr/>
          <p:nvPr/>
        </p:nvGrpSpPr>
        <p:grpSpPr>
          <a:xfrm>
            <a:off x="10579371" y="1199909"/>
            <a:ext cx="8651009" cy="5564712"/>
            <a:chOff x="10579371" y="1199909"/>
            <a:chExt cx="8651009" cy="5564712"/>
          </a:xfrm>
        </p:grpSpPr>
        <p:sp>
          <p:nvSpPr>
            <p:cNvPr id="759" name="Oval 758"/>
            <p:cNvSpPr/>
            <p:nvPr/>
          </p:nvSpPr>
          <p:spPr>
            <a:xfrm rot="5400000">
              <a:off x="18223835" y="4564218"/>
              <a:ext cx="693951" cy="1319137"/>
            </a:xfrm>
            <a:custGeom>
              <a:avLst/>
              <a:gdLst>
                <a:gd name="connsiteX0" fmla="*/ 0 w 693951"/>
                <a:gd name="connsiteY0" fmla="*/ 659569 h 1319137"/>
                <a:gd name="connsiteX1" fmla="*/ 346976 w 693951"/>
                <a:gd name="connsiteY1" fmla="*/ 0 h 1319137"/>
                <a:gd name="connsiteX2" fmla="*/ 693952 w 693951"/>
                <a:gd name="connsiteY2" fmla="*/ 659569 h 1319137"/>
                <a:gd name="connsiteX3" fmla="*/ 346976 w 693951"/>
                <a:gd name="connsiteY3" fmla="*/ 1319138 h 1319137"/>
                <a:gd name="connsiteX4" fmla="*/ 0 w 693951"/>
                <a:gd name="connsiteY4" fmla="*/ 659569 h 131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51" h="1319137" fill="none" extrusionOk="0">
                  <a:moveTo>
                    <a:pt x="0" y="659569"/>
                  </a:moveTo>
                  <a:cubicBezTo>
                    <a:pt x="-4002" y="265705"/>
                    <a:pt x="146575" y="-13420"/>
                    <a:pt x="346976" y="0"/>
                  </a:cubicBezTo>
                  <a:cubicBezTo>
                    <a:pt x="543572" y="57496"/>
                    <a:pt x="690916" y="302937"/>
                    <a:pt x="693952" y="659569"/>
                  </a:cubicBezTo>
                  <a:cubicBezTo>
                    <a:pt x="710004" y="999751"/>
                    <a:pt x="537384" y="1313065"/>
                    <a:pt x="346976" y="1319138"/>
                  </a:cubicBezTo>
                  <a:cubicBezTo>
                    <a:pt x="146130" y="1307419"/>
                    <a:pt x="44502" y="1007686"/>
                    <a:pt x="0" y="659569"/>
                  </a:cubicBezTo>
                  <a:close/>
                </a:path>
                <a:path w="693951" h="1319137" stroke="0" extrusionOk="0">
                  <a:moveTo>
                    <a:pt x="0" y="659569"/>
                  </a:moveTo>
                  <a:cubicBezTo>
                    <a:pt x="-5892" y="281951"/>
                    <a:pt x="185357" y="-2602"/>
                    <a:pt x="346976" y="0"/>
                  </a:cubicBezTo>
                  <a:cubicBezTo>
                    <a:pt x="534334" y="9565"/>
                    <a:pt x="683652" y="311459"/>
                    <a:pt x="693952" y="659569"/>
                  </a:cubicBezTo>
                  <a:cubicBezTo>
                    <a:pt x="676214" y="1011404"/>
                    <a:pt x="515898" y="1347233"/>
                    <a:pt x="346976" y="1319138"/>
                  </a:cubicBezTo>
                  <a:cubicBezTo>
                    <a:pt x="136389" y="1273916"/>
                    <a:pt x="-6310" y="988589"/>
                    <a:pt x="0" y="659569"/>
                  </a:cubicBezTo>
                  <a:close/>
                </a:path>
              </a:pathLst>
            </a:custGeom>
            <a:solidFill>
              <a:schemeClr val="accent4">
                <a:lumMod val="50000"/>
                <a:alpha val="20000"/>
              </a:schemeClr>
            </a:solidFill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4" name="Group 563"/>
            <p:cNvGrpSpPr/>
            <p:nvPr/>
          </p:nvGrpSpPr>
          <p:grpSpPr>
            <a:xfrm>
              <a:off x="12365170" y="1615767"/>
              <a:ext cx="1791060" cy="946747"/>
              <a:chOff x="12365170" y="1615767"/>
              <a:chExt cx="1791060" cy="946747"/>
            </a:xfrm>
          </p:grpSpPr>
          <p:sp>
            <p:nvSpPr>
              <p:cNvPr id="443" name="Oval 442"/>
              <p:cNvSpPr/>
              <p:nvPr/>
            </p:nvSpPr>
            <p:spPr>
              <a:xfrm rot="5400000">
                <a:off x="13251739" y="1444007"/>
                <a:ext cx="693951" cy="1115031"/>
              </a:xfrm>
              <a:custGeom>
                <a:avLst/>
                <a:gdLst>
                  <a:gd name="connsiteX0" fmla="*/ 0 w 693951"/>
                  <a:gd name="connsiteY0" fmla="*/ 557516 h 1115031"/>
                  <a:gd name="connsiteX1" fmla="*/ 346976 w 693951"/>
                  <a:gd name="connsiteY1" fmla="*/ 0 h 1115031"/>
                  <a:gd name="connsiteX2" fmla="*/ 693952 w 693951"/>
                  <a:gd name="connsiteY2" fmla="*/ 557516 h 1115031"/>
                  <a:gd name="connsiteX3" fmla="*/ 346976 w 693951"/>
                  <a:gd name="connsiteY3" fmla="*/ 1115032 h 1115031"/>
                  <a:gd name="connsiteX4" fmla="*/ 0 w 693951"/>
                  <a:gd name="connsiteY4" fmla="*/ 557516 h 11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951" h="1115031" extrusionOk="0">
                    <a:moveTo>
                      <a:pt x="0" y="557516"/>
                    </a:moveTo>
                    <a:cubicBezTo>
                      <a:pt x="-5892" y="236260"/>
                      <a:pt x="185357" y="-2602"/>
                      <a:pt x="346976" y="0"/>
                    </a:cubicBezTo>
                    <a:cubicBezTo>
                      <a:pt x="528386" y="22884"/>
                      <a:pt x="682499" y="267578"/>
                      <a:pt x="693952" y="557516"/>
                    </a:cubicBezTo>
                    <a:cubicBezTo>
                      <a:pt x="676214" y="852989"/>
                      <a:pt x="515898" y="1143127"/>
                      <a:pt x="346976" y="1115032"/>
                    </a:cubicBezTo>
                    <a:cubicBezTo>
                      <a:pt x="152102" y="1107292"/>
                      <a:pt x="-4950" y="837770"/>
                      <a:pt x="0" y="55751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2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4" name="Oval 443"/>
              <p:cNvSpPr/>
              <p:nvPr/>
            </p:nvSpPr>
            <p:spPr>
              <a:xfrm rot="20845452">
                <a:off x="12365170" y="1830308"/>
                <a:ext cx="1093015" cy="732206"/>
              </a:xfrm>
              <a:custGeom>
                <a:avLst/>
                <a:gdLst>
                  <a:gd name="connsiteX0" fmla="*/ 0 w 1093015"/>
                  <a:gd name="connsiteY0" fmla="*/ 366103 h 732206"/>
                  <a:gd name="connsiteX1" fmla="*/ 546508 w 1093015"/>
                  <a:gd name="connsiteY1" fmla="*/ 0 h 732206"/>
                  <a:gd name="connsiteX2" fmla="*/ 1093016 w 1093015"/>
                  <a:gd name="connsiteY2" fmla="*/ 366103 h 732206"/>
                  <a:gd name="connsiteX3" fmla="*/ 546508 w 1093015"/>
                  <a:gd name="connsiteY3" fmla="*/ 732206 h 732206"/>
                  <a:gd name="connsiteX4" fmla="*/ 0 w 1093015"/>
                  <a:gd name="connsiteY4" fmla="*/ 366103 h 732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3015" h="732206" extrusionOk="0">
                    <a:moveTo>
                      <a:pt x="0" y="366103"/>
                    </a:moveTo>
                    <a:cubicBezTo>
                      <a:pt x="-3224" y="156606"/>
                      <a:pt x="291441" y="-4054"/>
                      <a:pt x="546508" y="0"/>
                    </a:cubicBezTo>
                    <a:cubicBezTo>
                      <a:pt x="834144" y="31778"/>
                      <a:pt x="1081282" y="182320"/>
                      <a:pt x="1093016" y="366103"/>
                    </a:cubicBezTo>
                    <a:cubicBezTo>
                      <a:pt x="1058880" y="544365"/>
                      <a:pt x="818436" y="769199"/>
                      <a:pt x="546508" y="732206"/>
                    </a:cubicBezTo>
                    <a:cubicBezTo>
                      <a:pt x="239810" y="720589"/>
                      <a:pt x="-7073" y="528782"/>
                      <a:pt x="0" y="366103"/>
                    </a:cubicBez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 w="190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6" name="Oval 445"/>
              <p:cNvSpPr/>
              <p:nvPr/>
            </p:nvSpPr>
            <p:spPr>
              <a:xfrm flipH="1">
                <a:off x="12512641" y="233208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 flipH="1">
                <a:off x="12533884" y="2003269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 flipH="1">
                <a:off x="12836837" y="2272048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2" name="Straight Connector 451"/>
              <p:cNvCxnSpPr>
                <a:stCxn id="447" idx="4"/>
                <a:endCxn id="446" idx="0"/>
              </p:cNvCxnSpPr>
              <p:nvPr/>
            </p:nvCxnSpPr>
            <p:spPr>
              <a:xfrm flipH="1">
                <a:off x="12577539" y="2133065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>
                <a:stCxn id="449" idx="6"/>
                <a:endCxn id="446" idx="2"/>
              </p:cNvCxnSpPr>
              <p:nvPr/>
            </p:nvCxnSpPr>
            <p:spPr>
              <a:xfrm flipH="1">
                <a:off x="12642437" y="2336946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>
                <a:stCxn id="449" idx="7"/>
                <a:endCxn id="447" idx="3"/>
              </p:cNvCxnSpPr>
              <p:nvPr/>
            </p:nvCxnSpPr>
            <p:spPr>
              <a:xfrm flipH="1" flipV="1">
                <a:off x="12644672" y="2114057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7" name="Oval 456"/>
              <p:cNvSpPr/>
              <p:nvPr/>
            </p:nvSpPr>
            <p:spPr>
              <a:xfrm flipH="1">
                <a:off x="13091128" y="1949683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/>
              <p:cNvSpPr/>
              <p:nvPr/>
            </p:nvSpPr>
            <p:spPr>
              <a:xfrm flipH="1">
                <a:off x="13511044" y="1949683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Oval 458"/>
              <p:cNvSpPr/>
              <p:nvPr/>
            </p:nvSpPr>
            <p:spPr>
              <a:xfrm flipH="1">
                <a:off x="13097839" y="2296918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Oval 459"/>
              <p:cNvSpPr/>
              <p:nvPr/>
            </p:nvSpPr>
            <p:spPr>
              <a:xfrm flipH="1">
                <a:off x="13691792" y="173624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Oval 460"/>
              <p:cNvSpPr/>
              <p:nvPr/>
            </p:nvSpPr>
            <p:spPr>
              <a:xfrm flipH="1">
                <a:off x="13793289" y="2128708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2" name="Straight Connector 461"/>
              <p:cNvCxnSpPr>
                <a:stCxn id="457" idx="5"/>
                <a:endCxn id="449" idx="0"/>
              </p:cNvCxnSpPr>
              <p:nvPr/>
            </p:nvCxnSpPr>
            <p:spPr>
              <a:xfrm flipH="1">
                <a:off x="12901735" y="2060471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>
                <a:stCxn id="458" idx="6"/>
                <a:endCxn id="457" idx="2"/>
              </p:cNvCxnSpPr>
              <p:nvPr/>
            </p:nvCxnSpPr>
            <p:spPr>
              <a:xfrm flipH="1">
                <a:off x="13220924" y="2014581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>
                <a:stCxn id="459" idx="0"/>
                <a:endCxn id="457" idx="4"/>
              </p:cNvCxnSpPr>
              <p:nvPr/>
            </p:nvCxnSpPr>
            <p:spPr>
              <a:xfrm flipH="1" flipV="1">
                <a:off x="13156026" y="2079479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>
                <a:stCxn id="461" idx="0"/>
                <a:endCxn id="460" idx="3"/>
              </p:cNvCxnSpPr>
              <p:nvPr/>
            </p:nvCxnSpPr>
            <p:spPr>
              <a:xfrm flipH="1" flipV="1">
                <a:off x="13802580" y="1847034"/>
                <a:ext cx="55607" cy="281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>
                <a:stCxn id="461" idx="6"/>
                <a:endCxn id="458" idx="3"/>
              </p:cNvCxnSpPr>
              <p:nvPr/>
            </p:nvCxnSpPr>
            <p:spPr>
              <a:xfrm flipH="1" flipV="1">
                <a:off x="13621832" y="2060471"/>
                <a:ext cx="171457" cy="133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>
                <a:stCxn id="460" idx="5"/>
                <a:endCxn id="458" idx="1"/>
              </p:cNvCxnSpPr>
              <p:nvPr/>
            </p:nvCxnSpPr>
            <p:spPr>
              <a:xfrm flipH="1">
                <a:off x="13621832" y="1847034"/>
                <a:ext cx="88968" cy="121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>
                <a:stCxn id="459" idx="6"/>
                <a:endCxn id="449" idx="2"/>
              </p:cNvCxnSpPr>
              <p:nvPr/>
            </p:nvCxnSpPr>
            <p:spPr>
              <a:xfrm flipH="1" flipV="1">
                <a:off x="12966633" y="2336946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 flipV="1">
                <a:off x="12836837" y="1615767"/>
                <a:ext cx="436733" cy="118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/>
            <p:cNvGrpSpPr/>
            <p:nvPr/>
          </p:nvGrpSpPr>
          <p:grpSpPr>
            <a:xfrm>
              <a:off x="12458247" y="2860345"/>
              <a:ext cx="1791060" cy="923738"/>
              <a:chOff x="12458247" y="3194454"/>
              <a:chExt cx="1791060" cy="923738"/>
            </a:xfrm>
          </p:grpSpPr>
          <p:sp>
            <p:nvSpPr>
              <p:cNvPr id="476" name="Oval 475"/>
              <p:cNvSpPr/>
              <p:nvPr/>
            </p:nvSpPr>
            <p:spPr>
              <a:xfrm rot="5400000">
                <a:off x="13344816" y="2999685"/>
                <a:ext cx="693951" cy="1115031"/>
              </a:xfrm>
              <a:custGeom>
                <a:avLst/>
                <a:gdLst>
                  <a:gd name="connsiteX0" fmla="*/ 0 w 693951"/>
                  <a:gd name="connsiteY0" fmla="*/ 557516 h 1115031"/>
                  <a:gd name="connsiteX1" fmla="*/ 346976 w 693951"/>
                  <a:gd name="connsiteY1" fmla="*/ 0 h 1115031"/>
                  <a:gd name="connsiteX2" fmla="*/ 693952 w 693951"/>
                  <a:gd name="connsiteY2" fmla="*/ 557516 h 1115031"/>
                  <a:gd name="connsiteX3" fmla="*/ 346976 w 693951"/>
                  <a:gd name="connsiteY3" fmla="*/ 1115032 h 1115031"/>
                  <a:gd name="connsiteX4" fmla="*/ 0 w 693951"/>
                  <a:gd name="connsiteY4" fmla="*/ 557516 h 11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951" h="1115031" extrusionOk="0">
                    <a:moveTo>
                      <a:pt x="0" y="557516"/>
                    </a:moveTo>
                    <a:cubicBezTo>
                      <a:pt x="-5892" y="236260"/>
                      <a:pt x="185357" y="-2602"/>
                      <a:pt x="346976" y="0"/>
                    </a:cubicBezTo>
                    <a:cubicBezTo>
                      <a:pt x="528386" y="22884"/>
                      <a:pt x="682499" y="267578"/>
                      <a:pt x="693952" y="557516"/>
                    </a:cubicBezTo>
                    <a:cubicBezTo>
                      <a:pt x="676214" y="852989"/>
                      <a:pt x="515898" y="1143127"/>
                      <a:pt x="346976" y="1115032"/>
                    </a:cubicBezTo>
                    <a:cubicBezTo>
                      <a:pt x="152102" y="1107292"/>
                      <a:pt x="-4950" y="837770"/>
                      <a:pt x="0" y="55751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2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7" name="Oval 476"/>
              <p:cNvSpPr/>
              <p:nvPr/>
            </p:nvSpPr>
            <p:spPr>
              <a:xfrm rot="20845452">
                <a:off x="12458247" y="3385986"/>
                <a:ext cx="1093015" cy="732206"/>
              </a:xfrm>
              <a:custGeom>
                <a:avLst/>
                <a:gdLst>
                  <a:gd name="connsiteX0" fmla="*/ 0 w 1093015"/>
                  <a:gd name="connsiteY0" fmla="*/ 366103 h 732206"/>
                  <a:gd name="connsiteX1" fmla="*/ 546508 w 1093015"/>
                  <a:gd name="connsiteY1" fmla="*/ 0 h 732206"/>
                  <a:gd name="connsiteX2" fmla="*/ 1093016 w 1093015"/>
                  <a:gd name="connsiteY2" fmla="*/ 366103 h 732206"/>
                  <a:gd name="connsiteX3" fmla="*/ 546508 w 1093015"/>
                  <a:gd name="connsiteY3" fmla="*/ 732206 h 732206"/>
                  <a:gd name="connsiteX4" fmla="*/ 0 w 1093015"/>
                  <a:gd name="connsiteY4" fmla="*/ 366103 h 732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3015" h="732206" extrusionOk="0">
                    <a:moveTo>
                      <a:pt x="0" y="366103"/>
                    </a:moveTo>
                    <a:cubicBezTo>
                      <a:pt x="-3224" y="156606"/>
                      <a:pt x="291441" y="-4054"/>
                      <a:pt x="546508" y="0"/>
                    </a:cubicBezTo>
                    <a:cubicBezTo>
                      <a:pt x="834144" y="31778"/>
                      <a:pt x="1081282" y="182320"/>
                      <a:pt x="1093016" y="366103"/>
                    </a:cubicBezTo>
                    <a:cubicBezTo>
                      <a:pt x="1058880" y="544365"/>
                      <a:pt x="818436" y="769199"/>
                      <a:pt x="546508" y="732206"/>
                    </a:cubicBezTo>
                    <a:cubicBezTo>
                      <a:pt x="239810" y="720589"/>
                      <a:pt x="-7073" y="528782"/>
                      <a:pt x="0" y="366103"/>
                    </a:cubicBez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 w="190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8" name="Oval 477"/>
              <p:cNvSpPr/>
              <p:nvPr/>
            </p:nvSpPr>
            <p:spPr>
              <a:xfrm flipH="1">
                <a:off x="12605718" y="388776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/>
              <p:cNvSpPr/>
              <p:nvPr/>
            </p:nvSpPr>
            <p:spPr>
              <a:xfrm flipH="1">
                <a:off x="12626961" y="355894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/>
              <p:nvPr/>
            </p:nvSpPr>
            <p:spPr>
              <a:xfrm flipH="1">
                <a:off x="12929914" y="382772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1" name="Straight Connector 480"/>
              <p:cNvCxnSpPr>
                <a:stCxn id="479" idx="4"/>
                <a:endCxn id="478" idx="0"/>
              </p:cNvCxnSpPr>
              <p:nvPr/>
            </p:nvCxnSpPr>
            <p:spPr>
              <a:xfrm flipH="1">
                <a:off x="12670616" y="3688743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/>
              <p:cNvCxnSpPr>
                <a:stCxn id="480" idx="6"/>
                <a:endCxn id="478" idx="2"/>
              </p:cNvCxnSpPr>
              <p:nvPr/>
            </p:nvCxnSpPr>
            <p:spPr>
              <a:xfrm flipH="1">
                <a:off x="12735514" y="3892624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/>
              <p:cNvCxnSpPr>
                <a:stCxn id="480" idx="7"/>
                <a:endCxn id="479" idx="3"/>
              </p:cNvCxnSpPr>
              <p:nvPr/>
            </p:nvCxnSpPr>
            <p:spPr>
              <a:xfrm flipH="1" flipV="1">
                <a:off x="12737749" y="3669735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4" name="Oval 483"/>
              <p:cNvSpPr/>
              <p:nvPr/>
            </p:nvSpPr>
            <p:spPr>
              <a:xfrm flipH="1">
                <a:off x="13184205" y="350536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/>
              <p:cNvSpPr/>
              <p:nvPr/>
            </p:nvSpPr>
            <p:spPr>
              <a:xfrm flipH="1">
                <a:off x="13604121" y="350536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/>
              <p:cNvSpPr/>
              <p:nvPr/>
            </p:nvSpPr>
            <p:spPr>
              <a:xfrm flipH="1">
                <a:off x="13190916" y="385259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/>
              <p:cNvSpPr/>
              <p:nvPr/>
            </p:nvSpPr>
            <p:spPr>
              <a:xfrm flipH="1">
                <a:off x="13784869" y="329192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/>
              <p:cNvSpPr/>
              <p:nvPr/>
            </p:nvSpPr>
            <p:spPr>
              <a:xfrm flipH="1">
                <a:off x="13886366" y="368438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9" name="Straight Connector 488"/>
              <p:cNvCxnSpPr>
                <a:stCxn id="484" idx="5"/>
                <a:endCxn id="480" idx="0"/>
              </p:cNvCxnSpPr>
              <p:nvPr/>
            </p:nvCxnSpPr>
            <p:spPr>
              <a:xfrm flipH="1">
                <a:off x="12994812" y="3616149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>
                <a:stCxn id="485" idx="6"/>
                <a:endCxn id="484" idx="2"/>
              </p:cNvCxnSpPr>
              <p:nvPr/>
            </p:nvCxnSpPr>
            <p:spPr>
              <a:xfrm flipH="1">
                <a:off x="13314001" y="3570259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>
                <a:stCxn id="486" idx="0"/>
                <a:endCxn id="484" idx="4"/>
              </p:cNvCxnSpPr>
              <p:nvPr/>
            </p:nvCxnSpPr>
            <p:spPr>
              <a:xfrm flipH="1" flipV="1">
                <a:off x="13249103" y="3635157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>
                <a:stCxn id="488" idx="0"/>
                <a:endCxn id="487" idx="3"/>
              </p:cNvCxnSpPr>
              <p:nvPr/>
            </p:nvCxnSpPr>
            <p:spPr>
              <a:xfrm flipH="1" flipV="1">
                <a:off x="13895657" y="3402712"/>
                <a:ext cx="55607" cy="281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>
                <a:stCxn id="488" idx="6"/>
                <a:endCxn id="485" idx="3"/>
              </p:cNvCxnSpPr>
              <p:nvPr/>
            </p:nvCxnSpPr>
            <p:spPr>
              <a:xfrm flipH="1" flipV="1">
                <a:off x="13714909" y="3616149"/>
                <a:ext cx="171457" cy="133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>
                <a:stCxn id="487" idx="5"/>
                <a:endCxn id="485" idx="1"/>
              </p:cNvCxnSpPr>
              <p:nvPr/>
            </p:nvCxnSpPr>
            <p:spPr>
              <a:xfrm flipH="1">
                <a:off x="13714909" y="3402712"/>
                <a:ext cx="88968" cy="121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>
                <a:stCxn id="486" idx="6"/>
                <a:endCxn id="480" idx="2"/>
              </p:cNvCxnSpPr>
              <p:nvPr/>
            </p:nvCxnSpPr>
            <p:spPr>
              <a:xfrm flipH="1" flipV="1">
                <a:off x="13059710" y="3892624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Arrow Connector 495"/>
              <p:cNvCxnSpPr/>
              <p:nvPr/>
            </p:nvCxnSpPr>
            <p:spPr>
              <a:xfrm flipH="1">
                <a:off x="12936346" y="3194454"/>
                <a:ext cx="347580" cy="116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567"/>
            <p:cNvGrpSpPr/>
            <p:nvPr/>
          </p:nvGrpSpPr>
          <p:grpSpPr>
            <a:xfrm>
              <a:off x="14727390" y="1599756"/>
              <a:ext cx="1903820" cy="932597"/>
              <a:chOff x="14849112" y="1681079"/>
              <a:chExt cx="1903820" cy="932597"/>
            </a:xfrm>
          </p:grpSpPr>
          <p:sp>
            <p:nvSpPr>
              <p:cNvPr id="502" name="Oval 501"/>
              <p:cNvSpPr/>
              <p:nvPr/>
            </p:nvSpPr>
            <p:spPr>
              <a:xfrm rot="20845452">
                <a:off x="14849112" y="1681079"/>
                <a:ext cx="1903820" cy="932597"/>
              </a:xfrm>
              <a:custGeom>
                <a:avLst/>
                <a:gdLst>
                  <a:gd name="connsiteX0" fmla="*/ 0 w 1903820"/>
                  <a:gd name="connsiteY0" fmla="*/ 466299 h 932597"/>
                  <a:gd name="connsiteX1" fmla="*/ 951910 w 1903820"/>
                  <a:gd name="connsiteY1" fmla="*/ 0 h 932597"/>
                  <a:gd name="connsiteX2" fmla="*/ 1903820 w 1903820"/>
                  <a:gd name="connsiteY2" fmla="*/ 466299 h 932597"/>
                  <a:gd name="connsiteX3" fmla="*/ 951910 w 1903820"/>
                  <a:gd name="connsiteY3" fmla="*/ 932598 h 932597"/>
                  <a:gd name="connsiteX4" fmla="*/ 0 w 1903820"/>
                  <a:gd name="connsiteY4" fmla="*/ 466299 h 9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3820" h="932597" fill="none" extrusionOk="0">
                    <a:moveTo>
                      <a:pt x="0" y="466299"/>
                    </a:moveTo>
                    <a:cubicBezTo>
                      <a:pt x="-11656" y="122576"/>
                      <a:pt x="395952" y="-46257"/>
                      <a:pt x="951910" y="0"/>
                    </a:cubicBezTo>
                    <a:cubicBezTo>
                      <a:pt x="1480188" y="29557"/>
                      <a:pt x="1885262" y="255452"/>
                      <a:pt x="1903820" y="466299"/>
                    </a:cubicBezTo>
                    <a:cubicBezTo>
                      <a:pt x="1929786" y="684862"/>
                      <a:pt x="1461640" y="853121"/>
                      <a:pt x="951910" y="932598"/>
                    </a:cubicBezTo>
                    <a:cubicBezTo>
                      <a:pt x="397126" y="895645"/>
                      <a:pt x="47968" y="706418"/>
                      <a:pt x="0" y="466299"/>
                    </a:cubicBezTo>
                    <a:close/>
                  </a:path>
                  <a:path w="1903820" h="932597" stroke="0" extrusionOk="0">
                    <a:moveTo>
                      <a:pt x="0" y="466299"/>
                    </a:moveTo>
                    <a:cubicBezTo>
                      <a:pt x="-30138" y="140485"/>
                      <a:pt x="469454" y="-3751"/>
                      <a:pt x="951910" y="0"/>
                    </a:cubicBezTo>
                    <a:cubicBezTo>
                      <a:pt x="1474372" y="7307"/>
                      <a:pt x="1885722" y="237164"/>
                      <a:pt x="1903820" y="466299"/>
                    </a:cubicBezTo>
                    <a:cubicBezTo>
                      <a:pt x="1897986" y="719739"/>
                      <a:pt x="1449653" y="967218"/>
                      <a:pt x="951910" y="932598"/>
                    </a:cubicBezTo>
                    <a:cubicBezTo>
                      <a:pt x="417198" y="911160"/>
                      <a:pt x="-8096" y="678601"/>
                      <a:pt x="0" y="466299"/>
                    </a:cubicBez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 w="190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3" name="Oval 502"/>
              <p:cNvSpPr/>
              <p:nvPr/>
            </p:nvSpPr>
            <p:spPr>
              <a:xfrm flipH="1">
                <a:off x="14984494" y="232997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/>
              <p:cNvSpPr/>
              <p:nvPr/>
            </p:nvSpPr>
            <p:spPr>
              <a:xfrm flipH="1">
                <a:off x="15005737" y="200115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/>
              <p:cNvSpPr/>
              <p:nvPr/>
            </p:nvSpPr>
            <p:spPr>
              <a:xfrm flipH="1">
                <a:off x="15308690" y="226993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6" name="Straight Connector 505"/>
              <p:cNvCxnSpPr>
                <a:stCxn id="504" idx="4"/>
                <a:endCxn id="503" idx="0"/>
              </p:cNvCxnSpPr>
              <p:nvPr/>
            </p:nvCxnSpPr>
            <p:spPr>
              <a:xfrm flipH="1">
                <a:off x="15049392" y="2130953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>
                <a:stCxn id="505" idx="6"/>
                <a:endCxn id="503" idx="2"/>
              </p:cNvCxnSpPr>
              <p:nvPr/>
            </p:nvCxnSpPr>
            <p:spPr>
              <a:xfrm flipH="1">
                <a:off x="15114290" y="2334834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>
                <a:stCxn id="505" idx="7"/>
                <a:endCxn id="504" idx="3"/>
              </p:cNvCxnSpPr>
              <p:nvPr/>
            </p:nvCxnSpPr>
            <p:spPr>
              <a:xfrm flipH="1" flipV="1">
                <a:off x="15116525" y="2111945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9" name="Oval 508"/>
              <p:cNvSpPr/>
              <p:nvPr/>
            </p:nvSpPr>
            <p:spPr>
              <a:xfrm flipH="1">
                <a:off x="15562981" y="194757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/>
              <p:cNvSpPr/>
              <p:nvPr/>
            </p:nvSpPr>
            <p:spPr>
              <a:xfrm flipH="1">
                <a:off x="15982897" y="194757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Oval 510"/>
              <p:cNvSpPr/>
              <p:nvPr/>
            </p:nvSpPr>
            <p:spPr>
              <a:xfrm flipH="1">
                <a:off x="15569692" y="229480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Oval 511"/>
              <p:cNvSpPr/>
              <p:nvPr/>
            </p:nvSpPr>
            <p:spPr>
              <a:xfrm flipH="1">
                <a:off x="16163645" y="173413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/>
              <p:cNvSpPr/>
              <p:nvPr/>
            </p:nvSpPr>
            <p:spPr>
              <a:xfrm flipH="1">
                <a:off x="16265142" y="212659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4" name="Straight Connector 513"/>
              <p:cNvCxnSpPr>
                <a:stCxn id="509" idx="5"/>
                <a:endCxn id="505" idx="0"/>
              </p:cNvCxnSpPr>
              <p:nvPr/>
            </p:nvCxnSpPr>
            <p:spPr>
              <a:xfrm flipH="1">
                <a:off x="15373588" y="2058359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>
                <a:stCxn id="510" idx="6"/>
                <a:endCxn id="509" idx="2"/>
              </p:cNvCxnSpPr>
              <p:nvPr/>
            </p:nvCxnSpPr>
            <p:spPr>
              <a:xfrm flipH="1">
                <a:off x="15692777" y="2012469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>
                <a:stCxn id="511" idx="0"/>
                <a:endCxn id="509" idx="4"/>
              </p:cNvCxnSpPr>
              <p:nvPr/>
            </p:nvCxnSpPr>
            <p:spPr>
              <a:xfrm flipH="1" flipV="1">
                <a:off x="15627879" y="2077367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>
                <a:stCxn id="513" idx="0"/>
                <a:endCxn id="512" idx="3"/>
              </p:cNvCxnSpPr>
              <p:nvPr/>
            </p:nvCxnSpPr>
            <p:spPr>
              <a:xfrm flipH="1" flipV="1">
                <a:off x="16274433" y="1844922"/>
                <a:ext cx="55607" cy="281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>
                <a:stCxn id="513" idx="6"/>
                <a:endCxn id="510" idx="3"/>
              </p:cNvCxnSpPr>
              <p:nvPr/>
            </p:nvCxnSpPr>
            <p:spPr>
              <a:xfrm flipH="1" flipV="1">
                <a:off x="16093685" y="2058359"/>
                <a:ext cx="171457" cy="133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>
                <a:stCxn id="512" idx="5"/>
                <a:endCxn id="510" idx="1"/>
              </p:cNvCxnSpPr>
              <p:nvPr/>
            </p:nvCxnSpPr>
            <p:spPr>
              <a:xfrm flipH="1">
                <a:off x="16093685" y="1844922"/>
                <a:ext cx="88968" cy="121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>
                <a:stCxn id="511" idx="6"/>
                <a:endCxn id="505" idx="2"/>
              </p:cNvCxnSpPr>
              <p:nvPr/>
            </p:nvCxnSpPr>
            <p:spPr>
              <a:xfrm flipH="1" flipV="1">
                <a:off x="15438486" y="2334834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7" name="Group 566"/>
            <p:cNvGrpSpPr/>
            <p:nvPr/>
          </p:nvGrpSpPr>
          <p:grpSpPr>
            <a:xfrm>
              <a:off x="14722897" y="2727399"/>
              <a:ext cx="1807546" cy="1021409"/>
              <a:chOff x="14992893" y="3214377"/>
              <a:chExt cx="1807546" cy="1021409"/>
            </a:xfrm>
          </p:grpSpPr>
          <p:sp>
            <p:nvSpPr>
              <p:cNvPr id="522" name="Oval 521"/>
              <p:cNvSpPr/>
              <p:nvPr/>
            </p:nvSpPr>
            <p:spPr>
              <a:xfrm rot="4487367">
                <a:off x="15385961" y="2821309"/>
                <a:ext cx="1021409" cy="1807546"/>
              </a:xfrm>
              <a:custGeom>
                <a:avLst/>
                <a:gdLst>
                  <a:gd name="connsiteX0" fmla="*/ 0 w 1021409"/>
                  <a:gd name="connsiteY0" fmla="*/ 903773 h 1807546"/>
                  <a:gd name="connsiteX1" fmla="*/ 510705 w 1021409"/>
                  <a:gd name="connsiteY1" fmla="*/ 0 h 1807546"/>
                  <a:gd name="connsiteX2" fmla="*/ 1021410 w 1021409"/>
                  <a:gd name="connsiteY2" fmla="*/ 903773 h 1807546"/>
                  <a:gd name="connsiteX3" fmla="*/ 510705 w 1021409"/>
                  <a:gd name="connsiteY3" fmla="*/ 1807546 h 1807546"/>
                  <a:gd name="connsiteX4" fmla="*/ 0 w 1021409"/>
                  <a:gd name="connsiteY4" fmla="*/ 903773 h 1807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1409" h="1807546" fill="none" extrusionOk="0">
                    <a:moveTo>
                      <a:pt x="0" y="903773"/>
                    </a:moveTo>
                    <a:cubicBezTo>
                      <a:pt x="-979" y="397396"/>
                      <a:pt x="221647" y="-10716"/>
                      <a:pt x="510705" y="0"/>
                    </a:cubicBezTo>
                    <a:cubicBezTo>
                      <a:pt x="795836" y="35613"/>
                      <a:pt x="1013764" y="423867"/>
                      <a:pt x="1021410" y="903773"/>
                    </a:cubicBezTo>
                    <a:cubicBezTo>
                      <a:pt x="1029003" y="1391518"/>
                      <a:pt x="785922" y="1773571"/>
                      <a:pt x="510705" y="1807546"/>
                    </a:cubicBezTo>
                    <a:cubicBezTo>
                      <a:pt x="191571" y="1760395"/>
                      <a:pt x="74601" y="1375835"/>
                      <a:pt x="0" y="903773"/>
                    </a:cubicBezTo>
                    <a:close/>
                  </a:path>
                  <a:path w="1021409" h="1807546" stroke="0" extrusionOk="0">
                    <a:moveTo>
                      <a:pt x="0" y="903773"/>
                    </a:moveTo>
                    <a:cubicBezTo>
                      <a:pt x="-21071" y="356894"/>
                      <a:pt x="272615" y="-3811"/>
                      <a:pt x="510705" y="0"/>
                    </a:cubicBezTo>
                    <a:cubicBezTo>
                      <a:pt x="771167" y="48349"/>
                      <a:pt x="1009509" y="423305"/>
                      <a:pt x="1021410" y="903773"/>
                    </a:cubicBezTo>
                    <a:cubicBezTo>
                      <a:pt x="1015601" y="1398841"/>
                      <a:pt x="788164" y="1813232"/>
                      <a:pt x="510705" y="1807546"/>
                    </a:cubicBezTo>
                    <a:cubicBezTo>
                      <a:pt x="218453" y="1783220"/>
                      <a:pt x="-4967" y="1375165"/>
                      <a:pt x="0" y="903773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2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4" name="Oval 523"/>
              <p:cNvSpPr/>
              <p:nvPr/>
            </p:nvSpPr>
            <p:spPr>
              <a:xfrm flipH="1">
                <a:off x="15164219" y="3947110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/>
              <p:cNvSpPr/>
              <p:nvPr/>
            </p:nvSpPr>
            <p:spPr>
              <a:xfrm flipH="1">
                <a:off x="15185462" y="3618293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 flipH="1">
                <a:off x="15488415" y="3887072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7" name="Straight Connector 526"/>
              <p:cNvCxnSpPr>
                <a:stCxn id="525" idx="4"/>
                <a:endCxn id="524" idx="0"/>
              </p:cNvCxnSpPr>
              <p:nvPr/>
            </p:nvCxnSpPr>
            <p:spPr>
              <a:xfrm flipH="1">
                <a:off x="15229117" y="3748089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>
                <a:stCxn id="526" idx="6"/>
                <a:endCxn id="524" idx="2"/>
              </p:cNvCxnSpPr>
              <p:nvPr/>
            </p:nvCxnSpPr>
            <p:spPr>
              <a:xfrm flipH="1">
                <a:off x="15294015" y="3951970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>
                <a:stCxn id="526" idx="7"/>
                <a:endCxn id="525" idx="3"/>
              </p:cNvCxnSpPr>
              <p:nvPr/>
            </p:nvCxnSpPr>
            <p:spPr>
              <a:xfrm flipH="1" flipV="1">
                <a:off x="15296250" y="3729081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0" name="Oval 529"/>
              <p:cNvSpPr/>
              <p:nvPr/>
            </p:nvSpPr>
            <p:spPr>
              <a:xfrm flipH="1">
                <a:off x="15742706" y="356470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 flipH="1">
                <a:off x="16162622" y="356470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Oval 531"/>
              <p:cNvSpPr/>
              <p:nvPr/>
            </p:nvSpPr>
            <p:spPr>
              <a:xfrm flipH="1">
                <a:off x="15749417" y="3911942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Oval 532"/>
              <p:cNvSpPr/>
              <p:nvPr/>
            </p:nvSpPr>
            <p:spPr>
              <a:xfrm flipH="1">
                <a:off x="16343370" y="3351270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 flipH="1">
                <a:off x="16444867" y="3743732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5" name="Straight Connector 534"/>
              <p:cNvCxnSpPr>
                <a:stCxn id="530" idx="5"/>
                <a:endCxn id="526" idx="0"/>
              </p:cNvCxnSpPr>
              <p:nvPr/>
            </p:nvCxnSpPr>
            <p:spPr>
              <a:xfrm flipH="1">
                <a:off x="15553313" y="3675495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>
                <a:stCxn id="531" idx="6"/>
                <a:endCxn id="530" idx="2"/>
              </p:cNvCxnSpPr>
              <p:nvPr/>
            </p:nvCxnSpPr>
            <p:spPr>
              <a:xfrm flipH="1">
                <a:off x="15872502" y="3629605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>
                <a:stCxn id="532" idx="0"/>
                <a:endCxn id="530" idx="4"/>
              </p:cNvCxnSpPr>
              <p:nvPr/>
            </p:nvCxnSpPr>
            <p:spPr>
              <a:xfrm flipH="1" flipV="1">
                <a:off x="15807604" y="3694503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>
                <a:stCxn id="534" idx="0"/>
                <a:endCxn id="533" idx="3"/>
              </p:cNvCxnSpPr>
              <p:nvPr/>
            </p:nvCxnSpPr>
            <p:spPr>
              <a:xfrm flipH="1" flipV="1">
                <a:off x="16454158" y="3462058"/>
                <a:ext cx="55607" cy="281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>
                <a:stCxn id="534" idx="6"/>
                <a:endCxn id="531" idx="3"/>
              </p:cNvCxnSpPr>
              <p:nvPr/>
            </p:nvCxnSpPr>
            <p:spPr>
              <a:xfrm flipH="1" flipV="1">
                <a:off x="16273410" y="3675495"/>
                <a:ext cx="171457" cy="133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>
                <a:stCxn id="533" idx="5"/>
                <a:endCxn id="531" idx="1"/>
              </p:cNvCxnSpPr>
              <p:nvPr/>
            </p:nvCxnSpPr>
            <p:spPr>
              <a:xfrm flipH="1">
                <a:off x="16273410" y="3462058"/>
                <a:ext cx="88968" cy="121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>
                <a:stCxn id="532" idx="6"/>
                <a:endCxn id="526" idx="2"/>
              </p:cNvCxnSpPr>
              <p:nvPr/>
            </p:nvCxnSpPr>
            <p:spPr>
              <a:xfrm flipH="1" flipV="1">
                <a:off x="15618211" y="3951970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3" name="Rectangle 542"/>
            <p:cNvSpPr/>
            <p:nvPr/>
          </p:nvSpPr>
          <p:spPr>
            <a:xfrm>
              <a:off x="16876932" y="3084093"/>
              <a:ext cx="20421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dirty="0">
                  <a:solidFill>
                    <a:srgbClr val="313131"/>
                  </a:solidFill>
                  <a:latin typeface="Arial" panose="020B0604020202020204" pitchFamily="34" charset="0"/>
                </a:rPr>
                <a:t>overlapping</a:t>
              </a:r>
              <a:r>
                <a:rPr lang="zh-CN" altLang="en-US" dirty="0">
                  <a:solidFill>
                    <a:srgbClr val="31313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rgbClr val="313131"/>
                  </a:solidFill>
                  <a:latin typeface="Arial" panose="020B0604020202020204" pitchFamily="34" charset="0"/>
                </a:rPr>
                <a:t>as one hyperedge</a:t>
              </a:r>
              <a:endParaRPr lang="en-US" dirty="0"/>
            </a:p>
          </p:txBody>
        </p:sp>
        <p:sp>
          <p:nvSpPr>
            <p:cNvPr id="563" name="Right Arrow 562"/>
            <p:cNvSpPr/>
            <p:nvPr/>
          </p:nvSpPr>
          <p:spPr>
            <a:xfrm>
              <a:off x="14257380" y="1976455"/>
              <a:ext cx="400050" cy="179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ight Arrow 568"/>
            <p:cNvSpPr/>
            <p:nvPr/>
          </p:nvSpPr>
          <p:spPr>
            <a:xfrm>
              <a:off x="14284410" y="3205575"/>
              <a:ext cx="400050" cy="179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0" name="Group 569"/>
            <p:cNvGrpSpPr/>
            <p:nvPr/>
          </p:nvGrpSpPr>
          <p:grpSpPr>
            <a:xfrm>
              <a:off x="17000487" y="2026668"/>
              <a:ext cx="1807546" cy="1021409"/>
              <a:chOff x="14992893" y="3214377"/>
              <a:chExt cx="1807546" cy="1021409"/>
            </a:xfrm>
          </p:grpSpPr>
          <p:sp>
            <p:nvSpPr>
              <p:cNvPr id="571" name="Oval 570"/>
              <p:cNvSpPr/>
              <p:nvPr/>
            </p:nvSpPr>
            <p:spPr>
              <a:xfrm rot="4487367">
                <a:off x="15385961" y="2821309"/>
                <a:ext cx="1021409" cy="1807546"/>
              </a:xfrm>
              <a:custGeom>
                <a:avLst/>
                <a:gdLst>
                  <a:gd name="connsiteX0" fmla="*/ 0 w 1021409"/>
                  <a:gd name="connsiteY0" fmla="*/ 903773 h 1807546"/>
                  <a:gd name="connsiteX1" fmla="*/ 510705 w 1021409"/>
                  <a:gd name="connsiteY1" fmla="*/ 0 h 1807546"/>
                  <a:gd name="connsiteX2" fmla="*/ 1021410 w 1021409"/>
                  <a:gd name="connsiteY2" fmla="*/ 903773 h 1807546"/>
                  <a:gd name="connsiteX3" fmla="*/ 510705 w 1021409"/>
                  <a:gd name="connsiteY3" fmla="*/ 1807546 h 1807546"/>
                  <a:gd name="connsiteX4" fmla="*/ 0 w 1021409"/>
                  <a:gd name="connsiteY4" fmla="*/ 903773 h 1807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1409" h="1807546" fill="none" extrusionOk="0">
                    <a:moveTo>
                      <a:pt x="0" y="903773"/>
                    </a:moveTo>
                    <a:cubicBezTo>
                      <a:pt x="-979" y="397396"/>
                      <a:pt x="221647" y="-10716"/>
                      <a:pt x="510705" y="0"/>
                    </a:cubicBezTo>
                    <a:cubicBezTo>
                      <a:pt x="795836" y="35613"/>
                      <a:pt x="1013764" y="423867"/>
                      <a:pt x="1021410" y="903773"/>
                    </a:cubicBezTo>
                    <a:cubicBezTo>
                      <a:pt x="1029003" y="1391518"/>
                      <a:pt x="785922" y="1773571"/>
                      <a:pt x="510705" y="1807546"/>
                    </a:cubicBezTo>
                    <a:cubicBezTo>
                      <a:pt x="191571" y="1760395"/>
                      <a:pt x="74601" y="1375835"/>
                      <a:pt x="0" y="903773"/>
                    </a:cubicBezTo>
                    <a:close/>
                  </a:path>
                  <a:path w="1021409" h="1807546" stroke="0" extrusionOk="0">
                    <a:moveTo>
                      <a:pt x="0" y="903773"/>
                    </a:moveTo>
                    <a:cubicBezTo>
                      <a:pt x="-21071" y="356894"/>
                      <a:pt x="272615" y="-3811"/>
                      <a:pt x="510705" y="0"/>
                    </a:cubicBezTo>
                    <a:cubicBezTo>
                      <a:pt x="771167" y="48349"/>
                      <a:pt x="1009509" y="423305"/>
                      <a:pt x="1021410" y="903773"/>
                    </a:cubicBezTo>
                    <a:cubicBezTo>
                      <a:pt x="1015601" y="1398841"/>
                      <a:pt x="788164" y="1813232"/>
                      <a:pt x="510705" y="1807546"/>
                    </a:cubicBezTo>
                    <a:cubicBezTo>
                      <a:pt x="218453" y="1783220"/>
                      <a:pt x="-4967" y="1375165"/>
                      <a:pt x="0" y="903773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  <a:alpha val="2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2" name="Oval 571"/>
              <p:cNvSpPr/>
              <p:nvPr/>
            </p:nvSpPr>
            <p:spPr>
              <a:xfrm flipH="1">
                <a:off x="15164219" y="3947110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Oval 572"/>
              <p:cNvSpPr/>
              <p:nvPr/>
            </p:nvSpPr>
            <p:spPr>
              <a:xfrm flipH="1">
                <a:off x="15185462" y="3618293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 flipH="1">
                <a:off x="15488415" y="3887072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5" name="Straight Connector 574"/>
              <p:cNvCxnSpPr>
                <a:stCxn id="573" idx="4"/>
                <a:endCxn id="572" idx="0"/>
              </p:cNvCxnSpPr>
              <p:nvPr/>
            </p:nvCxnSpPr>
            <p:spPr>
              <a:xfrm flipH="1">
                <a:off x="15229117" y="3748089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>
                <a:stCxn id="574" idx="6"/>
                <a:endCxn id="572" idx="2"/>
              </p:cNvCxnSpPr>
              <p:nvPr/>
            </p:nvCxnSpPr>
            <p:spPr>
              <a:xfrm flipH="1">
                <a:off x="15294015" y="3951970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>
                <a:stCxn id="574" idx="7"/>
                <a:endCxn id="573" idx="3"/>
              </p:cNvCxnSpPr>
              <p:nvPr/>
            </p:nvCxnSpPr>
            <p:spPr>
              <a:xfrm flipH="1" flipV="1">
                <a:off x="15296250" y="3729081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8" name="Oval 577"/>
              <p:cNvSpPr/>
              <p:nvPr/>
            </p:nvSpPr>
            <p:spPr>
              <a:xfrm flipH="1">
                <a:off x="15742706" y="356470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 flipH="1">
                <a:off x="16162622" y="356470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/>
              <p:cNvSpPr/>
              <p:nvPr/>
            </p:nvSpPr>
            <p:spPr>
              <a:xfrm flipH="1">
                <a:off x="15749417" y="3911942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/>
              <p:cNvSpPr/>
              <p:nvPr/>
            </p:nvSpPr>
            <p:spPr>
              <a:xfrm flipH="1">
                <a:off x="16343370" y="3351270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 flipH="1">
                <a:off x="16444867" y="3743732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3" name="Straight Connector 582"/>
              <p:cNvCxnSpPr>
                <a:stCxn id="578" idx="5"/>
                <a:endCxn id="574" idx="0"/>
              </p:cNvCxnSpPr>
              <p:nvPr/>
            </p:nvCxnSpPr>
            <p:spPr>
              <a:xfrm flipH="1">
                <a:off x="15553313" y="3675495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>
                <a:stCxn id="579" idx="6"/>
                <a:endCxn id="578" idx="2"/>
              </p:cNvCxnSpPr>
              <p:nvPr/>
            </p:nvCxnSpPr>
            <p:spPr>
              <a:xfrm flipH="1">
                <a:off x="15872502" y="3629605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>
                <a:stCxn id="580" idx="0"/>
                <a:endCxn id="578" idx="4"/>
              </p:cNvCxnSpPr>
              <p:nvPr/>
            </p:nvCxnSpPr>
            <p:spPr>
              <a:xfrm flipH="1" flipV="1">
                <a:off x="15807604" y="3694503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>
                <a:stCxn id="582" idx="0"/>
                <a:endCxn id="581" idx="3"/>
              </p:cNvCxnSpPr>
              <p:nvPr/>
            </p:nvCxnSpPr>
            <p:spPr>
              <a:xfrm flipH="1" flipV="1">
                <a:off x="16454158" y="3462058"/>
                <a:ext cx="55607" cy="281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>
                <a:stCxn id="582" idx="6"/>
                <a:endCxn id="579" idx="3"/>
              </p:cNvCxnSpPr>
              <p:nvPr/>
            </p:nvCxnSpPr>
            <p:spPr>
              <a:xfrm flipH="1" flipV="1">
                <a:off x="16273410" y="3675495"/>
                <a:ext cx="171457" cy="133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1" idx="5"/>
                <a:endCxn id="579" idx="1"/>
              </p:cNvCxnSpPr>
              <p:nvPr/>
            </p:nvCxnSpPr>
            <p:spPr>
              <a:xfrm flipH="1">
                <a:off x="16273410" y="3462058"/>
                <a:ext cx="88968" cy="121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>
                <a:stCxn id="580" idx="6"/>
                <a:endCxn id="574" idx="2"/>
              </p:cNvCxnSpPr>
              <p:nvPr/>
            </p:nvCxnSpPr>
            <p:spPr>
              <a:xfrm flipH="1" flipV="1">
                <a:off x="15618211" y="3951970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0" name="Right Arrow 589"/>
            <p:cNvSpPr/>
            <p:nvPr/>
          </p:nvSpPr>
          <p:spPr>
            <a:xfrm rot="2185335">
              <a:off x="16586310" y="2256914"/>
              <a:ext cx="400050" cy="179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ight Arrow 590"/>
            <p:cNvSpPr/>
            <p:nvPr/>
          </p:nvSpPr>
          <p:spPr>
            <a:xfrm rot="19290162">
              <a:off x="16588142" y="2723848"/>
              <a:ext cx="400050" cy="179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2" name="Rectangle 591"/>
                <p:cNvSpPr/>
                <p:nvPr/>
              </p:nvSpPr>
              <p:spPr>
                <a:xfrm>
                  <a:off x="10579371" y="2069556"/>
                  <a:ext cx="204213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313131"/>
                      </a:solidFill>
                      <a:latin typeface="Arial" panose="020B0604020202020204" pitchFamily="34" charset="0"/>
                    </a:rPr>
                    <a:t>expand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13131"/>
                      </a:solidFill>
                      <a:latin typeface="Arial" panose="020B0604020202020204" pitchFamily="34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592" name="Rectangle 5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9371" y="2069556"/>
                  <a:ext cx="2042134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3" name="Rectangle 592"/>
            <p:cNvSpPr/>
            <p:nvPr/>
          </p:nvSpPr>
          <p:spPr>
            <a:xfrm>
              <a:off x="13509751" y="1339606"/>
              <a:ext cx="20421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13131"/>
                  </a:solidFill>
                  <a:latin typeface="Arial" panose="020B0604020202020204" pitchFamily="34" charset="0"/>
                </a:rPr>
                <a:t>succeed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4" name="TextBox 593"/>
                <p:cNvSpPr txBox="1"/>
                <p:nvPr/>
              </p:nvSpPr>
              <p:spPr>
                <a:xfrm>
                  <a:off x="12291617" y="1607123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4" name="TextBox 5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1617" y="1607123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5" name="TextBox 594"/>
                <p:cNvSpPr txBox="1"/>
                <p:nvPr/>
              </p:nvSpPr>
              <p:spPr>
                <a:xfrm>
                  <a:off x="13274498" y="1290081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5" name="TextBox 5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4498" y="1290081"/>
                  <a:ext cx="45198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6" name="TextBox 595"/>
                <p:cNvSpPr txBox="1"/>
                <p:nvPr/>
              </p:nvSpPr>
              <p:spPr>
                <a:xfrm>
                  <a:off x="15563807" y="1199909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6" name="TextBox 5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3807" y="1199909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7" name="TextBox 596"/>
                <p:cNvSpPr txBox="1"/>
                <p:nvPr/>
              </p:nvSpPr>
              <p:spPr>
                <a:xfrm>
                  <a:off x="12510472" y="2762156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7" name="TextBox 5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0472" y="2762156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8" name="TextBox 597"/>
                <p:cNvSpPr txBox="1"/>
                <p:nvPr/>
              </p:nvSpPr>
              <p:spPr>
                <a:xfrm>
                  <a:off x="13283760" y="2539578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8" name="TextBox 5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3760" y="2539578"/>
                  <a:ext cx="45198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9" name="TextBox 598"/>
                <p:cNvSpPr txBox="1"/>
                <p:nvPr/>
              </p:nvSpPr>
              <p:spPr>
                <a:xfrm>
                  <a:off x="16069605" y="3481486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9" name="TextBox 5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605" y="3481486"/>
                  <a:ext cx="45198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0" name="Group 599"/>
            <p:cNvGrpSpPr/>
            <p:nvPr/>
          </p:nvGrpSpPr>
          <p:grpSpPr>
            <a:xfrm>
              <a:off x="12476204" y="4421558"/>
              <a:ext cx="1791060" cy="946747"/>
              <a:chOff x="12365170" y="1615767"/>
              <a:chExt cx="1791060" cy="946747"/>
            </a:xfrm>
          </p:grpSpPr>
          <p:sp>
            <p:nvSpPr>
              <p:cNvPr id="601" name="Oval 600"/>
              <p:cNvSpPr/>
              <p:nvPr/>
            </p:nvSpPr>
            <p:spPr>
              <a:xfrm rot="5400000">
                <a:off x="13251739" y="1444007"/>
                <a:ext cx="693951" cy="1115031"/>
              </a:xfrm>
              <a:custGeom>
                <a:avLst/>
                <a:gdLst>
                  <a:gd name="connsiteX0" fmla="*/ 0 w 693951"/>
                  <a:gd name="connsiteY0" fmla="*/ 557516 h 1115031"/>
                  <a:gd name="connsiteX1" fmla="*/ 346976 w 693951"/>
                  <a:gd name="connsiteY1" fmla="*/ 0 h 1115031"/>
                  <a:gd name="connsiteX2" fmla="*/ 693952 w 693951"/>
                  <a:gd name="connsiteY2" fmla="*/ 557516 h 1115031"/>
                  <a:gd name="connsiteX3" fmla="*/ 346976 w 693951"/>
                  <a:gd name="connsiteY3" fmla="*/ 1115032 h 1115031"/>
                  <a:gd name="connsiteX4" fmla="*/ 0 w 693951"/>
                  <a:gd name="connsiteY4" fmla="*/ 557516 h 11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951" h="1115031" extrusionOk="0">
                    <a:moveTo>
                      <a:pt x="0" y="557516"/>
                    </a:moveTo>
                    <a:cubicBezTo>
                      <a:pt x="-5892" y="236260"/>
                      <a:pt x="185357" y="-2602"/>
                      <a:pt x="346976" y="0"/>
                    </a:cubicBezTo>
                    <a:cubicBezTo>
                      <a:pt x="528386" y="22884"/>
                      <a:pt x="682499" y="267578"/>
                      <a:pt x="693952" y="557516"/>
                    </a:cubicBezTo>
                    <a:cubicBezTo>
                      <a:pt x="676214" y="852989"/>
                      <a:pt x="515898" y="1143127"/>
                      <a:pt x="346976" y="1115032"/>
                    </a:cubicBezTo>
                    <a:cubicBezTo>
                      <a:pt x="152102" y="1107292"/>
                      <a:pt x="-4950" y="837770"/>
                      <a:pt x="0" y="55751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2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2" name="Oval 601"/>
              <p:cNvSpPr/>
              <p:nvPr/>
            </p:nvSpPr>
            <p:spPr>
              <a:xfrm rot="20845452">
                <a:off x="12365170" y="1830308"/>
                <a:ext cx="1093015" cy="732206"/>
              </a:xfrm>
              <a:custGeom>
                <a:avLst/>
                <a:gdLst>
                  <a:gd name="connsiteX0" fmla="*/ 0 w 1093015"/>
                  <a:gd name="connsiteY0" fmla="*/ 366103 h 732206"/>
                  <a:gd name="connsiteX1" fmla="*/ 546508 w 1093015"/>
                  <a:gd name="connsiteY1" fmla="*/ 0 h 732206"/>
                  <a:gd name="connsiteX2" fmla="*/ 1093016 w 1093015"/>
                  <a:gd name="connsiteY2" fmla="*/ 366103 h 732206"/>
                  <a:gd name="connsiteX3" fmla="*/ 546508 w 1093015"/>
                  <a:gd name="connsiteY3" fmla="*/ 732206 h 732206"/>
                  <a:gd name="connsiteX4" fmla="*/ 0 w 1093015"/>
                  <a:gd name="connsiteY4" fmla="*/ 366103 h 732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3015" h="732206" extrusionOk="0">
                    <a:moveTo>
                      <a:pt x="0" y="366103"/>
                    </a:moveTo>
                    <a:cubicBezTo>
                      <a:pt x="-3224" y="156606"/>
                      <a:pt x="291441" y="-4054"/>
                      <a:pt x="546508" y="0"/>
                    </a:cubicBezTo>
                    <a:cubicBezTo>
                      <a:pt x="834144" y="31778"/>
                      <a:pt x="1081282" y="182320"/>
                      <a:pt x="1093016" y="366103"/>
                    </a:cubicBezTo>
                    <a:cubicBezTo>
                      <a:pt x="1058880" y="544365"/>
                      <a:pt x="818436" y="769199"/>
                      <a:pt x="546508" y="732206"/>
                    </a:cubicBezTo>
                    <a:cubicBezTo>
                      <a:pt x="239810" y="720589"/>
                      <a:pt x="-7073" y="528782"/>
                      <a:pt x="0" y="366103"/>
                    </a:cubicBez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 w="190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3" name="Oval 602"/>
              <p:cNvSpPr/>
              <p:nvPr/>
            </p:nvSpPr>
            <p:spPr>
              <a:xfrm flipH="1">
                <a:off x="12512641" y="233208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 flipH="1">
                <a:off x="12533884" y="2003269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/>
              <p:nvPr/>
            </p:nvSpPr>
            <p:spPr>
              <a:xfrm flipH="1">
                <a:off x="12836837" y="2272048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/>
              <p:cNvCxnSpPr>
                <a:stCxn id="604" idx="4"/>
                <a:endCxn id="603" idx="0"/>
              </p:cNvCxnSpPr>
              <p:nvPr/>
            </p:nvCxnSpPr>
            <p:spPr>
              <a:xfrm flipH="1">
                <a:off x="12577539" y="2133065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/>
              <p:cNvCxnSpPr>
                <a:stCxn id="605" idx="6"/>
                <a:endCxn id="603" idx="2"/>
              </p:cNvCxnSpPr>
              <p:nvPr/>
            </p:nvCxnSpPr>
            <p:spPr>
              <a:xfrm flipH="1">
                <a:off x="12642437" y="2336946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605" idx="7"/>
                <a:endCxn id="604" idx="3"/>
              </p:cNvCxnSpPr>
              <p:nvPr/>
            </p:nvCxnSpPr>
            <p:spPr>
              <a:xfrm flipH="1" flipV="1">
                <a:off x="12644672" y="2114057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9" name="Oval 608"/>
              <p:cNvSpPr/>
              <p:nvPr/>
            </p:nvSpPr>
            <p:spPr>
              <a:xfrm flipH="1">
                <a:off x="13091128" y="1949683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/>
              <p:cNvSpPr/>
              <p:nvPr/>
            </p:nvSpPr>
            <p:spPr>
              <a:xfrm flipH="1">
                <a:off x="13511044" y="1949683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 flipH="1">
                <a:off x="13097839" y="2296918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 flipH="1">
                <a:off x="13691792" y="173624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Oval 612"/>
              <p:cNvSpPr/>
              <p:nvPr/>
            </p:nvSpPr>
            <p:spPr>
              <a:xfrm flipH="1">
                <a:off x="13793289" y="2128708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4" name="Straight Connector 613"/>
              <p:cNvCxnSpPr>
                <a:stCxn id="609" idx="5"/>
                <a:endCxn id="605" idx="0"/>
              </p:cNvCxnSpPr>
              <p:nvPr/>
            </p:nvCxnSpPr>
            <p:spPr>
              <a:xfrm flipH="1">
                <a:off x="12901735" y="2060471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0" idx="6"/>
                <a:endCxn id="609" idx="2"/>
              </p:cNvCxnSpPr>
              <p:nvPr/>
            </p:nvCxnSpPr>
            <p:spPr>
              <a:xfrm flipH="1">
                <a:off x="13220924" y="2014581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>
                <a:stCxn id="611" idx="0"/>
                <a:endCxn id="609" idx="4"/>
              </p:cNvCxnSpPr>
              <p:nvPr/>
            </p:nvCxnSpPr>
            <p:spPr>
              <a:xfrm flipH="1" flipV="1">
                <a:off x="13156026" y="2079479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>
                <a:stCxn id="613" idx="0"/>
                <a:endCxn id="612" idx="3"/>
              </p:cNvCxnSpPr>
              <p:nvPr/>
            </p:nvCxnSpPr>
            <p:spPr>
              <a:xfrm flipH="1" flipV="1">
                <a:off x="13802580" y="1847034"/>
                <a:ext cx="55607" cy="281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>
                <a:stCxn id="613" idx="6"/>
                <a:endCxn id="610" idx="3"/>
              </p:cNvCxnSpPr>
              <p:nvPr/>
            </p:nvCxnSpPr>
            <p:spPr>
              <a:xfrm flipH="1" flipV="1">
                <a:off x="13621832" y="2060471"/>
                <a:ext cx="171457" cy="133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>
                <a:stCxn id="612" idx="5"/>
                <a:endCxn id="610" idx="1"/>
              </p:cNvCxnSpPr>
              <p:nvPr/>
            </p:nvCxnSpPr>
            <p:spPr>
              <a:xfrm flipH="1">
                <a:off x="13621832" y="1847034"/>
                <a:ext cx="88968" cy="121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>
                <a:stCxn id="611" idx="6"/>
                <a:endCxn id="605" idx="2"/>
              </p:cNvCxnSpPr>
              <p:nvPr/>
            </p:nvCxnSpPr>
            <p:spPr>
              <a:xfrm flipH="1" flipV="1">
                <a:off x="12966633" y="2336946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 flipV="1">
                <a:off x="12836837" y="1615767"/>
                <a:ext cx="436733" cy="118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/>
            <p:cNvGrpSpPr/>
            <p:nvPr/>
          </p:nvGrpSpPr>
          <p:grpSpPr>
            <a:xfrm>
              <a:off x="12569281" y="5666136"/>
              <a:ext cx="1791060" cy="923738"/>
              <a:chOff x="12458247" y="3194454"/>
              <a:chExt cx="1791060" cy="923738"/>
            </a:xfrm>
          </p:grpSpPr>
          <p:sp>
            <p:nvSpPr>
              <p:cNvPr id="623" name="Oval 622"/>
              <p:cNvSpPr/>
              <p:nvPr/>
            </p:nvSpPr>
            <p:spPr>
              <a:xfrm rot="5400000">
                <a:off x="13344816" y="2999685"/>
                <a:ext cx="693951" cy="1115031"/>
              </a:xfrm>
              <a:custGeom>
                <a:avLst/>
                <a:gdLst>
                  <a:gd name="connsiteX0" fmla="*/ 0 w 693951"/>
                  <a:gd name="connsiteY0" fmla="*/ 557516 h 1115031"/>
                  <a:gd name="connsiteX1" fmla="*/ 346976 w 693951"/>
                  <a:gd name="connsiteY1" fmla="*/ 0 h 1115031"/>
                  <a:gd name="connsiteX2" fmla="*/ 693952 w 693951"/>
                  <a:gd name="connsiteY2" fmla="*/ 557516 h 1115031"/>
                  <a:gd name="connsiteX3" fmla="*/ 346976 w 693951"/>
                  <a:gd name="connsiteY3" fmla="*/ 1115032 h 1115031"/>
                  <a:gd name="connsiteX4" fmla="*/ 0 w 693951"/>
                  <a:gd name="connsiteY4" fmla="*/ 557516 h 11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951" h="1115031" extrusionOk="0">
                    <a:moveTo>
                      <a:pt x="0" y="557516"/>
                    </a:moveTo>
                    <a:cubicBezTo>
                      <a:pt x="-5892" y="236260"/>
                      <a:pt x="185357" y="-2602"/>
                      <a:pt x="346976" y="0"/>
                    </a:cubicBezTo>
                    <a:cubicBezTo>
                      <a:pt x="528386" y="22884"/>
                      <a:pt x="682499" y="267578"/>
                      <a:pt x="693952" y="557516"/>
                    </a:cubicBezTo>
                    <a:cubicBezTo>
                      <a:pt x="676214" y="852989"/>
                      <a:pt x="515898" y="1143127"/>
                      <a:pt x="346976" y="1115032"/>
                    </a:cubicBezTo>
                    <a:cubicBezTo>
                      <a:pt x="152102" y="1107292"/>
                      <a:pt x="-4950" y="837770"/>
                      <a:pt x="0" y="55751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2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4" name="Oval 623"/>
              <p:cNvSpPr/>
              <p:nvPr/>
            </p:nvSpPr>
            <p:spPr>
              <a:xfrm rot="20845452">
                <a:off x="12458247" y="3385986"/>
                <a:ext cx="1093015" cy="732206"/>
              </a:xfrm>
              <a:custGeom>
                <a:avLst/>
                <a:gdLst>
                  <a:gd name="connsiteX0" fmla="*/ 0 w 1093015"/>
                  <a:gd name="connsiteY0" fmla="*/ 366103 h 732206"/>
                  <a:gd name="connsiteX1" fmla="*/ 546508 w 1093015"/>
                  <a:gd name="connsiteY1" fmla="*/ 0 h 732206"/>
                  <a:gd name="connsiteX2" fmla="*/ 1093016 w 1093015"/>
                  <a:gd name="connsiteY2" fmla="*/ 366103 h 732206"/>
                  <a:gd name="connsiteX3" fmla="*/ 546508 w 1093015"/>
                  <a:gd name="connsiteY3" fmla="*/ 732206 h 732206"/>
                  <a:gd name="connsiteX4" fmla="*/ 0 w 1093015"/>
                  <a:gd name="connsiteY4" fmla="*/ 366103 h 732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3015" h="732206" extrusionOk="0">
                    <a:moveTo>
                      <a:pt x="0" y="366103"/>
                    </a:moveTo>
                    <a:cubicBezTo>
                      <a:pt x="-3224" y="156606"/>
                      <a:pt x="291441" y="-4054"/>
                      <a:pt x="546508" y="0"/>
                    </a:cubicBezTo>
                    <a:cubicBezTo>
                      <a:pt x="834144" y="31778"/>
                      <a:pt x="1081282" y="182320"/>
                      <a:pt x="1093016" y="366103"/>
                    </a:cubicBezTo>
                    <a:cubicBezTo>
                      <a:pt x="1058880" y="544365"/>
                      <a:pt x="818436" y="769199"/>
                      <a:pt x="546508" y="732206"/>
                    </a:cubicBezTo>
                    <a:cubicBezTo>
                      <a:pt x="239810" y="720589"/>
                      <a:pt x="-7073" y="528782"/>
                      <a:pt x="0" y="366103"/>
                    </a:cubicBez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 w="190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5" name="Oval 624"/>
              <p:cNvSpPr/>
              <p:nvPr/>
            </p:nvSpPr>
            <p:spPr>
              <a:xfrm flipH="1">
                <a:off x="12605718" y="388776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/>
              <p:cNvSpPr/>
              <p:nvPr/>
            </p:nvSpPr>
            <p:spPr>
              <a:xfrm flipH="1">
                <a:off x="12626961" y="355894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/>
              <p:cNvSpPr/>
              <p:nvPr/>
            </p:nvSpPr>
            <p:spPr>
              <a:xfrm flipH="1">
                <a:off x="12929914" y="382772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8" name="Straight Connector 627"/>
              <p:cNvCxnSpPr>
                <a:stCxn id="626" idx="4"/>
                <a:endCxn id="625" idx="0"/>
              </p:cNvCxnSpPr>
              <p:nvPr/>
            </p:nvCxnSpPr>
            <p:spPr>
              <a:xfrm flipH="1">
                <a:off x="12670616" y="3688743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>
                <a:stCxn id="627" idx="6"/>
                <a:endCxn id="625" idx="2"/>
              </p:cNvCxnSpPr>
              <p:nvPr/>
            </p:nvCxnSpPr>
            <p:spPr>
              <a:xfrm flipH="1">
                <a:off x="12735514" y="3892624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>
                <a:stCxn id="627" idx="7"/>
                <a:endCxn id="626" idx="3"/>
              </p:cNvCxnSpPr>
              <p:nvPr/>
            </p:nvCxnSpPr>
            <p:spPr>
              <a:xfrm flipH="1" flipV="1">
                <a:off x="12737749" y="3669735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1" name="Oval 630"/>
              <p:cNvSpPr/>
              <p:nvPr/>
            </p:nvSpPr>
            <p:spPr>
              <a:xfrm flipH="1">
                <a:off x="13184205" y="350536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/>
              <p:cNvSpPr/>
              <p:nvPr/>
            </p:nvSpPr>
            <p:spPr>
              <a:xfrm flipH="1">
                <a:off x="13604121" y="350536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/>
              <p:cNvSpPr/>
              <p:nvPr/>
            </p:nvSpPr>
            <p:spPr>
              <a:xfrm flipH="1">
                <a:off x="13190916" y="385259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/>
              <p:cNvSpPr/>
              <p:nvPr/>
            </p:nvSpPr>
            <p:spPr>
              <a:xfrm flipH="1">
                <a:off x="13784869" y="329192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/>
              <p:cNvSpPr/>
              <p:nvPr/>
            </p:nvSpPr>
            <p:spPr>
              <a:xfrm flipH="1">
                <a:off x="13886366" y="368438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6" name="Straight Connector 635"/>
              <p:cNvCxnSpPr>
                <a:stCxn id="631" idx="5"/>
                <a:endCxn id="627" idx="0"/>
              </p:cNvCxnSpPr>
              <p:nvPr/>
            </p:nvCxnSpPr>
            <p:spPr>
              <a:xfrm flipH="1">
                <a:off x="12994812" y="3616149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>
                <a:stCxn id="632" idx="6"/>
                <a:endCxn id="631" idx="2"/>
              </p:cNvCxnSpPr>
              <p:nvPr/>
            </p:nvCxnSpPr>
            <p:spPr>
              <a:xfrm flipH="1">
                <a:off x="13314001" y="3570259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>
                <a:stCxn id="633" idx="0"/>
                <a:endCxn id="631" idx="4"/>
              </p:cNvCxnSpPr>
              <p:nvPr/>
            </p:nvCxnSpPr>
            <p:spPr>
              <a:xfrm flipH="1" flipV="1">
                <a:off x="13249103" y="3635157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>
                <a:stCxn id="635" idx="0"/>
                <a:endCxn id="634" idx="3"/>
              </p:cNvCxnSpPr>
              <p:nvPr/>
            </p:nvCxnSpPr>
            <p:spPr>
              <a:xfrm flipH="1" flipV="1">
                <a:off x="13895657" y="3402712"/>
                <a:ext cx="55607" cy="281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/>
              <p:cNvCxnSpPr>
                <a:stCxn id="635" idx="6"/>
                <a:endCxn id="632" idx="3"/>
              </p:cNvCxnSpPr>
              <p:nvPr/>
            </p:nvCxnSpPr>
            <p:spPr>
              <a:xfrm flipH="1" flipV="1">
                <a:off x="13714909" y="3616149"/>
                <a:ext cx="171457" cy="133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>
                <a:stCxn id="634" idx="5"/>
                <a:endCxn id="632" idx="1"/>
              </p:cNvCxnSpPr>
              <p:nvPr/>
            </p:nvCxnSpPr>
            <p:spPr>
              <a:xfrm flipH="1">
                <a:off x="13714909" y="3402712"/>
                <a:ext cx="88968" cy="121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3" idx="6"/>
                <a:endCxn id="627" idx="2"/>
              </p:cNvCxnSpPr>
              <p:nvPr/>
            </p:nvCxnSpPr>
            <p:spPr>
              <a:xfrm flipH="1" flipV="1">
                <a:off x="13059710" y="3892624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/>
              <p:nvPr/>
            </p:nvCxnSpPr>
            <p:spPr>
              <a:xfrm flipH="1">
                <a:off x="12936346" y="3194454"/>
                <a:ext cx="347580" cy="116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4" name="Group 643"/>
            <p:cNvGrpSpPr/>
            <p:nvPr/>
          </p:nvGrpSpPr>
          <p:grpSpPr>
            <a:xfrm>
              <a:off x="14838424" y="4405547"/>
              <a:ext cx="1903820" cy="932597"/>
              <a:chOff x="14849112" y="1681079"/>
              <a:chExt cx="1903820" cy="932597"/>
            </a:xfrm>
          </p:grpSpPr>
          <p:sp>
            <p:nvSpPr>
              <p:cNvPr id="645" name="Oval 644"/>
              <p:cNvSpPr/>
              <p:nvPr/>
            </p:nvSpPr>
            <p:spPr>
              <a:xfrm rot="20845452">
                <a:off x="14849112" y="1681079"/>
                <a:ext cx="1903820" cy="932597"/>
              </a:xfrm>
              <a:custGeom>
                <a:avLst/>
                <a:gdLst>
                  <a:gd name="connsiteX0" fmla="*/ 0 w 1903820"/>
                  <a:gd name="connsiteY0" fmla="*/ 466299 h 932597"/>
                  <a:gd name="connsiteX1" fmla="*/ 951910 w 1903820"/>
                  <a:gd name="connsiteY1" fmla="*/ 0 h 932597"/>
                  <a:gd name="connsiteX2" fmla="*/ 1903820 w 1903820"/>
                  <a:gd name="connsiteY2" fmla="*/ 466299 h 932597"/>
                  <a:gd name="connsiteX3" fmla="*/ 951910 w 1903820"/>
                  <a:gd name="connsiteY3" fmla="*/ 932598 h 932597"/>
                  <a:gd name="connsiteX4" fmla="*/ 0 w 1903820"/>
                  <a:gd name="connsiteY4" fmla="*/ 466299 h 9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3820" h="932597" fill="none" extrusionOk="0">
                    <a:moveTo>
                      <a:pt x="0" y="466299"/>
                    </a:moveTo>
                    <a:cubicBezTo>
                      <a:pt x="-11656" y="122576"/>
                      <a:pt x="395952" y="-46257"/>
                      <a:pt x="951910" y="0"/>
                    </a:cubicBezTo>
                    <a:cubicBezTo>
                      <a:pt x="1480188" y="29557"/>
                      <a:pt x="1885262" y="255452"/>
                      <a:pt x="1903820" y="466299"/>
                    </a:cubicBezTo>
                    <a:cubicBezTo>
                      <a:pt x="1929786" y="684862"/>
                      <a:pt x="1461640" y="853121"/>
                      <a:pt x="951910" y="932598"/>
                    </a:cubicBezTo>
                    <a:cubicBezTo>
                      <a:pt x="397126" y="895645"/>
                      <a:pt x="47968" y="706418"/>
                      <a:pt x="0" y="466299"/>
                    </a:cubicBezTo>
                    <a:close/>
                  </a:path>
                  <a:path w="1903820" h="932597" stroke="0" extrusionOk="0">
                    <a:moveTo>
                      <a:pt x="0" y="466299"/>
                    </a:moveTo>
                    <a:cubicBezTo>
                      <a:pt x="-30138" y="140485"/>
                      <a:pt x="469454" y="-3751"/>
                      <a:pt x="951910" y="0"/>
                    </a:cubicBezTo>
                    <a:cubicBezTo>
                      <a:pt x="1474372" y="7307"/>
                      <a:pt x="1885722" y="237164"/>
                      <a:pt x="1903820" y="466299"/>
                    </a:cubicBezTo>
                    <a:cubicBezTo>
                      <a:pt x="1897986" y="719739"/>
                      <a:pt x="1449653" y="967218"/>
                      <a:pt x="951910" y="932598"/>
                    </a:cubicBezTo>
                    <a:cubicBezTo>
                      <a:pt x="417198" y="911160"/>
                      <a:pt x="-8096" y="678601"/>
                      <a:pt x="0" y="466299"/>
                    </a:cubicBez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 w="190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6" name="Oval 645"/>
              <p:cNvSpPr/>
              <p:nvPr/>
            </p:nvSpPr>
            <p:spPr>
              <a:xfrm flipH="1">
                <a:off x="14984494" y="232997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Oval 646"/>
              <p:cNvSpPr/>
              <p:nvPr/>
            </p:nvSpPr>
            <p:spPr>
              <a:xfrm flipH="1">
                <a:off x="15005737" y="200115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Oval 647"/>
              <p:cNvSpPr/>
              <p:nvPr/>
            </p:nvSpPr>
            <p:spPr>
              <a:xfrm flipH="1">
                <a:off x="15308690" y="226993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9" name="Straight Connector 648"/>
              <p:cNvCxnSpPr>
                <a:stCxn id="647" idx="4"/>
                <a:endCxn id="646" idx="0"/>
              </p:cNvCxnSpPr>
              <p:nvPr/>
            </p:nvCxnSpPr>
            <p:spPr>
              <a:xfrm flipH="1">
                <a:off x="15049392" y="2130953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>
                <a:stCxn id="648" idx="6"/>
                <a:endCxn id="646" idx="2"/>
              </p:cNvCxnSpPr>
              <p:nvPr/>
            </p:nvCxnSpPr>
            <p:spPr>
              <a:xfrm flipH="1">
                <a:off x="15114290" y="2334834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>
                <a:stCxn id="648" idx="7"/>
                <a:endCxn id="647" idx="3"/>
              </p:cNvCxnSpPr>
              <p:nvPr/>
            </p:nvCxnSpPr>
            <p:spPr>
              <a:xfrm flipH="1" flipV="1">
                <a:off x="15116525" y="2111945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2" name="Oval 651"/>
              <p:cNvSpPr/>
              <p:nvPr/>
            </p:nvSpPr>
            <p:spPr>
              <a:xfrm flipH="1">
                <a:off x="15562981" y="194757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Oval 652"/>
              <p:cNvSpPr/>
              <p:nvPr/>
            </p:nvSpPr>
            <p:spPr>
              <a:xfrm flipH="1">
                <a:off x="15982897" y="194757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Oval 653"/>
              <p:cNvSpPr/>
              <p:nvPr/>
            </p:nvSpPr>
            <p:spPr>
              <a:xfrm flipH="1">
                <a:off x="15569692" y="229480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/>
              <p:cNvSpPr/>
              <p:nvPr/>
            </p:nvSpPr>
            <p:spPr>
              <a:xfrm flipH="1">
                <a:off x="16163645" y="173413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/>
              <p:cNvSpPr/>
              <p:nvPr/>
            </p:nvSpPr>
            <p:spPr>
              <a:xfrm flipH="1">
                <a:off x="16265142" y="212659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7" name="Straight Connector 656"/>
              <p:cNvCxnSpPr>
                <a:stCxn id="652" idx="5"/>
                <a:endCxn id="648" idx="0"/>
              </p:cNvCxnSpPr>
              <p:nvPr/>
            </p:nvCxnSpPr>
            <p:spPr>
              <a:xfrm flipH="1">
                <a:off x="15373588" y="2058359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>
                <a:stCxn id="653" idx="6"/>
                <a:endCxn id="652" idx="2"/>
              </p:cNvCxnSpPr>
              <p:nvPr/>
            </p:nvCxnSpPr>
            <p:spPr>
              <a:xfrm flipH="1">
                <a:off x="15692777" y="2012469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>
                <a:stCxn id="654" idx="0"/>
                <a:endCxn id="652" idx="4"/>
              </p:cNvCxnSpPr>
              <p:nvPr/>
            </p:nvCxnSpPr>
            <p:spPr>
              <a:xfrm flipH="1" flipV="1">
                <a:off x="15627879" y="2077367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>
                <a:stCxn id="656" idx="0"/>
                <a:endCxn id="655" idx="3"/>
              </p:cNvCxnSpPr>
              <p:nvPr/>
            </p:nvCxnSpPr>
            <p:spPr>
              <a:xfrm flipH="1" flipV="1">
                <a:off x="16274433" y="1844922"/>
                <a:ext cx="55607" cy="281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>
                <a:stCxn id="656" idx="6"/>
                <a:endCxn id="653" idx="3"/>
              </p:cNvCxnSpPr>
              <p:nvPr/>
            </p:nvCxnSpPr>
            <p:spPr>
              <a:xfrm flipH="1" flipV="1">
                <a:off x="16093685" y="2058359"/>
                <a:ext cx="171457" cy="133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>
                <a:stCxn id="655" idx="5"/>
                <a:endCxn id="653" idx="1"/>
              </p:cNvCxnSpPr>
              <p:nvPr/>
            </p:nvCxnSpPr>
            <p:spPr>
              <a:xfrm flipH="1">
                <a:off x="16093685" y="1844922"/>
                <a:ext cx="88968" cy="121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>
                <a:stCxn id="654" idx="6"/>
                <a:endCxn id="648" idx="2"/>
              </p:cNvCxnSpPr>
              <p:nvPr/>
            </p:nvCxnSpPr>
            <p:spPr>
              <a:xfrm flipH="1" flipV="1">
                <a:off x="15438486" y="2334834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4" name="Rectangle 683"/>
            <p:cNvSpPr/>
            <p:nvPr/>
          </p:nvSpPr>
          <p:spPr>
            <a:xfrm>
              <a:off x="16987966" y="5889884"/>
              <a:ext cx="20421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13131"/>
                  </a:solidFill>
                  <a:latin typeface="Arial" panose="020B0604020202020204" pitchFamily="34" charset="0"/>
                </a:rPr>
                <a:t>result</a:t>
              </a:r>
              <a:endParaRPr lang="en-US" dirty="0"/>
            </a:p>
          </p:txBody>
        </p:sp>
        <p:sp>
          <p:nvSpPr>
            <p:cNvPr id="685" name="Right Arrow 684"/>
            <p:cNvSpPr/>
            <p:nvPr/>
          </p:nvSpPr>
          <p:spPr>
            <a:xfrm>
              <a:off x="14368414" y="4782246"/>
              <a:ext cx="400050" cy="179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ight Arrow 685"/>
            <p:cNvSpPr/>
            <p:nvPr/>
          </p:nvSpPr>
          <p:spPr>
            <a:xfrm>
              <a:off x="14395444" y="6011366"/>
              <a:ext cx="400050" cy="179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ight Arrow 706"/>
            <p:cNvSpPr/>
            <p:nvPr/>
          </p:nvSpPr>
          <p:spPr>
            <a:xfrm rot="2185335">
              <a:off x="16697344" y="5062705"/>
              <a:ext cx="400050" cy="179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ight Arrow 707"/>
            <p:cNvSpPr/>
            <p:nvPr/>
          </p:nvSpPr>
          <p:spPr>
            <a:xfrm rot="19290162">
              <a:off x="16699176" y="5529639"/>
              <a:ext cx="400050" cy="179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12402651" y="4412914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2651" y="4412914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2" name="TextBox 711"/>
                <p:cNvSpPr txBox="1"/>
                <p:nvPr/>
              </p:nvSpPr>
              <p:spPr>
                <a:xfrm>
                  <a:off x="13385532" y="409587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2" name="TextBox 7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5532" y="4095872"/>
                  <a:ext cx="45198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3" name="TextBox 712"/>
                <p:cNvSpPr txBox="1"/>
                <p:nvPr/>
              </p:nvSpPr>
              <p:spPr>
                <a:xfrm>
                  <a:off x="15674841" y="4005700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3" name="TextBox 7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4841" y="4005700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4" name="TextBox 713"/>
                <p:cNvSpPr txBox="1"/>
                <p:nvPr/>
              </p:nvSpPr>
              <p:spPr>
                <a:xfrm>
                  <a:off x="12621506" y="5567947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4" name="TextBox 7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1506" y="5567947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13394794" y="5345369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4794" y="5345369"/>
                  <a:ext cx="45198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7" name="Group 716"/>
            <p:cNvGrpSpPr/>
            <p:nvPr/>
          </p:nvGrpSpPr>
          <p:grpSpPr>
            <a:xfrm>
              <a:off x="14882283" y="5619037"/>
              <a:ext cx="1791060" cy="907967"/>
              <a:chOff x="12458247" y="3210225"/>
              <a:chExt cx="1791060" cy="907967"/>
            </a:xfrm>
          </p:grpSpPr>
          <p:sp>
            <p:nvSpPr>
              <p:cNvPr id="718" name="Oval 717"/>
              <p:cNvSpPr/>
              <p:nvPr/>
            </p:nvSpPr>
            <p:spPr>
              <a:xfrm rot="5400000">
                <a:off x="13344816" y="2999685"/>
                <a:ext cx="693951" cy="1115031"/>
              </a:xfrm>
              <a:custGeom>
                <a:avLst/>
                <a:gdLst>
                  <a:gd name="connsiteX0" fmla="*/ 0 w 693951"/>
                  <a:gd name="connsiteY0" fmla="*/ 557516 h 1115031"/>
                  <a:gd name="connsiteX1" fmla="*/ 346976 w 693951"/>
                  <a:gd name="connsiteY1" fmla="*/ 0 h 1115031"/>
                  <a:gd name="connsiteX2" fmla="*/ 693952 w 693951"/>
                  <a:gd name="connsiteY2" fmla="*/ 557516 h 1115031"/>
                  <a:gd name="connsiteX3" fmla="*/ 346976 w 693951"/>
                  <a:gd name="connsiteY3" fmla="*/ 1115032 h 1115031"/>
                  <a:gd name="connsiteX4" fmla="*/ 0 w 693951"/>
                  <a:gd name="connsiteY4" fmla="*/ 557516 h 11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951" h="1115031" extrusionOk="0">
                    <a:moveTo>
                      <a:pt x="0" y="557516"/>
                    </a:moveTo>
                    <a:cubicBezTo>
                      <a:pt x="-5892" y="236260"/>
                      <a:pt x="185357" y="-2602"/>
                      <a:pt x="346976" y="0"/>
                    </a:cubicBezTo>
                    <a:cubicBezTo>
                      <a:pt x="528386" y="22884"/>
                      <a:pt x="682499" y="267578"/>
                      <a:pt x="693952" y="557516"/>
                    </a:cubicBezTo>
                    <a:cubicBezTo>
                      <a:pt x="676214" y="852989"/>
                      <a:pt x="515898" y="1143127"/>
                      <a:pt x="346976" y="1115032"/>
                    </a:cubicBezTo>
                    <a:cubicBezTo>
                      <a:pt x="152102" y="1107292"/>
                      <a:pt x="-4950" y="837770"/>
                      <a:pt x="0" y="55751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2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9" name="Oval 718"/>
              <p:cNvSpPr/>
              <p:nvPr/>
            </p:nvSpPr>
            <p:spPr>
              <a:xfrm rot="20845452">
                <a:off x="12458247" y="3385986"/>
                <a:ext cx="1093015" cy="732206"/>
              </a:xfrm>
              <a:custGeom>
                <a:avLst/>
                <a:gdLst>
                  <a:gd name="connsiteX0" fmla="*/ 0 w 1093015"/>
                  <a:gd name="connsiteY0" fmla="*/ 366103 h 732206"/>
                  <a:gd name="connsiteX1" fmla="*/ 546508 w 1093015"/>
                  <a:gd name="connsiteY1" fmla="*/ 0 h 732206"/>
                  <a:gd name="connsiteX2" fmla="*/ 1093016 w 1093015"/>
                  <a:gd name="connsiteY2" fmla="*/ 366103 h 732206"/>
                  <a:gd name="connsiteX3" fmla="*/ 546508 w 1093015"/>
                  <a:gd name="connsiteY3" fmla="*/ 732206 h 732206"/>
                  <a:gd name="connsiteX4" fmla="*/ 0 w 1093015"/>
                  <a:gd name="connsiteY4" fmla="*/ 366103 h 732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3015" h="732206" extrusionOk="0">
                    <a:moveTo>
                      <a:pt x="0" y="366103"/>
                    </a:moveTo>
                    <a:cubicBezTo>
                      <a:pt x="-3224" y="156606"/>
                      <a:pt x="291441" y="-4054"/>
                      <a:pt x="546508" y="0"/>
                    </a:cubicBezTo>
                    <a:cubicBezTo>
                      <a:pt x="834144" y="31778"/>
                      <a:pt x="1081282" y="182320"/>
                      <a:pt x="1093016" y="366103"/>
                    </a:cubicBezTo>
                    <a:cubicBezTo>
                      <a:pt x="1058880" y="544365"/>
                      <a:pt x="818436" y="769199"/>
                      <a:pt x="546508" y="732206"/>
                    </a:cubicBezTo>
                    <a:cubicBezTo>
                      <a:pt x="239810" y="720589"/>
                      <a:pt x="-7073" y="528782"/>
                      <a:pt x="0" y="366103"/>
                    </a:cubicBez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 w="190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0" name="Oval 719"/>
              <p:cNvSpPr/>
              <p:nvPr/>
            </p:nvSpPr>
            <p:spPr>
              <a:xfrm flipH="1">
                <a:off x="12605718" y="388776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 flipH="1">
                <a:off x="12626961" y="355894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 flipH="1">
                <a:off x="12929914" y="382772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3" name="Straight Connector 722"/>
              <p:cNvCxnSpPr>
                <a:stCxn id="721" idx="4"/>
                <a:endCxn id="720" idx="0"/>
              </p:cNvCxnSpPr>
              <p:nvPr/>
            </p:nvCxnSpPr>
            <p:spPr>
              <a:xfrm flipH="1">
                <a:off x="12670616" y="3688743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>
                <a:stCxn id="722" idx="6"/>
                <a:endCxn id="720" idx="2"/>
              </p:cNvCxnSpPr>
              <p:nvPr/>
            </p:nvCxnSpPr>
            <p:spPr>
              <a:xfrm flipH="1">
                <a:off x="12735514" y="3892624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>
                <a:stCxn id="722" idx="7"/>
                <a:endCxn id="721" idx="3"/>
              </p:cNvCxnSpPr>
              <p:nvPr/>
            </p:nvCxnSpPr>
            <p:spPr>
              <a:xfrm flipH="1" flipV="1">
                <a:off x="12737749" y="3669735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6" name="Oval 725"/>
              <p:cNvSpPr/>
              <p:nvPr/>
            </p:nvSpPr>
            <p:spPr>
              <a:xfrm flipH="1">
                <a:off x="13184205" y="350536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 flipH="1">
                <a:off x="13604121" y="350536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 flipH="1">
                <a:off x="13190916" y="385259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 flipH="1">
                <a:off x="13784869" y="329192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 flipH="1">
                <a:off x="13886366" y="368438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1" name="Straight Connector 730"/>
              <p:cNvCxnSpPr>
                <a:stCxn id="726" idx="5"/>
                <a:endCxn id="722" idx="0"/>
              </p:cNvCxnSpPr>
              <p:nvPr/>
            </p:nvCxnSpPr>
            <p:spPr>
              <a:xfrm flipH="1">
                <a:off x="12994812" y="3616149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>
                <a:stCxn id="727" idx="6"/>
                <a:endCxn id="726" idx="2"/>
              </p:cNvCxnSpPr>
              <p:nvPr/>
            </p:nvCxnSpPr>
            <p:spPr>
              <a:xfrm flipH="1">
                <a:off x="13314001" y="3570259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>
                <a:stCxn id="728" idx="0"/>
                <a:endCxn id="726" idx="4"/>
              </p:cNvCxnSpPr>
              <p:nvPr/>
            </p:nvCxnSpPr>
            <p:spPr>
              <a:xfrm flipH="1" flipV="1">
                <a:off x="13249103" y="3635157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>
                <a:stCxn id="730" idx="0"/>
                <a:endCxn id="729" idx="3"/>
              </p:cNvCxnSpPr>
              <p:nvPr/>
            </p:nvCxnSpPr>
            <p:spPr>
              <a:xfrm flipH="1" flipV="1">
                <a:off x="13895657" y="3402712"/>
                <a:ext cx="55607" cy="281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>
                <a:stCxn id="730" idx="6"/>
                <a:endCxn id="727" idx="3"/>
              </p:cNvCxnSpPr>
              <p:nvPr/>
            </p:nvCxnSpPr>
            <p:spPr>
              <a:xfrm flipH="1" flipV="1">
                <a:off x="13714909" y="3616149"/>
                <a:ext cx="171457" cy="133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>
                <a:stCxn id="729" idx="5"/>
                <a:endCxn id="727" idx="1"/>
              </p:cNvCxnSpPr>
              <p:nvPr/>
            </p:nvCxnSpPr>
            <p:spPr>
              <a:xfrm flipH="1">
                <a:off x="13714909" y="3402712"/>
                <a:ext cx="88968" cy="121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>
                <a:stCxn id="728" idx="6"/>
                <a:endCxn id="722" idx="2"/>
              </p:cNvCxnSpPr>
              <p:nvPr/>
            </p:nvCxnSpPr>
            <p:spPr>
              <a:xfrm flipH="1" flipV="1">
                <a:off x="13059710" y="3892624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738"/>
            <p:cNvGrpSpPr/>
            <p:nvPr/>
          </p:nvGrpSpPr>
          <p:grpSpPr>
            <a:xfrm>
              <a:off x="17242634" y="4890168"/>
              <a:ext cx="1822161" cy="932597"/>
              <a:chOff x="14850092" y="1689969"/>
              <a:chExt cx="1822161" cy="932597"/>
            </a:xfrm>
          </p:grpSpPr>
          <p:sp>
            <p:nvSpPr>
              <p:cNvPr id="740" name="Oval 739"/>
              <p:cNvSpPr/>
              <p:nvPr/>
            </p:nvSpPr>
            <p:spPr>
              <a:xfrm rot="20845452">
                <a:off x="14850092" y="1689969"/>
                <a:ext cx="1822161" cy="932597"/>
              </a:xfrm>
              <a:custGeom>
                <a:avLst/>
                <a:gdLst>
                  <a:gd name="connsiteX0" fmla="*/ 0 w 1822161"/>
                  <a:gd name="connsiteY0" fmla="*/ 466299 h 932597"/>
                  <a:gd name="connsiteX1" fmla="*/ 911081 w 1822161"/>
                  <a:gd name="connsiteY1" fmla="*/ 0 h 932597"/>
                  <a:gd name="connsiteX2" fmla="*/ 1822162 w 1822161"/>
                  <a:gd name="connsiteY2" fmla="*/ 466299 h 932597"/>
                  <a:gd name="connsiteX3" fmla="*/ 911081 w 1822161"/>
                  <a:gd name="connsiteY3" fmla="*/ 932598 h 932597"/>
                  <a:gd name="connsiteX4" fmla="*/ 0 w 1822161"/>
                  <a:gd name="connsiteY4" fmla="*/ 466299 h 93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161" h="932597" fill="none" extrusionOk="0">
                    <a:moveTo>
                      <a:pt x="0" y="466299"/>
                    </a:moveTo>
                    <a:cubicBezTo>
                      <a:pt x="-2464" y="190551"/>
                      <a:pt x="391852" y="-24561"/>
                      <a:pt x="911081" y="0"/>
                    </a:cubicBezTo>
                    <a:cubicBezTo>
                      <a:pt x="1416810" y="29557"/>
                      <a:pt x="1803604" y="255452"/>
                      <a:pt x="1822162" y="466299"/>
                    </a:cubicBezTo>
                    <a:cubicBezTo>
                      <a:pt x="1847020" y="686524"/>
                      <a:pt x="1409010" y="906525"/>
                      <a:pt x="911081" y="932598"/>
                    </a:cubicBezTo>
                    <a:cubicBezTo>
                      <a:pt x="378846" y="895645"/>
                      <a:pt x="47968" y="706418"/>
                      <a:pt x="0" y="466299"/>
                    </a:cubicBezTo>
                    <a:close/>
                  </a:path>
                  <a:path w="1822161" h="932597" stroke="0" extrusionOk="0">
                    <a:moveTo>
                      <a:pt x="0" y="466299"/>
                    </a:moveTo>
                    <a:cubicBezTo>
                      <a:pt x="-7150" y="192569"/>
                      <a:pt x="475764" y="-5882"/>
                      <a:pt x="911081" y="0"/>
                    </a:cubicBezTo>
                    <a:cubicBezTo>
                      <a:pt x="1410994" y="7307"/>
                      <a:pt x="1804064" y="237164"/>
                      <a:pt x="1822162" y="466299"/>
                    </a:cubicBezTo>
                    <a:cubicBezTo>
                      <a:pt x="1770305" y="687475"/>
                      <a:pt x="1402186" y="947533"/>
                      <a:pt x="911081" y="932598"/>
                    </a:cubicBezTo>
                    <a:cubicBezTo>
                      <a:pt x="398918" y="911160"/>
                      <a:pt x="-8096" y="678601"/>
                      <a:pt x="0" y="466299"/>
                    </a:cubicBez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 w="190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1" name="Oval 740"/>
              <p:cNvSpPr/>
              <p:nvPr/>
            </p:nvSpPr>
            <p:spPr>
              <a:xfrm flipH="1">
                <a:off x="14984494" y="232997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Oval 741"/>
              <p:cNvSpPr/>
              <p:nvPr/>
            </p:nvSpPr>
            <p:spPr>
              <a:xfrm flipH="1">
                <a:off x="15005737" y="200115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Oval 742"/>
              <p:cNvSpPr/>
              <p:nvPr/>
            </p:nvSpPr>
            <p:spPr>
              <a:xfrm flipH="1">
                <a:off x="15308690" y="226993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4" name="Straight Connector 743"/>
              <p:cNvCxnSpPr>
                <a:stCxn id="742" idx="4"/>
                <a:endCxn id="741" idx="0"/>
              </p:cNvCxnSpPr>
              <p:nvPr/>
            </p:nvCxnSpPr>
            <p:spPr>
              <a:xfrm flipH="1">
                <a:off x="15049392" y="2130953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>
                <a:stCxn id="743" idx="6"/>
                <a:endCxn id="741" idx="2"/>
              </p:cNvCxnSpPr>
              <p:nvPr/>
            </p:nvCxnSpPr>
            <p:spPr>
              <a:xfrm flipH="1">
                <a:off x="15114290" y="2334834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>
                <a:stCxn id="743" idx="7"/>
                <a:endCxn id="742" idx="3"/>
              </p:cNvCxnSpPr>
              <p:nvPr/>
            </p:nvCxnSpPr>
            <p:spPr>
              <a:xfrm flipH="1" flipV="1">
                <a:off x="15116525" y="2111945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7" name="Oval 746"/>
              <p:cNvSpPr/>
              <p:nvPr/>
            </p:nvSpPr>
            <p:spPr>
              <a:xfrm flipH="1">
                <a:off x="15562981" y="194757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Oval 747"/>
              <p:cNvSpPr/>
              <p:nvPr/>
            </p:nvSpPr>
            <p:spPr>
              <a:xfrm flipH="1">
                <a:off x="15982897" y="194757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Oval 748"/>
              <p:cNvSpPr/>
              <p:nvPr/>
            </p:nvSpPr>
            <p:spPr>
              <a:xfrm flipH="1">
                <a:off x="15569692" y="229480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Oval 749"/>
              <p:cNvSpPr/>
              <p:nvPr/>
            </p:nvSpPr>
            <p:spPr>
              <a:xfrm flipH="1">
                <a:off x="16163645" y="173413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Oval 750"/>
              <p:cNvSpPr/>
              <p:nvPr/>
            </p:nvSpPr>
            <p:spPr>
              <a:xfrm flipH="1">
                <a:off x="16265142" y="212659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/>
              <p:cNvCxnSpPr>
                <a:stCxn id="747" idx="5"/>
                <a:endCxn id="743" idx="0"/>
              </p:cNvCxnSpPr>
              <p:nvPr/>
            </p:nvCxnSpPr>
            <p:spPr>
              <a:xfrm flipH="1">
                <a:off x="15373588" y="2058359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>
                <a:stCxn id="748" idx="6"/>
                <a:endCxn id="747" idx="2"/>
              </p:cNvCxnSpPr>
              <p:nvPr/>
            </p:nvCxnSpPr>
            <p:spPr>
              <a:xfrm flipH="1">
                <a:off x="15692777" y="2012469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>
                <a:stCxn id="749" idx="0"/>
                <a:endCxn id="747" idx="4"/>
              </p:cNvCxnSpPr>
              <p:nvPr/>
            </p:nvCxnSpPr>
            <p:spPr>
              <a:xfrm flipH="1" flipV="1">
                <a:off x="15627879" y="2077367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>
                <a:stCxn id="751" idx="0"/>
                <a:endCxn id="750" idx="3"/>
              </p:cNvCxnSpPr>
              <p:nvPr/>
            </p:nvCxnSpPr>
            <p:spPr>
              <a:xfrm flipH="1" flipV="1">
                <a:off x="16274433" y="1844922"/>
                <a:ext cx="55607" cy="281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>
                <a:stCxn id="751" idx="6"/>
                <a:endCxn id="748" idx="3"/>
              </p:cNvCxnSpPr>
              <p:nvPr/>
            </p:nvCxnSpPr>
            <p:spPr>
              <a:xfrm flipH="1" flipV="1">
                <a:off x="16093685" y="2058359"/>
                <a:ext cx="171457" cy="133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>
                <a:stCxn id="750" idx="5"/>
                <a:endCxn id="748" idx="1"/>
              </p:cNvCxnSpPr>
              <p:nvPr/>
            </p:nvCxnSpPr>
            <p:spPr>
              <a:xfrm flipH="1">
                <a:off x="16093685" y="1844922"/>
                <a:ext cx="88968" cy="121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>
                <a:stCxn id="749" idx="6"/>
                <a:endCxn id="743" idx="2"/>
              </p:cNvCxnSpPr>
              <p:nvPr/>
            </p:nvCxnSpPr>
            <p:spPr>
              <a:xfrm flipH="1" flipV="1">
                <a:off x="15438486" y="2334834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17753817" y="4575233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3817" y="4575233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1" name="TextBox 760"/>
                <p:cNvSpPr txBox="1"/>
                <p:nvPr/>
              </p:nvSpPr>
              <p:spPr>
                <a:xfrm>
                  <a:off x="18778398" y="4654141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1" name="TextBox 7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8398" y="4654141"/>
                  <a:ext cx="45198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2" name="TextBox 761"/>
                <p:cNvSpPr txBox="1"/>
                <p:nvPr/>
              </p:nvSpPr>
              <p:spPr>
                <a:xfrm>
                  <a:off x="15011190" y="5510650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2" name="TextBox 7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1190" y="5510650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3" name="TextBox 762"/>
                <p:cNvSpPr txBox="1"/>
                <p:nvPr/>
              </p:nvSpPr>
              <p:spPr>
                <a:xfrm>
                  <a:off x="15784478" y="528807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3" name="TextBox 7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4478" y="5288072"/>
                  <a:ext cx="45198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4" name="Rectangle 763"/>
                <p:cNvSpPr/>
                <p:nvPr/>
              </p:nvSpPr>
              <p:spPr>
                <a:xfrm>
                  <a:off x="10579371" y="3296820"/>
                  <a:ext cx="204213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313131"/>
                      </a:solidFill>
                      <a:latin typeface="Arial" panose="020B0604020202020204" pitchFamily="34" charset="0"/>
                    </a:rPr>
                    <a:t>expand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13131"/>
                      </a:solidFill>
                      <a:latin typeface="Arial" panose="020B0604020202020204" pitchFamily="34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764" name="Rectangle 7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9371" y="3296820"/>
                  <a:ext cx="2042134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5" name="Rectangle 764"/>
            <p:cNvSpPr/>
            <p:nvPr/>
          </p:nvSpPr>
          <p:spPr>
            <a:xfrm>
              <a:off x="13547372" y="6395289"/>
              <a:ext cx="20421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13131"/>
                  </a:solidFill>
                  <a:latin typeface="Arial" panose="020B0604020202020204" pitchFamily="34" charset="0"/>
                </a:rPr>
                <a:t>fail</a:t>
              </a:r>
              <a:endParaRPr lang="en-US" dirty="0"/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13385531" y="3588369"/>
              <a:ext cx="20421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13131"/>
                  </a:solidFill>
                  <a:latin typeface="Arial" panose="020B0604020202020204" pitchFamily="34" charset="0"/>
                </a:rPr>
                <a:t>succeed</a:t>
              </a:r>
              <a:endParaRPr lang="en-US" dirty="0"/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13547372" y="4211398"/>
              <a:ext cx="20421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13131"/>
                  </a:solidFill>
                  <a:latin typeface="Arial" panose="020B0604020202020204" pitchFamily="34" charset="0"/>
                </a:rPr>
                <a:t>succeed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8" name="Rectangle 767"/>
                <p:cNvSpPr/>
                <p:nvPr/>
              </p:nvSpPr>
              <p:spPr>
                <a:xfrm>
                  <a:off x="10579371" y="4798693"/>
                  <a:ext cx="204213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313131"/>
                      </a:solidFill>
                      <a:latin typeface="Arial" panose="020B0604020202020204" pitchFamily="34" charset="0"/>
                    </a:rPr>
                    <a:t>expand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13131"/>
                      </a:solidFill>
                      <a:latin typeface="Arial" panose="020B0604020202020204" pitchFamily="34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768" name="Rectangle 7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9371" y="4798693"/>
                  <a:ext cx="2042134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9" name="Rectangle 768"/>
                <p:cNvSpPr/>
                <p:nvPr/>
              </p:nvSpPr>
              <p:spPr>
                <a:xfrm>
                  <a:off x="10579371" y="6025957"/>
                  <a:ext cx="204213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313131"/>
                      </a:solidFill>
                      <a:latin typeface="Arial" panose="020B0604020202020204" pitchFamily="34" charset="0"/>
                    </a:rPr>
                    <a:t>expand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13131"/>
                      </a:solidFill>
                      <a:latin typeface="Arial" panose="020B0604020202020204" pitchFamily="34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769" name="Rectangle 7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9371" y="6025957"/>
                  <a:ext cx="2042134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1" name="Straight Connector 770"/>
            <p:cNvCxnSpPr/>
            <p:nvPr/>
          </p:nvCxnSpPr>
          <p:spPr>
            <a:xfrm>
              <a:off x="11104416" y="4021676"/>
              <a:ext cx="8028978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2" name="Group 841"/>
          <p:cNvGrpSpPr/>
          <p:nvPr/>
        </p:nvGrpSpPr>
        <p:grpSpPr>
          <a:xfrm>
            <a:off x="3269083" y="2923127"/>
            <a:ext cx="5643804" cy="6190939"/>
            <a:chOff x="3269083" y="2923127"/>
            <a:chExt cx="5643804" cy="6190939"/>
          </a:xfrm>
        </p:grpSpPr>
        <p:sp>
          <p:nvSpPr>
            <p:cNvPr id="840" name="Freeform 839"/>
            <p:cNvSpPr/>
            <p:nvPr/>
          </p:nvSpPr>
          <p:spPr>
            <a:xfrm>
              <a:off x="6662056" y="7457914"/>
              <a:ext cx="2250831" cy="1637882"/>
            </a:xfrm>
            <a:custGeom>
              <a:avLst/>
              <a:gdLst>
                <a:gd name="connsiteX0" fmla="*/ 592853 w 2250831"/>
                <a:gd name="connsiteY0" fmla="*/ 351693 h 1637882"/>
                <a:gd name="connsiteX1" fmla="*/ 673240 w 2250831"/>
                <a:gd name="connsiteY1" fmla="*/ 361741 h 1637882"/>
                <a:gd name="connsiteX2" fmla="*/ 703385 w 2250831"/>
                <a:gd name="connsiteY2" fmla="*/ 351693 h 1637882"/>
                <a:gd name="connsiteX3" fmla="*/ 773724 w 2250831"/>
                <a:gd name="connsiteY3" fmla="*/ 341644 h 1637882"/>
                <a:gd name="connsiteX4" fmla="*/ 834014 w 2250831"/>
                <a:gd name="connsiteY4" fmla="*/ 321547 h 1637882"/>
                <a:gd name="connsiteX5" fmla="*/ 864159 w 2250831"/>
                <a:gd name="connsiteY5" fmla="*/ 311499 h 1637882"/>
                <a:gd name="connsiteX6" fmla="*/ 894304 w 2250831"/>
                <a:gd name="connsiteY6" fmla="*/ 291402 h 1637882"/>
                <a:gd name="connsiteX7" fmla="*/ 924449 w 2250831"/>
                <a:gd name="connsiteY7" fmla="*/ 281354 h 1637882"/>
                <a:gd name="connsiteX8" fmla="*/ 984739 w 2250831"/>
                <a:gd name="connsiteY8" fmla="*/ 241161 h 1637882"/>
                <a:gd name="connsiteX9" fmla="*/ 1014884 w 2250831"/>
                <a:gd name="connsiteY9" fmla="*/ 231112 h 1637882"/>
                <a:gd name="connsiteX10" fmla="*/ 1045029 w 2250831"/>
                <a:gd name="connsiteY10" fmla="*/ 211016 h 1637882"/>
                <a:gd name="connsiteX11" fmla="*/ 1105319 w 2250831"/>
                <a:gd name="connsiteY11" fmla="*/ 190919 h 1637882"/>
                <a:gd name="connsiteX12" fmla="*/ 1135464 w 2250831"/>
                <a:gd name="connsiteY12" fmla="*/ 170822 h 1637882"/>
                <a:gd name="connsiteX13" fmla="*/ 1195754 w 2250831"/>
                <a:gd name="connsiteY13" fmla="*/ 150725 h 1637882"/>
                <a:gd name="connsiteX14" fmla="*/ 1256044 w 2250831"/>
                <a:gd name="connsiteY14" fmla="*/ 120580 h 1637882"/>
                <a:gd name="connsiteX15" fmla="*/ 1326383 w 2250831"/>
                <a:gd name="connsiteY15" fmla="*/ 80387 h 1637882"/>
                <a:gd name="connsiteX16" fmla="*/ 1366576 w 2250831"/>
                <a:gd name="connsiteY16" fmla="*/ 70339 h 1637882"/>
                <a:gd name="connsiteX17" fmla="*/ 1396721 w 2250831"/>
                <a:gd name="connsiteY17" fmla="*/ 60290 h 1637882"/>
                <a:gd name="connsiteX18" fmla="*/ 1477108 w 2250831"/>
                <a:gd name="connsiteY18" fmla="*/ 40194 h 1637882"/>
                <a:gd name="connsiteX19" fmla="*/ 1537398 w 2250831"/>
                <a:gd name="connsiteY19" fmla="*/ 20097 h 1637882"/>
                <a:gd name="connsiteX20" fmla="*/ 1647930 w 2250831"/>
                <a:gd name="connsiteY20" fmla="*/ 0 h 1637882"/>
                <a:gd name="connsiteX21" fmla="*/ 1989574 w 2250831"/>
                <a:gd name="connsiteY21" fmla="*/ 10049 h 1637882"/>
                <a:gd name="connsiteX22" fmla="*/ 2019719 w 2250831"/>
                <a:gd name="connsiteY22" fmla="*/ 20097 h 1637882"/>
                <a:gd name="connsiteX23" fmla="*/ 2080009 w 2250831"/>
                <a:gd name="connsiteY23" fmla="*/ 70339 h 1637882"/>
                <a:gd name="connsiteX24" fmla="*/ 2120203 w 2250831"/>
                <a:gd name="connsiteY24" fmla="*/ 130629 h 1637882"/>
                <a:gd name="connsiteX25" fmla="*/ 2140299 w 2250831"/>
                <a:gd name="connsiteY25" fmla="*/ 160774 h 1637882"/>
                <a:gd name="connsiteX26" fmla="*/ 2160396 w 2250831"/>
                <a:gd name="connsiteY26" fmla="*/ 190919 h 1637882"/>
                <a:gd name="connsiteX27" fmla="*/ 2180493 w 2250831"/>
                <a:gd name="connsiteY27" fmla="*/ 221064 h 1637882"/>
                <a:gd name="connsiteX28" fmla="*/ 2190541 w 2250831"/>
                <a:gd name="connsiteY28" fmla="*/ 251209 h 1637882"/>
                <a:gd name="connsiteX29" fmla="*/ 2210638 w 2250831"/>
                <a:gd name="connsiteY29" fmla="*/ 281354 h 1637882"/>
                <a:gd name="connsiteX30" fmla="*/ 2230735 w 2250831"/>
                <a:gd name="connsiteY30" fmla="*/ 341644 h 1637882"/>
                <a:gd name="connsiteX31" fmla="*/ 2240783 w 2250831"/>
                <a:gd name="connsiteY31" fmla="*/ 371789 h 1637882"/>
                <a:gd name="connsiteX32" fmla="*/ 2250831 w 2250831"/>
                <a:gd name="connsiteY32" fmla="*/ 401934 h 1637882"/>
                <a:gd name="connsiteX33" fmla="*/ 2240783 w 2250831"/>
                <a:gd name="connsiteY33" fmla="*/ 602901 h 1637882"/>
                <a:gd name="connsiteX34" fmla="*/ 2190541 w 2250831"/>
                <a:gd name="connsiteY34" fmla="*/ 693336 h 1637882"/>
                <a:gd name="connsiteX35" fmla="*/ 2160396 w 2250831"/>
                <a:gd name="connsiteY35" fmla="*/ 713433 h 1637882"/>
                <a:gd name="connsiteX36" fmla="*/ 2130251 w 2250831"/>
                <a:gd name="connsiteY36" fmla="*/ 743578 h 1637882"/>
                <a:gd name="connsiteX37" fmla="*/ 2039816 w 2250831"/>
                <a:gd name="connsiteY37" fmla="*/ 793820 h 1637882"/>
                <a:gd name="connsiteX38" fmla="*/ 1979526 w 2250831"/>
                <a:gd name="connsiteY38" fmla="*/ 834013 h 1637882"/>
                <a:gd name="connsiteX39" fmla="*/ 1949381 w 2250831"/>
                <a:gd name="connsiteY39" fmla="*/ 844062 h 1637882"/>
                <a:gd name="connsiteX40" fmla="*/ 1919236 w 2250831"/>
                <a:gd name="connsiteY40" fmla="*/ 864158 h 1637882"/>
                <a:gd name="connsiteX41" fmla="*/ 1889091 w 2250831"/>
                <a:gd name="connsiteY41" fmla="*/ 874207 h 1637882"/>
                <a:gd name="connsiteX42" fmla="*/ 1858945 w 2250831"/>
                <a:gd name="connsiteY42" fmla="*/ 894303 h 1637882"/>
                <a:gd name="connsiteX43" fmla="*/ 1798655 w 2250831"/>
                <a:gd name="connsiteY43" fmla="*/ 914400 h 1637882"/>
                <a:gd name="connsiteX44" fmla="*/ 1738365 w 2250831"/>
                <a:gd name="connsiteY44" fmla="*/ 934497 h 1637882"/>
                <a:gd name="connsiteX45" fmla="*/ 1708220 w 2250831"/>
                <a:gd name="connsiteY45" fmla="*/ 944545 h 1637882"/>
                <a:gd name="connsiteX46" fmla="*/ 1678075 w 2250831"/>
                <a:gd name="connsiteY46" fmla="*/ 964642 h 1637882"/>
                <a:gd name="connsiteX47" fmla="*/ 1647930 w 2250831"/>
                <a:gd name="connsiteY47" fmla="*/ 974690 h 1637882"/>
                <a:gd name="connsiteX48" fmla="*/ 1597688 w 2250831"/>
                <a:gd name="connsiteY48" fmla="*/ 1014884 h 1637882"/>
                <a:gd name="connsiteX49" fmla="*/ 1537398 w 2250831"/>
                <a:gd name="connsiteY49" fmla="*/ 1075174 h 1637882"/>
                <a:gd name="connsiteX50" fmla="*/ 1446963 w 2250831"/>
                <a:gd name="connsiteY50" fmla="*/ 1155561 h 1637882"/>
                <a:gd name="connsiteX51" fmla="*/ 1416818 w 2250831"/>
                <a:gd name="connsiteY51" fmla="*/ 1185706 h 1637882"/>
                <a:gd name="connsiteX52" fmla="*/ 1356528 w 2250831"/>
                <a:gd name="connsiteY52" fmla="*/ 1276141 h 1637882"/>
                <a:gd name="connsiteX53" fmla="*/ 1336431 w 2250831"/>
                <a:gd name="connsiteY53" fmla="*/ 1306286 h 1637882"/>
                <a:gd name="connsiteX54" fmla="*/ 1326383 w 2250831"/>
                <a:gd name="connsiteY54" fmla="*/ 1336431 h 1637882"/>
                <a:gd name="connsiteX55" fmla="*/ 1286189 w 2250831"/>
                <a:gd name="connsiteY55" fmla="*/ 1396721 h 1637882"/>
                <a:gd name="connsiteX56" fmla="*/ 1235948 w 2250831"/>
                <a:gd name="connsiteY56" fmla="*/ 1487156 h 1637882"/>
                <a:gd name="connsiteX57" fmla="*/ 1195754 w 2250831"/>
                <a:gd name="connsiteY57" fmla="*/ 1547446 h 1637882"/>
                <a:gd name="connsiteX58" fmla="*/ 1115367 w 2250831"/>
                <a:gd name="connsiteY58" fmla="*/ 1617785 h 1637882"/>
                <a:gd name="connsiteX59" fmla="*/ 1004836 w 2250831"/>
                <a:gd name="connsiteY59" fmla="*/ 1637882 h 1637882"/>
                <a:gd name="connsiteX60" fmla="*/ 633047 w 2250831"/>
                <a:gd name="connsiteY60" fmla="*/ 1627833 h 1637882"/>
                <a:gd name="connsiteX61" fmla="*/ 572756 w 2250831"/>
                <a:gd name="connsiteY61" fmla="*/ 1607736 h 1637882"/>
                <a:gd name="connsiteX62" fmla="*/ 542611 w 2250831"/>
                <a:gd name="connsiteY62" fmla="*/ 1597688 h 1637882"/>
                <a:gd name="connsiteX63" fmla="*/ 512466 w 2250831"/>
                <a:gd name="connsiteY63" fmla="*/ 1587640 h 1637882"/>
                <a:gd name="connsiteX64" fmla="*/ 482321 w 2250831"/>
                <a:gd name="connsiteY64" fmla="*/ 1567543 h 1637882"/>
                <a:gd name="connsiteX65" fmla="*/ 442128 w 2250831"/>
                <a:gd name="connsiteY65" fmla="*/ 1557495 h 1637882"/>
                <a:gd name="connsiteX66" fmla="*/ 411983 w 2250831"/>
                <a:gd name="connsiteY66" fmla="*/ 1547446 h 1637882"/>
                <a:gd name="connsiteX67" fmla="*/ 371789 w 2250831"/>
                <a:gd name="connsiteY67" fmla="*/ 1537398 h 1637882"/>
                <a:gd name="connsiteX68" fmla="*/ 311499 w 2250831"/>
                <a:gd name="connsiteY68" fmla="*/ 1517301 h 1637882"/>
                <a:gd name="connsiteX69" fmla="*/ 251209 w 2250831"/>
                <a:gd name="connsiteY69" fmla="*/ 1477108 h 1637882"/>
                <a:gd name="connsiteX70" fmla="*/ 221064 w 2250831"/>
                <a:gd name="connsiteY70" fmla="*/ 1457011 h 1637882"/>
                <a:gd name="connsiteX71" fmla="*/ 190919 w 2250831"/>
                <a:gd name="connsiteY71" fmla="*/ 1446963 h 1637882"/>
                <a:gd name="connsiteX72" fmla="*/ 90436 w 2250831"/>
                <a:gd name="connsiteY72" fmla="*/ 1376624 h 1637882"/>
                <a:gd name="connsiteX73" fmla="*/ 50242 w 2250831"/>
                <a:gd name="connsiteY73" fmla="*/ 1316334 h 1637882"/>
                <a:gd name="connsiteX74" fmla="*/ 40194 w 2250831"/>
                <a:gd name="connsiteY74" fmla="*/ 1286189 h 1637882"/>
                <a:gd name="connsiteX75" fmla="*/ 20097 w 2250831"/>
                <a:gd name="connsiteY75" fmla="*/ 1256044 h 1637882"/>
                <a:gd name="connsiteX76" fmla="*/ 10049 w 2250831"/>
                <a:gd name="connsiteY76" fmla="*/ 1205802 h 1637882"/>
                <a:gd name="connsiteX77" fmla="*/ 0 w 2250831"/>
                <a:gd name="connsiteY77" fmla="*/ 1165609 h 1637882"/>
                <a:gd name="connsiteX78" fmla="*/ 20097 w 2250831"/>
                <a:gd name="connsiteY78" fmla="*/ 954594 h 1637882"/>
                <a:gd name="connsiteX79" fmla="*/ 40194 w 2250831"/>
                <a:gd name="connsiteY79" fmla="*/ 894303 h 1637882"/>
                <a:gd name="connsiteX80" fmla="*/ 60291 w 2250831"/>
                <a:gd name="connsiteY80" fmla="*/ 864158 h 1637882"/>
                <a:gd name="connsiteX81" fmla="*/ 70339 w 2250831"/>
                <a:gd name="connsiteY81" fmla="*/ 834013 h 1637882"/>
                <a:gd name="connsiteX82" fmla="*/ 130629 w 2250831"/>
                <a:gd name="connsiteY82" fmla="*/ 743578 h 1637882"/>
                <a:gd name="connsiteX83" fmla="*/ 150726 w 2250831"/>
                <a:gd name="connsiteY83" fmla="*/ 713433 h 1637882"/>
                <a:gd name="connsiteX84" fmla="*/ 170822 w 2250831"/>
                <a:gd name="connsiteY84" fmla="*/ 683288 h 1637882"/>
                <a:gd name="connsiteX85" fmla="*/ 200967 w 2250831"/>
                <a:gd name="connsiteY85" fmla="*/ 653143 h 1637882"/>
                <a:gd name="connsiteX86" fmla="*/ 241161 w 2250831"/>
                <a:gd name="connsiteY86" fmla="*/ 592853 h 1637882"/>
                <a:gd name="connsiteX87" fmla="*/ 271306 w 2250831"/>
                <a:gd name="connsiteY87" fmla="*/ 552660 h 1637882"/>
                <a:gd name="connsiteX88" fmla="*/ 311499 w 2250831"/>
                <a:gd name="connsiteY88" fmla="*/ 492369 h 1637882"/>
                <a:gd name="connsiteX89" fmla="*/ 401935 w 2250831"/>
                <a:gd name="connsiteY89" fmla="*/ 432079 h 1637882"/>
                <a:gd name="connsiteX90" fmla="*/ 432080 w 2250831"/>
                <a:gd name="connsiteY90" fmla="*/ 411983 h 1637882"/>
                <a:gd name="connsiteX91" fmla="*/ 462225 w 2250831"/>
                <a:gd name="connsiteY91" fmla="*/ 401934 h 1637882"/>
                <a:gd name="connsiteX92" fmla="*/ 492370 w 2250831"/>
                <a:gd name="connsiteY92" fmla="*/ 381838 h 1637882"/>
                <a:gd name="connsiteX93" fmla="*/ 592853 w 2250831"/>
                <a:gd name="connsiteY93" fmla="*/ 351693 h 16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250831" h="1637882">
                  <a:moveTo>
                    <a:pt x="592853" y="351693"/>
                  </a:moveTo>
                  <a:cubicBezTo>
                    <a:pt x="622998" y="348344"/>
                    <a:pt x="646236" y="361741"/>
                    <a:pt x="673240" y="361741"/>
                  </a:cubicBezTo>
                  <a:cubicBezTo>
                    <a:pt x="683832" y="361741"/>
                    <a:pt x="692999" y="353770"/>
                    <a:pt x="703385" y="351693"/>
                  </a:cubicBezTo>
                  <a:cubicBezTo>
                    <a:pt x="726609" y="347048"/>
                    <a:pt x="750278" y="344994"/>
                    <a:pt x="773724" y="341644"/>
                  </a:cubicBezTo>
                  <a:lnTo>
                    <a:pt x="834014" y="321547"/>
                  </a:lnTo>
                  <a:lnTo>
                    <a:pt x="864159" y="311499"/>
                  </a:lnTo>
                  <a:cubicBezTo>
                    <a:pt x="874207" y="304800"/>
                    <a:pt x="883502" y="296803"/>
                    <a:pt x="894304" y="291402"/>
                  </a:cubicBezTo>
                  <a:cubicBezTo>
                    <a:pt x="903778" y="286665"/>
                    <a:pt x="915190" y="286498"/>
                    <a:pt x="924449" y="281354"/>
                  </a:cubicBezTo>
                  <a:cubicBezTo>
                    <a:pt x="945563" y="269624"/>
                    <a:pt x="964642" y="254559"/>
                    <a:pt x="984739" y="241161"/>
                  </a:cubicBezTo>
                  <a:cubicBezTo>
                    <a:pt x="993552" y="235286"/>
                    <a:pt x="1005410" y="235849"/>
                    <a:pt x="1014884" y="231112"/>
                  </a:cubicBezTo>
                  <a:cubicBezTo>
                    <a:pt x="1025686" y="225711"/>
                    <a:pt x="1033993" y="215921"/>
                    <a:pt x="1045029" y="211016"/>
                  </a:cubicBezTo>
                  <a:cubicBezTo>
                    <a:pt x="1064387" y="202413"/>
                    <a:pt x="1105319" y="190919"/>
                    <a:pt x="1105319" y="190919"/>
                  </a:cubicBezTo>
                  <a:cubicBezTo>
                    <a:pt x="1115367" y="184220"/>
                    <a:pt x="1124428" y="175727"/>
                    <a:pt x="1135464" y="170822"/>
                  </a:cubicBezTo>
                  <a:cubicBezTo>
                    <a:pt x="1154822" y="162218"/>
                    <a:pt x="1178128" y="162475"/>
                    <a:pt x="1195754" y="150725"/>
                  </a:cubicBezTo>
                  <a:cubicBezTo>
                    <a:pt x="1282145" y="93133"/>
                    <a:pt x="1172841" y="162182"/>
                    <a:pt x="1256044" y="120580"/>
                  </a:cubicBezTo>
                  <a:cubicBezTo>
                    <a:pt x="1314343" y="91430"/>
                    <a:pt x="1255925" y="106809"/>
                    <a:pt x="1326383" y="80387"/>
                  </a:cubicBezTo>
                  <a:cubicBezTo>
                    <a:pt x="1339314" y="75538"/>
                    <a:pt x="1353297" y="74133"/>
                    <a:pt x="1366576" y="70339"/>
                  </a:cubicBezTo>
                  <a:cubicBezTo>
                    <a:pt x="1376760" y="67429"/>
                    <a:pt x="1386502" y="63077"/>
                    <a:pt x="1396721" y="60290"/>
                  </a:cubicBezTo>
                  <a:cubicBezTo>
                    <a:pt x="1423368" y="53023"/>
                    <a:pt x="1450905" y="48928"/>
                    <a:pt x="1477108" y="40194"/>
                  </a:cubicBezTo>
                  <a:cubicBezTo>
                    <a:pt x="1497205" y="33495"/>
                    <a:pt x="1516626" y="24251"/>
                    <a:pt x="1537398" y="20097"/>
                  </a:cubicBezTo>
                  <a:cubicBezTo>
                    <a:pt x="1607618" y="6054"/>
                    <a:pt x="1570793" y="12857"/>
                    <a:pt x="1647930" y="0"/>
                  </a:cubicBezTo>
                  <a:cubicBezTo>
                    <a:pt x="1761811" y="3350"/>
                    <a:pt x="1875809" y="3899"/>
                    <a:pt x="1989574" y="10049"/>
                  </a:cubicBezTo>
                  <a:cubicBezTo>
                    <a:pt x="2000150" y="10621"/>
                    <a:pt x="2010245" y="15360"/>
                    <a:pt x="2019719" y="20097"/>
                  </a:cubicBezTo>
                  <a:cubicBezTo>
                    <a:pt x="2040830" y="30653"/>
                    <a:pt x="2065868" y="52157"/>
                    <a:pt x="2080009" y="70339"/>
                  </a:cubicBezTo>
                  <a:cubicBezTo>
                    <a:pt x="2094838" y="89404"/>
                    <a:pt x="2106805" y="110532"/>
                    <a:pt x="2120203" y="130629"/>
                  </a:cubicBezTo>
                  <a:lnTo>
                    <a:pt x="2140299" y="160774"/>
                  </a:lnTo>
                  <a:lnTo>
                    <a:pt x="2160396" y="190919"/>
                  </a:lnTo>
                  <a:lnTo>
                    <a:pt x="2180493" y="221064"/>
                  </a:lnTo>
                  <a:cubicBezTo>
                    <a:pt x="2183842" y="231112"/>
                    <a:pt x="2185804" y="241735"/>
                    <a:pt x="2190541" y="251209"/>
                  </a:cubicBezTo>
                  <a:cubicBezTo>
                    <a:pt x="2195942" y="262011"/>
                    <a:pt x="2205733" y="270318"/>
                    <a:pt x="2210638" y="281354"/>
                  </a:cubicBezTo>
                  <a:cubicBezTo>
                    <a:pt x="2219242" y="300712"/>
                    <a:pt x="2224036" y="321547"/>
                    <a:pt x="2230735" y="341644"/>
                  </a:cubicBezTo>
                  <a:lnTo>
                    <a:pt x="2240783" y="371789"/>
                  </a:lnTo>
                  <a:lnTo>
                    <a:pt x="2250831" y="401934"/>
                  </a:lnTo>
                  <a:cubicBezTo>
                    <a:pt x="2247482" y="468923"/>
                    <a:pt x="2248471" y="536270"/>
                    <a:pt x="2240783" y="602901"/>
                  </a:cubicBezTo>
                  <a:cubicBezTo>
                    <a:pt x="2235413" y="649444"/>
                    <a:pt x="2222772" y="666477"/>
                    <a:pt x="2190541" y="693336"/>
                  </a:cubicBezTo>
                  <a:cubicBezTo>
                    <a:pt x="2181263" y="701067"/>
                    <a:pt x="2169674" y="705702"/>
                    <a:pt x="2160396" y="713433"/>
                  </a:cubicBezTo>
                  <a:cubicBezTo>
                    <a:pt x="2149479" y="722530"/>
                    <a:pt x="2141468" y="734854"/>
                    <a:pt x="2130251" y="743578"/>
                  </a:cubicBezTo>
                  <a:cubicBezTo>
                    <a:pt x="2078423" y="783889"/>
                    <a:pt x="2085300" y="778659"/>
                    <a:pt x="2039816" y="793820"/>
                  </a:cubicBezTo>
                  <a:cubicBezTo>
                    <a:pt x="2019719" y="807218"/>
                    <a:pt x="2002440" y="826375"/>
                    <a:pt x="1979526" y="834013"/>
                  </a:cubicBezTo>
                  <a:cubicBezTo>
                    <a:pt x="1969478" y="837363"/>
                    <a:pt x="1958855" y="839325"/>
                    <a:pt x="1949381" y="844062"/>
                  </a:cubicBezTo>
                  <a:cubicBezTo>
                    <a:pt x="1938579" y="849463"/>
                    <a:pt x="1930038" y="858757"/>
                    <a:pt x="1919236" y="864158"/>
                  </a:cubicBezTo>
                  <a:cubicBezTo>
                    <a:pt x="1909762" y="868895"/>
                    <a:pt x="1898565" y="869470"/>
                    <a:pt x="1889091" y="874207"/>
                  </a:cubicBezTo>
                  <a:cubicBezTo>
                    <a:pt x="1878289" y="879608"/>
                    <a:pt x="1869981" y="889398"/>
                    <a:pt x="1858945" y="894303"/>
                  </a:cubicBezTo>
                  <a:cubicBezTo>
                    <a:pt x="1839587" y="902906"/>
                    <a:pt x="1818752" y="907701"/>
                    <a:pt x="1798655" y="914400"/>
                  </a:cubicBezTo>
                  <a:lnTo>
                    <a:pt x="1738365" y="934497"/>
                  </a:lnTo>
                  <a:lnTo>
                    <a:pt x="1708220" y="944545"/>
                  </a:lnTo>
                  <a:cubicBezTo>
                    <a:pt x="1698172" y="951244"/>
                    <a:pt x="1688877" y="959241"/>
                    <a:pt x="1678075" y="964642"/>
                  </a:cubicBezTo>
                  <a:cubicBezTo>
                    <a:pt x="1668601" y="969379"/>
                    <a:pt x="1656201" y="968073"/>
                    <a:pt x="1647930" y="974690"/>
                  </a:cubicBezTo>
                  <a:cubicBezTo>
                    <a:pt x="1582997" y="1026636"/>
                    <a:pt x="1673461" y="989625"/>
                    <a:pt x="1597688" y="1014884"/>
                  </a:cubicBezTo>
                  <a:cubicBezTo>
                    <a:pt x="1577591" y="1034981"/>
                    <a:pt x="1561046" y="1059409"/>
                    <a:pt x="1537398" y="1075174"/>
                  </a:cubicBezTo>
                  <a:cubicBezTo>
                    <a:pt x="1483605" y="1111036"/>
                    <a:pt x="1515792" y="1086732"/>
                    <a:pt x="1446963" y="1155561"/>
                  </a:cubicBezTo>
                  <a:cubicBezTo>
                    <a:pt x="1436915" y="1165609"/>
                    <a:pt x="1424701" y="1173882"/>
                    <a:pt x="1416818" y="1185706"/>
                  </a:cubicBezTo>
                  <a:lnTo>
                    <a:pt x="1356528" y="1276141"/>
                  </a:lnTo>
                  <a:lnTo>
                    <a:pt x="1336431" y="1306286"/>
                  </a:lnTo>
                  <a:cubicBezTo>
                    <a:pt x="1333082" y="1316334"/>
                    <a:pt x="1331527" y="1327172"/>
                    <a:pt x="1326383" y="1336431"/>
                  </a:cubicBezTo>
                  <a:cubicBezTo>
                    <a:pt x="1314653" y="1357545"/>
                    <a:pt x="1286189" y="1396721"/>
                    <a:pt x="1286189" y="1396721"/>
                  </a:cubicBezTo>
                  <a:cubicBezTo>
                    <a:pt x="1268504" y="1449779"/>
                    <a:pt x="1282016" y="1418054"/>
                    <a:pt x="1235948" y="1487156"/>
                  </a:cubicBezTo>
                  <a:lnTo>
                    <a:pt x="1195754" y="1547446"/>
                  </a:lnTo>
                  <a:cubicBezTo>
                    <a:pt x="1172308" y="1582616"/>
                    <a:pt x="1165611" y="1601037"/>
                    <a:pt x="1115367" y="1617785"/>
                  </a:cubicBezTo>
                  <a:cubicBezTo>
                    <a:pt x="1059604" y="1636372"/>
                    <a:pt x="1095732" y="1626519"/>
                    <a:pt x="1004836" y="1637882"/>
                  </a:cubicBezTo>
                  <a:cubicBezTo>
                    <a:pt x="880906" y="1634532"/>
                    <a:pt x="756721" y="1636462"/>
                    <a:pt x="633047" y="1627833"/>
                  </a:cubicBezTo>
                  <a:cubicBezTo>
                    <a:pt x="611914" y="1626359"/>
                    <a:pt x="592853" y="1614435"/>
                    <a:pt x="572756" y="1607736"/>
                  </a:cubicBezTo>
                  <a:lnTo>
                    <a:pt x="542611" y="1597688"/>
                  </a:lnTo>
                  <a:lnTo>
                    <a:pt x="512466" y="1587640"/>
                  </a:lnTo>
                  <a:cubicBezTo>
                    <a:pt x="502418" y="1580941"/>
                    <a:pt x="493421" y="1572300"/>
                    <a:pt x="482321" y="1567543"/>
                  </a:cubicBezTo>
                  <a:cubicBezTo>
                    <a:pt x="469628" y="1562103"/>
                    <a:pt x="455407" y="1561289"/>
                    <a:pt x="442128" y="1557495"/>
                  </a:cubicBezTo>
                  <a:cubicBezTo>
                    <a:pt x="431944" y="1554585"/>
                    <a:pt x="422167" y="1550356"/>
                    <a:pt x="411983" y="1547446"/>
                  </a:cubicBezTo>
                  <a:cubicBezTo>
                    <a:pt x="398704" y="1543652"/>
                    <a:pt x="385017" y="1541366"/>
                    <a:pt x="371789" y="1537398"/>
                  </a:cubicBezTo>
                  <a:cubicBezTo>
                    <a:pt x="351499" y="1531311"/>
                    <a:pt x="329125" y="1529052"/>
                    <a:pt x="311499" y="1517301"/>
                  </a:cubicBezTo>
                  <a:lnTo>
                    <a:pt x="251209" y="1477108"/>
                  </a:lnTo>
                  <a:cubicBezTo>
                    <a:pt x="241161" y="1470409"/>
                    <a:pt x="232521" y="1460830"/>
                    <a:pt x="221064" y="1457011"/>
                  </a:cubicBezTo>
                  <a:cubicBezTo>
                    <a:pt x="211016" y="1453662"/>
                    <a:pt x="200654" y="1451135"/>
                    <a:pt x="190919" y="1446963"/>
                  </a:cubicBezTo>
                  <a:cubicBezTo>
                    <a:pt x="153460" y="1430909"/>
                    <a:pt x="115921" y="1409390"/>
                    <a:pt x="90436" y="1376624"/>
                  </a:cubicBezTo>
                  <a:cubicBezTo>
                    <a:pt x="75607" y="1357559"/>
                    <a:pt x="50242" y="1316334"/>
                    <a:pt x="50242" y="1316334"/>
                  </a:cubicBezTo>
                  <a:cubicBezTo>
                    <a:pt x="46893" y="1306286"/>
                    <a:pt x="44931" y="1295663"/>
                    <a:pt x="40194" y="1286189"/>
                  </a:cubicBezTo>
                  <a:cubicBezTo>
                    <a:pt x="34793" y="1275387"/>
                    <a:pt x="24337" y="1267352"/>
                    <a:pt x="20097" y="1256044"/>
                  </a:cubicBezTo>
                  <a:cubicBezTo>
                    <a:pt x="14100" y="1240052"/>
                    <a:pt x="13754" y="1222474"/>
                    <a:pt x="10049" y="1205802"/>
                  </a:cubicBezTo>
                  <a:cubicBezTo>
                    <a:pt x="7053" y="1192321"/>
                    <a:pt x="3350" y="1179007"/>
                    <a:pt x="0" y="1165609"/>
                  </a:cubicBezTo>
                  <a:cubicBezTo>
                    <a:pt x="6047" y="1062809"/>
                    <a:pt x="-2620" y="1030316"/>
                    <a:pt x="20097" y="954594"/>
                  </a:cubicBezTo>
                  <a:cubicBezTo>
                    <a:pt x="26184" y="934303"/>
                    <a:pt x="28443" y="911929"/>
                    <a:pt x="40194" y="894303"/>
                  </a:cubicBezTo>
                  <a:lnTo>
                    <a:pt x="60291" y="864158"/>
                  </a:lnTo>
                  <a:cubicBezTo>
                    <a:pt x="63640" y="854110"/>
                    <a:pt x="65195" y="843272"/>
                    <a:pt x="70339" y="834013"/>
                  </a:cubicBezTo>
                  <a:cubicBezTo>
                    <a:pt x="70345" y="834003"/>
                    <a:pt x="120577" y="758655"/>
                    <a:pt x="130629" y="743578"/>
                  </a:cubicBezTo>
                  <a:lnTo>
                    <a:pt x="150726" y="713433"/>
                  </a:lnTo>
                  <a:cubicBezTo>
                    <a:pt x="157425" y="703385"/>
                    <a:pt x="162283" y="691827"/>
                    <a:pt x="170822" y="683288"/>
                  </a:cubicBezTo>
                  <a:cubicBezTo>
                    <a:pt x="180870" y="673240"/>
                    <a:pt x="192243" y="664360"/>
                    <a:pt x="200967" y="653143"/>
                  </a:cubicBezTo>
                  <a:cubicBezTo>
                    <a:pt x="215796" y="634078"/>
                    <a:pt x="226669" y="612176"/>
                    <a:pt x="241161" y="592853"/>
                  </a:cubicBezTo>
                  <a:cubicBezTo>
                    <a:pt x="251209" y="579455"/>
                    <a:pt x="261702" y="566380"/>
                    <a:pt x="271306" y="552660"/>
                  </a:cubicBezTo>
                  <a:cubicBezTo>
                    <a:pt x="285157" y="532873"/>
                    <a:pt x="291402" y="505767"/>
                    <a:pt x="311499" y="492369"/>
                  </a:cubicBezTo>
                  <a:lnTo>
                    <a:pt x="401935" y="432079"/>
                  </a:lnTo>
                  <a:cubicBezTo>
                    <a:pt x="411983" y="425380"/>
                    <a:pt x="420623" y="415802"/>
                    <a:pt x="432080" y="411983"/>
                  </a:cubicBezTo>
                  <a:cubicBezTo>
                    <a:pt x="442128" y="408633"/>
                    <a:pt x="452751" y="406671"/>
                    <a:pt x="462225" y="401934"/>
                  </a:cubicBezTo>
                  <a:cubicBezTo>
                    <a:pt x="473027" y="396533"/>
                    <a:pt x="481334" y="386743"/>
                    <a:pt x="492370" y="381838"/>
                  </a:cubicBezTo>
                  <a:cubicBezTo>
                    <a:pt x="511728" y="373235"/>
                    <a:pt x="562708" y="355042"/>
                    <a:pt x="592853" y="351693"/>
                  </a:cubicBez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/>
            <p:cNvSpPr/>
            <p:nvPr/>
          </p:nvSpPr>
          <p:spPr>
            <a:xfrm rot="7002515">
              <a:off x="4278712" y="8313478"/>
              <a:ext cx="411523" cy="618060"/>
            </a:xfrm>
            <a:custGeom>
              <a:avLst/>
              <a:gdLst>
                <a:gd name="connsiteX0" fmla="*/ 0 w 411523"/>
                <a:gd name="connsiteY0" fmla="*/ 309030 h 618060"/>
                <a:gd name="connsiteX1" fmla="*/ 205762 w 411523"/>
                <a:gd name="connsiteY1" fmla="*/ 0 h 618060"/>
                <a:gd name="connsiteX2" fmla="*/ 411524 w 411523"/>
                <a:gd name="connsiteY2" fmla="*/ 309030 h 618060"/>
                <a:gd name="connsiteX3" fmla="*/ 205762 w 411523"/>
                <a:gd name="connsiteY3" fmla="*/ 618060 h 618060"/>
                <a:gd name="connsiteX4" fmla="*/ 0 w 411523"/>
                <a:gd name="connsiteY4" fmla="*/ 309030 h 61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523" h="618060" extrusionOk="0">
                  <a:moveTo>
                    <a:pt x="0" y="309030"/>
                  </a:moveTo>
                  <a:cubicBezTo>
                    <a:pt x="-7428" y="121529"/>
                    <a:pt x="111621" y="-1690"/>
                    <a:pt x="205762" y="0"/>
                  </a:cubicBezTo>
                  <a:cubicBezTo>
                    <a:pt x="315622" y="8462"/>
                    <a:pt x="399411" y="157362"/>
                    <a:pt x="411524" y="309030"/>
                  </a:cubicBezTo>
                  <a:cubicBezTo>
                    <a:pt x="405689" y="475612"/>
                    <a:pt x="316798" y="621280"/>
                    <a:pt x="205762" y="618060"/>
                  </a:cubicBezTo>
                  <a:cubicBezTo>
                    <a:pt x="79812" y="588691"/>
                    <a:pt x="-1170" y="473168"/>
                    <a:pt x="0" y="309030"/>
                  </a:cubicBezTo>
                  <a:close/>
                </a:path>
              </a:pathLst>
            </a:custGeom>
            <a:solidFill>
              <a:srgbClr val="00B050">
                <a:alpha val="20000"/>
              </a:srgbClr>
            </a:solidFill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9" name="Oval 438"/>
            <p:cNvSpPr/>
            <p:nvPr/>
          </p:nvSpPr>
          <p:spPr>
            <a:xfrm rot="5400000">
              <a:off x="4801783" y="7246240"/>
              <a:ext cx="693951" cy="1115031"/>
            </a:xfrm>
            <a:custGeom>
              <a:avLst/>
              <a:gdLst>
                <a:gd name="connsiteX0" fmla="*/ 0 w 693951"/>
                <a:gd name="connsiteY0" fmla="*/ 557516 h 1115031"/>
                <a:gd name="connsiteX1" fmla="*/ 346976 w 693951"/>
                <a:gd name="connsiteY1" fmla="*/ 0 h 1115031"/>
                <a:gd name="connsiteX2" fmla="*/ 693952 w 693951"/>
                <a:gd name="connsiteY2" fmla="*/ 557516 h 1115031"/>
                <a:gd name="connsiteX3" fmla="*/ 346976 w 693951"/>
                <a:gd name="connsiteY3" fmla="*/ 1115032 h 1115031"/>
                <a:gd name="connsiteX4" fmla="*/ 0 w 693951"/>
                <a:gd name="connsiteY4" fmla="*/ 557516 h 111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51" h="1115031" extrusionOk="0">
                  <a:moveTo>
                    <a:pt x="0" y="557516"/>
                  </a:moveTo>
                  <a:cubicBezTo>
                    <a:pt x="-5892" y="236260"/>
                    <a:pt x="185357" y="-2602"/>
                    <a:pt x="346976" y="0"/>
                  </a:cubicBezTo>
                  <a:cubicBezTo>
                    <a:pt x="528386" y="22884"/>
                    <a:pt x="682499" y="267578"/>
                    <a:pt x="693952" y="557516"/>
                  </a:cubicBezTo>
                  <a:cubicBezTo>
                    <a:pt x="676214" y="852989"/>
                    <a:pt x="515898" y="1143127"/>
                    <a:pt x="346976" y="1115032"/>
                  </a:cubicBezTo>
                  <a:cubicBezTo>
                    <a:pt x="152102" y="1107292"/>
                    <a:pt x="-4950" y="837770"/>
                    <a:pt x="0" y="557516"/>
                  </a:cubicBezTo>
                  <a:close/>
                </a:path>
              </a:pathLst>
            </a:custGeom>
            <a:solidFill>
              <a:schemeClr val="accent4">
                <a:lumMod val="50000"/>
                <a:alpha val="20000"/>
              </a:schemeClr>
            </a:solidFill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Oval 410"/>
            <p:cNvSpPr/>
            <p:nvPr/>
          </p:nvSpPr>
          <p:spPr>
            <a:xfrm rot="20845452">
              <a:off x="3915214" y="7632541"/>
              <a:ext cx="1093015" cy="732206"/>
            </a:xfrm>
            <a:custGeom>
              <a:avLst/>
              <a:gdLst>
                <a:gd name="connsiteX0" fmla="*/ 0 w 1093015"/>
                <a:gd name="connsiteY0" fmla="*/ 366103 h 732206"/>
                <a:gd name="connsiteX1" fmla="*/ 546508 w 1093015"/>
                <a:gd name="connsiteY1" fmla="*/ 0 h 732206"/>
                <a:gd name="connsiteX2" fmla="*/ 1093016 w 1093015"/>
                <a:gd name="connsiteY2" fmla="*/ 366103 h 732206"/>
                <a:gd name="connsiteX3" fmla="*/ 546508 w 1093015"/>
                <a:gd name="connsiteY3" fmla="*/ 732206 h 732206"/>
                <a:gd name="connsiteX4" fmla="*/ 0 w 1093015"/>
                <a:gd name="connsiteY4" fmla="*/ 366103 h 73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015" h="732206" extrusionOk="0">
                  <a:moveTo>
                    <a:pt x="0" y="366103"/>
                  </a:moveTo>
                  <a:cubicBezTo>
                    <a:pt x="-3224" y="156606"/>
                    <a:pt x="291441" y="-4054"/>
                    <a:pt x="546508" y="0"/>
                  </a:cubicBezTo>
                  <a:cubicBezTo>
                    <a:pt x="834144" y="31778"/>
                    <a:pt x="1081282" y="182320"/>
                    <a:pt x="1093016" y="366103"/>
                  </a:cubicBezTo>
                  <a:cubicBezTo>
                    <a:pt x="1058880" y="544365"/>
                    <a:pt x="818436" y="769199"/>
                    <a:pt x="546508" y="732206"/>
                  </a:cubicBezTo>
                  <a:cubicBezTo>
                    <a:pt x="239810" y="720589"/>
                    <a:pt x="-7073" y="528782"/>
                    <a:pt x="0" y="366103"/>
                  </a:cubicBez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Oval 411"/>
            <p:cNvSpPr/>
            <p:nvPr/>
          </p:nvSpPr>
          <p:spPr>
            <a:xfrm>
              <a:off x="3701379" y="7771475"/>
              <a:ext cx="875189" cy="918114"/>
            </a:xfrm>
            <a:custGeom>
              <a:avLst/>
              <a:gdLst>
                <a:gd name="connsiteX0" fmla="*/ 0 w 875189"/>
                <a:gd name="connsiteY0" fmla="*/ 459057 h 918114"/>
                <a:gd name="connsiteX1" fmla="*/ 437595 w 875189"/>
                <a:gd name="connsiteY1" fmla="*/ 0 h 918114"/>
                <a:gd name="connsiteX2" fmla="*/ 875190 w 875189"/>
                <a:gd name="connsiteY2" fmla="*/ 459057 h 918114"/>
                <a:gd name="connsiteX3" fmla="*/ 437595 w 875189"/>
                <a:gd name="connsiteY3" fmla="*/ 918114 h 918114"/>
                <a:gd name="connsiteX4" fmla="*/ 0 w 875189"/>
                <a:gd name="connsiteY4" fmla="*/ 459057 h 91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5189" h="918114" extrusionOk="0">
                  <a:moveTo>
                    <a:pt x="0" y="459057"/>
                  </a:moveTo>
                  <a:cubicBezTo>
                    <a:pt x="-5400" y="193293"/>
                    <a:pt x="222160" y="-2275"/>
                    <a:pt x="437595" y="0"/>
                  </a:cubicBezTo>
                  <a:cubicBezTo>
                    <a:pt x="667267" y="26881"/>
                    <a:pt x="855187" y="236911"/>
                    <a:pt x="875190" y="459057"/>
                  </a:cubicBezTo>
                  <a:cubicBezTo>
                    <a:pt x="855763" y="698968"/>
                    <a:pt x="674297" y="924269"/>
                    <a:pt x="437595" y="918114"/>
                  </a:cubicBezTo>
                  <a:cubicBezTo>
                    <a:pt x="179973" y="880077"/>
                    <a:pt x="-4668" y="686508"/>
                    <a:pt x="0" y="459057"/>
                  </a:cubicBez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6735170" y="3325969"/>
              <a:ext cx="2163336" cy="1483112"/>
              <a:chOff x="7002966" y="3401122"/>
              <a:chExt cx="2163336" cy="1483112"/>
            </a:xfrm>
          </p:grpSpPr>
          <p:sp>
            <p:nvSpPr>
              <p:cNvPr id="341" name="Freeform 340"/>
              <p:cNvSpPr/>
              <p:nvPr/>
            </p:nvSpPr>
            <p:spPr>
              <a:xfrm>
                <a:off x="7002966" y="3401122"/>
                <a:ext cx="2163336" cy="1483112"/>
              </a:xfrm>
              <a:custGeom>
                <a:avLst/>
                <a:gdLst>
                  <a:gd name="connsiteX0" fmla="*/ 189571 w 2163336"/>
                  <a:gd name="connsiteY0" fmla="*/ 501805 h 1483112"/>
                  <a:gd name="connsiteX1" fmla="*/ 267629 w 2163336"/>
                  <a:gd name="connsiteY1" fmla="*/ 434898 h 1483112"/>
                  <a:gd name="connsiteX2" fmla="*/ 289932 w 2163336"/>
                  <a:gd name="connsiteY2" fmla="*/ 412595 h 1483112"/>
                  <a:gd name="connsiteX3" fmla="*/ 356839 w 2163336"/>
                  <a:gd name="connsiteY3" fmla="*/ 390293 h 1483112"/>
                  <a:gd name="connsiteX4" fmla="*/ 390293 w 2163336"/>
                  <a:gd name="connsiteY4" fmla="*/ 367990 h 1483112"/>
                  <a:gd name="connsiteX5" fmla="*/ 457200 w 2163336"/>
                  <a:gd name="connsiteY5" fmla="*/ 345688 h 1483112"/>
                  <a:gd name="connsiteX6" fmla="*/ 568712 w 2163336"/>
                  <a:gd name="connsiteY6" fmla="*/ 323385 h 1483112"/>
                  <a:gd name="connsiteX7" fmla="*/ 880946 w 2163336"/>
                  <a:gd name="connsiteY7" fmla="*/ 312234 h 1483112"/>
                  <a:gd name="connsiteX8" fmla="*/ 1037063 w 2163336"/>
                  <a:gd name="connsiteY8" fmla="*/ 301083 h 1483112"/>
                  <a:gd name="connsiteX9" fmla="*/ 1159727 w 2163336"/>
                  <a:gd name="connsiteY9" fmla="*/ 267629 h 1483112"/>
                  <a:gd name="connsiteX10" fmla="*/ 1193180 w 2163336"/>
                  <a:gd name="connsiteY10" fmla="*/ 256478 h 1483112"/>
                  <a:gd name="connsiteX11" fmla="*/ 1248936 w 2163336"/>
                  <a:gd name="connsiteY11" fmla="*/ 223024 h 1483112"/>
                  <a:gd name="connsiteX12" fmla="*/ 1304693 w 2163336"/>
                  <a:gd name="connsiteY12" fmla="*/ 189571 h 1483112"/>
                  <a:gd name="connsiteX13" fmla="*/ 1360449 w 2163336"/>
                  <a:gd name="connsiteY13" fmla="*/ 156117 h 1483112"/>
                  <a:gd name="connsiteX14" fmla="*/ 1393902 w 2163336"/>
                  <a:gd name="connsiteY14" fmla="*/ 133815 h 1483112"/>
                  <a:gd name="connsiteX15" fmla="*/ 1427356 w 2163336"/>
                  <a:gd name="connsiteY15" fmla="*/ 122663 h 1483112"/>
                  <a:gd name="connsiteX16" fmla="*/ 1494263 w 2163336"/>
                  <a:gd name="connsiteY16" fmla="*/ 78058 h 1483112"/>
                  <a:gd name="connsiteX17" fmla="*/ 1516566 w 2163336"/>
                  <a:gd name="connsiteY17" fmla="*/ 55756 h 1483112"/>
                  <a:gd name="connsiteX18" fmla="*/ 1583473 w 2163336"/>
                  <a:gd name="connsiteY18" fmla="*/ 33454 h 1483112"/>
                  <a:gd name="connsiteX19" fmla="*/ 1616927 w 2163336"/>
                  <a:gd name="connsiteY19" fmla="*/ 22302 h 1483112"/>
                  <a:gd name="connsiteX20" fmla="*/ 1650380 w 2163336"/>
                  <a:gd name="connsiteY20" fmla="*/ 11151 h 1483112"/>
                  <a:gd name="connsiteX21" fmla="*/ 1683834 w 2163336"/>
                  <a:gd name="connsiteY21" fmla="*/ 0 h 1483112"/>
                  <a:gd name="connsiteX22" fmla="*/ 1828800 w 2163336"/>
                  <a:gd name="connsiteY22" fmla="*/ 11151 h 1483112"/>
                  <a:gd name="connsiteX23" fmla="*/ 1929161 w 2163336"/>
                  <a:gd name="connsiteY23" fmla="*/ 55756 h 1483112"/>
                  <a:gd name="connsiteX24" fmla="*/ 1962614 w 2163336"/>
                  <a:gd name="connsiteY24" fmla="*/ 66907 h 1483112"/>
                  <a:gd name="connsiteX25" fmla="*/ 1984917 w 2163336"/>
                  <a:gd name="connsiteY25" fmla="*/ 89210 h 1483112"/>
                  <a:gd name="connsiteX26" fmla="*/ 2018371 w 2163336"/>
                  <a:gd name="connsiteY26" fmla="*/ 111512 h 1483112"/>
                  <a:gd name="connsiteX27" fmla="*/ 2029522 w 2163336"/>
                  <a:gd name="connsiteY27" fmla="*/ 144966 h 1483112"/>
                  <a:gd name="connsiteX28" fmla="*/ 2051824 w 2163336"/>
                  <a:gd name="connsiteY28" fmla="*/ 178419 h 1483112"/>
                  <a:gd name="connsiteX29" fmla="*/ 2062975 w 2163336"/>
                  <a:gd name="connsiteY29" fmla="*/ 211873 h 1483112"/>
                  <a:gd name="connsiteX30" fmla="*/ 2085278 w 2163336"/>
                  <a:gd name="connsiteY30" fmla="*/ 245327 h 1483112"/>
                  <a:gd name="connsiteX31" fmla="*/ 2129883 w 2163336"/>
                  <a:gd name="connsiteY31" fmla="*/ 367990 h 1483112"/>
                  <a:gd name="connsiteX32" fmla="*/ 2141034 w 2163336"/>
                  <a:gd name="connsiteY32" fmla="*/ 412595 h 1483112"/>
                  <a:gd name="connsiteX33" fmla="*/ 2152185 w 2163336"/>
                  <a:gd name="connsiteY33" fmla="*/ 446049 h 1483112"/>
                  <a:gd name="connsiteX34" fmla="*/ 2163336 w 2163336"/>
                  <a:gd name="connsiteY34" fmla="*/ 501805 h 1483112"/>
                  <a:gd name="connsiteX35" fmla="*/ 2152185 w 2163336"/>
                  <a:gd name="connsiteY35" fmla="*/ 657922 h 1483112"/>
                  <a:gd name="connsiteX36" fmla="*/ 2129883 w 2163336"/>
                  <a:gd name="connsiteY36" fmla="*/ 724829 h 1483112"/>
                  <a:gd name="connsiteX37" fmla="*/ 2107580 w 2163336"/>
                  <a:gd name="connsiteY37" fmla="*/ 747132 h 1483112"/>
                  <a:gd name="connsiteX38" fmla="*/ 2085278 w 2163336"/>
                  <a:gd name="connsiteY38" fmla="*/ 780585 h 1483112"/>
                  <a:gd name="connsiteX39" fmla="*/ 2051824 w 2163336"/>
                  <a:gd name="connsiteY39" fmla="*/ 791737 h 1483112"/>
                  <a:gd name="connsiteX40" fmla="*/ 1984917 w 2163336"/>
                  <a:gd name="connsiteY40" fmla="*/ 836341 h 1483112"/>
                  <a:gd name="connsiteX41" fmla="*/ 1918010 w 2163336"/>
                  <a:gd name="connsiteY41" fmla="*/ 858644 h 1483112"/>
                  <a:gd name="connsiteX42" fmla="*/ 1728439 w 2163336"/>
                  <a:gd name="connsiteY42" fmla="*/ 847493 h 1483112"/>
                  <a:gd name="connsiteX43" fmla="*/ 1661532 w 2163336"/>
                  <a:gd name="connsiteY43" fmla="*/ 836341 h 1483112"/>
                  <a:gd name="connsiteX44" fmla="*/ 1505414 w 2163336"/>
                  <a:gd name="connsiteY44" fmla="*/ 847493 h 1483112"/>
                  <a:gd name="connsiteX45" fmla="*/ 1438507 w 2163336"/>
                  <a:gd name="connsiteY45" fmla="*/ 869795 h 1483112"/>
                  <a:gd name="connsiteX46" fmla="*/ 1371600 w 2163336"/>
                  <a:gd name="connsiteY46" fmla="*/ 903249 h 1483112"/>
                  <a:gd name="connsiteX47" fmla="*/ 1315844 w 2163336"/>
                  <a:gd name="connsiteY47" fmla="*/ 936702 h 1483112"/>
                  <a:gd name="connsiteX48" fmla="*/ 1293541 w 2163336"/>
                  <a:gd name="connsiteY48" fmla="*/ 959005 h 1483112"/>
                  <a:gd name="connsiteX49" fmla="*/ 1248936 w 2163336"/>
                  <a:gd name="connsiteY49" fmla="*/ 1014761 h 1483112"/>
                  <a:gd name="connsiteX50" fmla="*/ 1215483 w 2163336"/>
                  <a:gd name="connsiteY50" fmla="*/ 1025912 h 1483112"/>
                  <a:gd name="connsiteX51" fmla="*/ 1193180 w 2163336"/>
                  <a:gd name="connsiteY51" fmla="*/ 1059366 h 1483112"/>
                  <a:gd name="connsiteX52" fmla="*/ 1137424 w 2163336"/>
                  <a:gd name="connsiteY52" fmla="*/ 1103971 h 1483112"/>
                  <a:gd name="connsiteX53" fmla="*/ 1092819 w 2163336"/>
                  <a:gd name="connsiteY53" fmla="*/ 1159727 h 1483112"/>
                  <a:gd name="connsiteX54" fmla="*/ 1081668 w 2163336"/>
                  <a:gd name="connsiteY54" fmla="*/ 1193180 h 1483112"/>
                  <a:gd name="connsiteX55" fmla="*/ 1037063 w 2163336"/>
                  <a:gd name="connsiteY55" fmla="*/ 1260088 h 1483112"/>
                  <a:gd name="connsiteX56" fmla="*/ 981307 w 2163336"/>
                  <a:gd name="connsiteY56" fmla="*/ 1338146 h 1483112"/>
                  <a:gd name="connsiteX57" fmla="*/ 936702 w 2163336"/>
                  <a:gd name="connsiteY57" fmla="*/ 1382751 h 1483112"/>
                  <a:gd name="connsiteX58" fmla="*/ 869795 w 2163336"/>
                  <a:gd name="connsiteY58" fmla="*/ 1416205 h 1483112"/>
                  <a:gd name="connsiteX59" fmla="*/ 836341 w 2163336"/>
                  <a:gd name="connsiteY59" fmla="*/ 1438507 h 1483112"/>
                  <a:gd name="connsiteX60" fmla="*/ 713678 w 2163336"/>
                  <a:gd name="connsiteY60" fmla="*/ 1471961 h 1483112"/>
                  <a:gd name="connsiteX61" fmla="*/ 591014 w 2163336"/>
                  <a:gd name="connsiteY61" fmla="*/ 1483112 h 1483112"/>
                  <a:gd name="connsiteX62" fmla="*/ 401444 w 2163336"/>
                  <a:gd name="connsiteY62" fmla="*/ 1460810 h 1483112"/>
                  <a:gd name="connsiteX63" fmla="*/ 334536 w 2163336"/>
                  <a:gd name="connsiteY63" fmla="*/ 1438507 h 1483112"/>
                  <a:gd name="connsiteX64" fmla="*/ 301083 w 2163336"/>
                  <a:gd name="connsiteY64" fmla="*/ 1427356 h 1483112"/>
                  <a:gd name="connsiteX65" fmla="*/ 267629 w 2163336"/>
                  <a:gd name="connsiteY65" fmla="*/ 1416205 h 1483112"/>
                  <a:gd name="connsiteX66" fmla="*/ 200722 w 2163336"/>
                  <a:gd name="connsiteY66" fmla="*/ 1371600 h 1483112"/>
                  <a:gd name="connsiteX67" fmla="*/ 167268 w 2163336"/>
                  <a:gd name="connsiteY67" fmla="*/ 1349298 h 1483112"/>
                  <a:gd name="connsiteX68" fmla="*/ 122663 w 2163336"/>
                  <a:gd name="connsiteY68" fmla="*/ 1304693 h 1483112"/>
                  <a:gd name="connsiteX69" fmla="*/ 100361 w 2163336"/>
                  <a:gd name="connsiteY69" fmla="*/ 1282390 h 1483112"/>
                  <a:gd name="connsiteX70" fmla="*/ 78058 w 2163336"/>
                  <a:gd name="connsiteY70" fmla="*/ 1248937 h 1483112"/>
                  <a:gd name="connsiteX71" fmla="*/ 66907 w 2163336"/>
                  <a:gd name="connsiteY71" fmla="*/ 1215483 h 1483112"/>
                  <a:gd name="connsiteX72" fmla="*/ 44605 w 2163336"/>
                  <a:gd name="connsiteY72" fmla="*/ 1193180 h 1483112"/>
                  <a:gd name="connsiteX73" fmla="*/ 22302 w 2163336"/>
                  <a:gd name="connsiteY73" fmla="*/ 1126273 h 1483112"/>
                  <a:gd name="connsiteX74" fmla="*/ 11151 w 2163336"/>
                  <a:gd name="connsiteY74" fmla="*/ 1092819 h 1483112"/>
                  <a:gd name="connsiteX75" fmla="*/ 0 w 2163336"/>
                  <a:gd name="connsiteY75" fmla="*/ 1059366 h 1483112"/>
                  <a:gd name="connsiteX76" fmla="*/ 11151 w 2163336"/>
                  <a:gd name="connsiteY76" fmla="*/ 802888 h 1483112"/>
                  <a:gd name="connsiteX77" fmla="*/ 33454 w 2163336"/>
                  <a:gd name="connsiteY77" fmla="*/ 735980 h 1483112"/>
                  <a:gd name="connsiteX78" fmla="*/ 44605 w 2163336"/>
                  <a:gd name="connsiteY78" fmla="*/ 702527 h 1483112"/>
                  <a:gd name="connsiteX79" fmla="*/ 66907 w 2163336"/>
                  <a:gd name="connsiteY79" fmla="*/ 669073 h 1483112"/>
                  <a:gd name="connsiteX80" fmla="*/ 89210 w 2163336"/>
                  <a:gd name="connsiteY80" fmla="*/ 602166 h 1483112"/>
                  <a:gd name="connsiteX81" fmla="*/ 133814 w 2163336"/>
                  <a:gd name="connsiteY81" fmla="*/ 546410 h 1483112"/>
                  <a:gd name="connsiteX82" fmla="*/ 189571 w 2163336"/>
                  <a:gd name="connsiteY82" fmla="*/ 501805 h 148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163336" h="1483112">
                    <a:moveTo>
                      <a:pt x="189571" y="501805"/>
                    </a:moveTo>
                    <a:cubicBezTo>
                      <a:pt x="215590" y="479503"/>
                      <a:pt x="242016" y="457665"/>
                      <a:pt x="267629" y="434898"/>
                    </a:cubicBezTo>
                    <a:cubicBezTo>
                      <a:pt x="275487" y="427913"/>
                      <a:pt x="280528" y="417297"/>
                      <a:pt x="289932" y="412595"/>
                    </a:cubicBezTo>
                    <a:cubicBezTo>
                      <a:pt x="310959" y="402082"/>
                      <a:pt x="356839" y="390293"/>
                      <a:pt x="356839" y="390293"/>
                    </a:cubicBezTo>
                    <a:cubicBezTo>
                      <a:pt x="367990" y="382859"/>
                      <a:pt x="378046" y="373433"/>
                      <a:pt x="390293" y="367990"/>
                    </a:cubicBezTo>
                    <a:cubicBezTo>
                      <a:pt x="411776" y="358442"/>
                      <a:pt x="434898" y="353122"/>
                      <a:pt x="457200" y="345688"/>
                    </a:cubicBezTo>
                    <a:cubicBezTo>
                      <a:pt x="503138" y="330376"/>
                      <a:pt x="506859" y="326920"/>
                      <a:pt x="568712" y="323385"/>
                    </a:cubicBezTo>
                    <a:cubicBezTo>
                      <a:pt x="672687" y="317443"/>
                      <a:pt x="776920" y="317188"/>
                      <a:pt x="880946" y="312234"/>
                    </a:cubicBezTo>
                    <a:cubicBezTo>
                      <a:pt x="933059" y="309752"/>
                      <a:pt x="985024" y="304800"/>
                      <a:pt x="1037063" y="301083"/>
                    </a:cubicBezTo>
                    <a:cubicBezTo>
                      <a:pt x="1115872" y="285321"/>
                      <a:pt x="1074837" y="295926"/>
                      <a:pt x="1159727" y="267629"/>
                    </a:cubicBezTo>
                    <a:lnTo>
                      <a:pt x="1193180" y="256478"/>
                    </a:lnTo>
                    <a:cubicBezTo>
                      <a:pt x="1249691" y="199970"/>
                      <a:pt x="1176557" y="266452"/>
                      <a:pt x="1248936" y="223024"/>
                    </a:cubicBezTo>
                    <a:cubicBezTo>
                      <a:pt x="1325464" y="177106"/>
                      <a:pt x="1209932" y="221157"/>
                      <a:pt x="1304693" y="189571"/>
                    </a:cubicBezTo>
                    <a:cubicBezTo>
                      <a:pt x="1348253" y="146009"/>
                      <a:pt x="1302546" y="185068"/>
                      <a:pt x="1360449" y="156117"/>
                    </a:cubicBezTo>
                    <a:cubicBezTo>
                      <a:pt x="1372436" y="150124"/>
                      <a:pt x="1381915" y="139809"/>
                      <a:pt x="1393902" y="133815"/>
                    </a:cubicBezTo>
                    <a:cubicBezTo>
                      <a:pt x="1404416" y="128558"/>
                      <a:pt x="1417081" y="128372"/>
                      <a:pt x="1427356" y="122663"/>
                    </a:cubicBezTo>
                    <a:cubicBezTo>
                      <a:pt x="1450787" y="109646"/>
                      <a:pt x="1475309" y="97011"/>
                      <a:pt x="1494263" y="78058"/>
                    </a:cubicBezTo>
                    <a:cubicBezTo>
                      <a:pt x="1501697" y="70624"/>
                      <a:pt x="1507162" y="60458"/>
                      <a:pt x="1516566" y="55756"/>
                    </a:cubicBezTo>
                    <a:cubicBezTo>
                      <a:pt x="1537593" y="45243"/>
                      <a:pt x="1561171" y="40888"/>
                      <a:pt x="1583473" y="33454"/>
                    </a:cubicBezTo>
                    <a:lnTo>
                      <a:pt x="1616927" y="22302"/>
                    </a:lnTo>
                    <a:lnTo>
                      <a:pt x="1650380" y="11151"/>
                    </a:lnTo>
                    <a:lnTo>
                      <a:pt x="1683834" y="0"/>
                    </a:lnTo>
                    <a:cubicBezTo>
                      <a:pt x="1732156" y="3717"/>
                      <a:pt x="1780928" y="3592"/>
                      <a:pt x="1828800" y="11151"/>
                    </a:cubicBezTo>
                    <a:cubicBezTo>
                      <a:pt x="1912889" y="24428"/>
                      <a:pt x="1873599" y="27976"/>
                      <a:pt x="1929161" y="55756"/>
                    </a:cubicBezTo>
                    <a:cubicBezTo>
                      <a:pt x="1939674" y="61013"/>
                      <a:pt x="1951463" y="63190"/>
                      <a:pt x="1962614" y="66907"/>
                    </a:cubicBezTo>
                    <a:cubicBezTo>
                      <a:pt x="1970048" y="74341"/>
                      <a:pt x="1976707" y="82642"/>
                      <a:pt x="1984917" y="89210"/>
                    </a:cubicBezTo>
                    <a:cubicBezTo>
                      <a:pt x="1995382" y="97582"/>
                      <a:pt x="2009999" y="101047"/>
                      <a:pt x="2018371" y="111512"/>
                    </a:cubicBezTo>
                    <a:cubicBezTo>
                      <a:pt x="2025714" y="120691"/>
                      <a:pt x="2024265" y="134452"/>
                      <a:pt x="2029522" y="144966"/>
                    </a:cubicBezTo>
                    <a:cubicBezTo>
                      <a:pt x="2035515" y="156953"/>
                      <a:pt x="2044390" y="167268"/>
                      <a:pt x="2051824" y="178419"/>
                    </a:cubicBezTo>
                    <a:cubicBezTo>
                      <a:pt x="2055541" y="189570"/>
                      <a:pt x="2057718" y="201359"/>
                      <a:pt x="2062975" y="211873"/>
                    </a:cubicBezTo>
                    <a:cubicBezTo>
                      <a:pt x="2068969" y="223860"/>
                      <a:pt x="2080698" y="232732"/>
                      <a:pt x="2085278" y="245327"/>
                    </a:cubicBezTo>
                    <a:cubicBezTo>
                      <a:pt x="2136383" y="385866"/>
                      <a:pt x="2079404" y="292276"/>
                      <a:pt x="2129883" y="367990"/>
                    </a:cubicBezTo>
                    <a:cubicBezTo>
                      <a:pt x="2133600" y="382858"/>
                      <a:pt x="2136824" y="397859"/>
                      <a:pt x="2141034" y="412595"/>
                    </a:cubicBezTo>
                    <a:cubicBezTo>
                      <a:pt x="2144263" y="423897"/>
                      <a:pt x="2149334" y="434645"/>
                      <a:pt x="2152185" y="446049"/>
                    </a:cubicBezTo>
                    <a:cubicBezTo>
                      <a:pt x="2156782" y="464437"/>
                      <a:pt x="2159619" y="483220"/>
                      <a:pt x="2163336" y="501805"/>
                    </a:cubicBezTo>
                    <a:cubicBezTo>
                      <a:pt x="2159619" y="553844"/>
                      <a:pt x="2159924" y="606328"/>
                      <a:pt x="2152185" y="657922"/>
                    </a:cubicBezTo>
                    <a:cubicBezTo>
                      <a:pt x="2148698" y="681171"/>
                      <a:pt x="2146506" y="708206"/>
                      <a:pt x="2129883" y="724829"/>
                    </a:cubicBezTo>
                    <a:cubicBezTo>
                      <a:pt x="2122449" y="732263"/>
                      <a:pt x="2114148" y="738922"/>
                      <a:pt x="2107580" y="747132"/>
                    </a:cubicBezTo>
                    <a:cubicBezTo>
                      <a:pt x="2099208" y="757597"/>
                      <a:pt x="2095743" y="772213"/>
                      <a:pt x="2085278" y="780585"/>
                    </a:cubicBezTo>
                    <a:cubicBezTo>
                      <a:pt x="2076099" y="787928"/>
                      <a:pt x="2062099" y="786028"/>
                      <a:pt x="2051824" y="791737"/>
                    </a:cubicBezTo>
                    <a:cubicBezTo>
                      <a:pt x="2028393" y="804754"/>
                      <a:pt x="2010345" y="827865"/>
                      <a:pt x="1984917" y="836341"/>
                    </a:cubicBezTo>
                    <a:lnTo>
                      <a:pt x="1918010" y="858644"/>
                    </a:lnTo>
                    <a:cubicBezTo>
                      <a:pt x="1854820" y="854927"/>
                      <a:pt x="1791501" y="852977"/>
                      <a:pt x="1728439" y="847493"/>
                    </a:cubicBezTo>
                    <a:cubicBezTo>
                      <a:pt x="1705914" y="845534"/>
                      <a:pt x="1684142" y="836341"/>
                      <a:pt x="1661532" y="836341"/>
                    </a:cubicBezTo>
                    <a:cubicBezTo>
                      <a:pt x="1609360" y="836341"/>
                      <a:pt x="1557453" y="843776"/>
                      <a:pt x="1505414" y="847493"/>
                    </a:cubicBezTo>
                    <a:cubicBezTo>
                      <a:pt x="1483112" y="854927"/>
                      <a:pt x="1458067" y="856754"/>
                      <a:pt x="1438507" y="869795"/>
                    </a:cubicBezTo>
                    <a:cubicBezTo>
                      <a:pt x="1395274" y="898618"/>
                      <a:pt x="1417768" y="887860"/>
                      <a:pt x="1371600" y="903249"/>
                    </a:cubicBezTo>
                    <a:cubicBezTo>
                      <a:pt x="1315086" y="959761"/>
                      <a:pt x="1388227" y="893272"/>
                      <a:pt x="1315844" y="936702"/>
                    </a:cubicBezTo>
                    <a:cubicBezTo>
                      <a:pt x="1306829" y="942111"/>
                      <a:pt x="1300109" y="950795"/>
                      <a:pt x="1293541" y="959005"/>
                    </a:cubicBezTo>
                    <a:cubicBezTo>
                      <a:pt x="1279515" y="976538"/>
                      <a:pt x="1269648" y="1002334"/>
                      <a:pt x="1248936" y="1014761"/>
                    </a:cubicBezTo>
                    <a:cubicBezTo>
                      <a:pt x="1238857" y="1020809"/>
                      <a:pt x="1226634" y="1022195"/>
                      <a:pt x="1215483" y="1025912"/>
                    </a:cubicBezTo>
                    <a:cubicBezTo>
                      <a:pt x="1208049" y="1037063"/>
                      <a:pt x="1202657" y="1049889"/>
                      <a:pt x="1193180" y="1059366"/>
                    </a:cubicBezTo>
                    <a:cubicBezTo>
                      <a:pt x="1135219" y="1117327"/>
                      <a:pt x="1181567" y="1048792"/>
                      <a:pt x="1137424" y="1103971"/>
                    </a:cubicBezTo>
                    <a:cubicBezTo>
                      <a:pt x="1081155" y="1174307"/>
                      <a:pt x="1146671" y="1105875"/>
                      <a:pt x="1092819" y="1159727"/>
                    </a:cubicBezTo>
                    <a:cubicBezTo>
                      <a:pt x="1089102" y="1170878"/>
                      <a:pt x="1087376" y="1182905"/>
                      <a:pt x="1081668" y="1193180"/>
                    </a:cubicBezTo>
                    <a:cubicBezTo>
                      <a:pt x="1068651" y="1216611"/>
                      <a:pt x="1037063" y="1260088"/>
                      <a:pt x="1037063" y="1260088"/>
                    </a:cubicBezTo>
                    <a:cubicBezTo>
                      <a:pt x="1019262" y="1313490"/>
                      <a:pt x="1034224" y="1285228"/>
                      <a:pt x="981307" y="1338146"/>
                    </a:cubicBezTo>
                    <a:lnTo>
                      <a:pt x="936702" y="1382751"/>
                    </a:lnTo>
                    <a:cubicBezTo>
                      <a:pt x="840845" y="1446658"/>
                      <a:pt x="962118" y="1370045"/>
                      <a:pt x="869795" y="1416205"/>
                    </a:cubicBezTo>
                    <a:cubicBezTo>
                      <a:pt x="857808" y="1422198"/>
                      <a:pt x="848588" y="1433064"/>
                      <a:pt x="836341" y="1438507"/>
                    </a:cubicBezTo>
                    <a:cubicBezTo>
                      <a:pt x="803926" y="1452914"/>
                      <a:pt x="750181" y="1467398"/>
                      <a:pt x="713678" y="1471961"/>
                    </a:cubicBezTo>
                    <a:cubicBezTo>
                      <a:pt x="672938" y="1477053"/>
                      <a:pt x="631902" y="1479395"/>
                      <a:pt x="591014" y="1483112"/>
                    </a:cubicBezTo>
                    <a:cubicBezTo>
                      <a:pt x="495716" y="1475782"/>
                      <a:pt x="472528" y="1482135"/>
                      <a:pt x="401444" y="1460810"/>
                    </a:cubicBezTo>
                    <a:cubicBezTo>
                      <a:pt x="378926" y="1454055"/>
                      <a:pt x="356839" y="1445941"/>
                      <a:pt x="334536" y="1438507"/>
                    </a:cubicBezTo>
                    <a:lnTo>
                      <a:pt x="301083" y="1427356"/>
                    </a:lnTo>
                    <a:lnTo>
                      <a:pt x="267629" y="1416205"/>
                    </a:lnTo>
                    <a:lnTo>
                      <a:pt x="200722" y="1371600"/>
                    </a:lnTo>
                    <a:cubicBezTo>
                      <a:pt x="189571" y="1364166"/>
                      <a:pt x="176745" y="1358775"/>
                      <a:pt x="167268" y="1349298"/>
                    </a:cubicBezTo>
                    <a:lnTo>
                      <a:pt x="122663" y="1304693"/>
                    </a:lnTo>
                    <a:cubicBezTo>
                      <a:pt x="115229" y="1297259"/>
                      <a:pt x="106193" y="1291138"/>
                      <a:pt x="100361" y="1282390"/>
                    </a:cubicBezTo>
                    <a:lnTo>
                      <a:pt x="78058" y="1248937"/>
                    </a:lnTo>
                    <a:cubicBezTo>
                      <a:pt x="74341" y="1237786"/>
                      <a:pt x="72954" y="1225562"/>
                      <a:pt x="66907" y="1215483"/>
                    </a:cubicBezTo>
                    <a:cubicBezTo>
                      <a:pt x="61498" y="1206468"/>
                      <a:pt x="49307" y="1202584"/>
                      <a:pt x="44605" y="1193180"/>
                    </a:cubicBezTo>
                    <a:cubicBezTo>
                      <a:pt x="34092" y="1172153"/>
                      <a:pt x="29736" y="1148575"/>
                      <a:pt x="22302" y="1126273"/>
                    </a:cubicBezTo>
                    <a:lnTo>
                      <a:pt x="11151" y="1092819"/>
                    </a:lnTo>
                    <a:lnTo>
                      <a:pt x="0" y="1059366"/>
                    </a:lnTo>
                    <a:cubicBezTo>
                      <a:pt x="3717" y="973873"/>
                      <a:pt x="2345" y="888007"/>
                      <a:pt x="11151" y="802888"/>
                    </a:cubicBezTo>
                    <a:cubicBezTo>
                      <a:pt x="13570" y="779504"/>
                      <a:pt x="26020" y="758283"/>
                      <a:pt x="33454" y="735980"/>
                    </a:cubicBezTo>
                    <a:cubicBezTo>
                      <a:pt x="37171" y="724829"/>
                      <a:pt x="38085" y="712307"/>
                      <a:pt x="44605" y="702527"/>
                    </a:cubicBezTo>
                    <a:cubicBezTo>
                      <a:pt x="52039" y="691376"/>
                      <a:pt x="61464" y="681320"/>
                      <a:pt x="66907" y="669073"/>
                    </a:cubicBezTo>
                    <a:cubicBezTo>
                      <a:pt x="76455" y="647590"/>
                      <a:pt x="72587" y="618790"/>
                      <a:pt x="89210" y="602166"/>
                    </a:cubicBezTo>
                    <a:cubicBezTo>
                      <a:pt x="143064" y="548310"/>
                      <a:pt x="77540" y="616752"/>
                      <a:pt x="133814" y="546410"/>
                    </a:cubicBezTo>
                    <a:lnTo>
                      <a:pt x="189571" y="501805"/>
                    </a:lnTo>
                    <a:close/>
                  </a:path>
                </a:pathLst>
              </a:custGeom>
              <a:solidFill>
                <a:srgbClr val="FF0000">
                  <a:alpha val="20000"/>
                </a:srgbClr>
              </a:solidFill>
              <a:ln w="190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/>
              <p:cNvSpPr/>
              <p:nvPr/>
            </p:nvSpPr>
            <p:spPr>
              <a:xfrm flipH="1">
                <a:off x="7502901" y="420999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/>
              <p:cNvSpPr/>
              <p:nvPr/>
            </p:nvSpPr>
            <p:spPr>
              <a:xfrm flipH="1">
                <a:off x="7524144" y="388117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/>
              <p:cNvSpPr/>
              <p:nvPr/>
            </p:nvSpPr>
            <p:spPr>
              <a:xfrm flipH="1">
                <a:off x="7681624" y="4535015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 flipH="1">
                <a:off x="7827097" y="414995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/>
              <p:nvPr/>
            </p:nvSpPr>
            <p:spPr>
              <a:xfrm flipH="1">
                <a:off x="7255900" y="4474442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6" name="Straight Connector 315"/>
              <p:cNvCxnSpPr>
                <a:stCxn id="312" idx="4"/>
                <a:endCxn id="311" idx="0"/>
              </p:cNvCxnSpPr>
              <p:nvPr/>
            </p:nvCxnSpPr>
            <p:spPr>
              <a:xfrm flipH="1">
                <a:off x="7567799" y="4010973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>
                <a:stCxn id="314" idx="6"/>
                <a:endCxn id="311" idx="2"/>
              </p:cNvCxnSpPr>
              <p:nvPr/>
            </p:nvCxnSpPr>
            <p:spPr>
              <a:xfrm flipH="1">
                <a:off x="7632697" y="4214854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>
                <a:stCxn id="311" idx="5"/>
                <a:endCxn id="315" idx="1"/>
              </p:cNvCxnSpPr>
              <p:nvPr/>
            </p:nvCxnSpPr>
            <p:spPr>
              <a:xfrm flipH="1">
                <a:off x="7366688" y="4320782"/>
                <a:ext cx="155221" cy="1726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>
                <a:stCxn id="311" idx="3"/>
                <a:endCxn id="313" idx="7"/>
              </p:cNvCxnSpPr>
              <p:nvPr/>
            </p:nvCxnSpPr>
            <p:spPr>
              <a:xfrm>
                <a:off x="7613689" y="4320782"/>
                <a:ext cx="86943" cy="233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>
                <a:stCxn id="314" idx="7"/>
                <a:endCxn id="312" idx="3"/>
              </p:cNvCxnSpPr>
              <p:nvPr/>
            </p:nvCxnSpPr>
            <p:spPr>
              <a:xfrm flipH="1" flipV="1">
                <a:off x="7634932" y="3991965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1" name="Oval 320"/>
              <p:cNvSpPr/>
              <p:nvPr/>
            </p:nvSpPr>
            <p:spPr>
              <a:xfrm flipH="1">
                <a:off x="8081388" y="382759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 flipH="1">
                <a:off x="8501304" y="382759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 flipH="1">
                <a:off x="8088099" y="417482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 flipH="1">
                <a:off x="8682052" y="361415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 flipH="1">
                <a:off x="8783549" y="400661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6" name="Straight Connector 325"/>
              <p:cNvCxnSpPr>
                <a:stCxn id="321" idx="5"/>
                <a:endCxn id="314" idx="0"/>
              </p:cNvCxnSpPr>
              <p:nvPr/>
            </p:nvCxnSpPr>
            <p:spPr>
              <a:xfrm flipH="1">
                <a:off x="7891995" y="3938379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>
                <a:stCxn id="322" idx="6"/>
                <a:endCxn id="321" idx="2"/>
              </p:cNvCxnSpPr>
              <p:nvPr/>
            </p:nvCxnSpPr>
            <p:spPr>
              <a:xfrm flipH="1">
                <a:off x="8211184" y="3892489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stCxn id="323" idx="0"/>
                <a:endCxn id="321" idx="4"/>
              </p:cNvCxnSpPr>
              <p:nvPr/>
            </p:nvCxnSpPr>
            <p:spPr>
              <a:xfrm flipH="1" flipV="1">
                <a:off x="8146286" y="3957387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>
                <a:stCxn id="325" idx="0"/>
                <a:endCxn id="324" idx="3"/>
              </p:cNvCxnSpPr>
              <p:nvPr/>
            </p:nvCxnSpPr>
            <p:spPr>
              <a:xfrm flipH="1" flipV="1">
                <a:off x="8792840" y="3724942"/>
                <a:ext cx="55607" cy="281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>
                <a:stCxn id="325" idx="6"/>
                <a:endCxn id="322" idx="3"/>
              </p:cNvCxnSpPr>
              <p:nvPr/>
            </p:nvCxnSpPr>
            <p:spPr>
              <a:xfrm flipH="1" flipV="1">
                <a:off x="8612092" y="3938379"/>
                <a:ext cx="171457" cy="133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>
                <a:stCxn id="324" idx="5"/>
                <a:endCxn id="322" idx="1"/>
              </p:cNvCxnSpPr>
              <p:nvPr/>
            </p:nvCxnSpPr>
            <p:spPr>
              <a:xfrm flipH="1">
                <a:off x="8612092" y="3724942"/>
                <a:ext cx="88968" cy="121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23" idx="6"/>
                <a:endCxn id="314" idx="2"/>
              </p:cNvCxnSpPr>
              <p:nvPr/>
            </p:nvCxnSpPr>
            <p:spPr>
              <a:xfrm flipH="1" flipV="1">
                <a:off x="7956893" y="4214854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6" name="Oval 335"/>
              <p:cNvSpPr/>
              <p:nvPr/>
            </p:nvSpPr>
            <p:spPr>
              <a:xfrm flipH="1">
                <a:off x="7230579" y="406052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/>
              <p:cNvCxnSpPr>
                <a:stCxn id="311" idx="6"/>
                <a:endCxn id="336" idx="3"/>
              </p:cNvCxnSpPr>
              <p:nvPr/>
            </p:nvCxnSpPr>
            <p:spPr>
              <a:xfrm flipH="1" flipV="1">
                <a:off x="7341367" y="4171312"/>
                <a:ext cx="161534" cy="1035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/>
            <p:cNvGrpSpPr/>
            <p:nvPr/>
          </p:nvGrpSpPr>
          <p:grpSpPr>
            <a:xfrm>
              <a:off x="6895067" y="5273110"/>
              <a:ext cx="1719266" cy="1652953"/>
              <a:chOff x="7199651" y="5641145"/>
              <a:chExt cx="1719266" cy="1652953"/>
            </a:xfrm>
          </p:grpSpPr>
          <p:sp>
            <p:nvSpPr>
              <p:cNvPr id="385" name="Freeform 384"/>
              <p:cNvSpPr/>
              <p:nvPr/>
            </p:nvSpPr>
            <p:spPr>
              <a:xfrm>
                <a:off x="7199651" y="5641145"/>
                <a:ext cx="1719266" cy="1652953"/>
              </a:xfrm>
              <a:custGeom>
                <a:avLst/>
                <a:gdLst>
                  <a:gd name="connsiteX0" fmla="*/ 143684 w 1719266"/>
                  <a:gd name="connsiteY0" fmla="*/ 344658 h 1652953"/>
                  <a:gd name="connsiteX1" fmla="*/ 80380 w 1719266"/>
                  <a:gd name="connsiteY1" fmla="*/ 407963 h 1652953"/>
                  <a:gd name="connsiteX2" fmla="*/ 45211 w 1719266"/>
                  <a:gd name="connsiteY2" fmla="*/ 450166 h 1652953"/>
                  <a:gd name="connsiteX3" fmla="*/ 17075 w 1719266"/>
                  <a:gd name="connsiteY3" fmla="*/ 513470 h 1652953"/>
                  <a:gd name="connsiteX4" fmla="*/ 10041 w 1719266"/>
                  <a:gd name="connsiteY4" fmla="*/ 534572 h 1652953"/>
                  <a:gd name="connsiteX5" fmla="*/ 10041 w 1719266"/>
                  <a:gd name="connsiteY5" fmla="*/ 745587 h 1652953"/>
                  <a:gd name="connsiteX6" fmla="*/ 17075 w 1719266"/>
                  <a:gd name="connsiteY6" fmla="*/ 773723 h 1652953"/>
                  <a:gd name="connsiteX7" fmla="*/ 24109 w 1719266"/>
                  <a:gd name="connsiteY7" fmla="*/ 815926 h 1652953"/>
                  <a:gd name="connsiteX8" fmla="*/ 31143 w 1719266"/>
                  <a:gd name="connsiteY8" fmla="*/ 844061 h 1652953"/>
                  <a:gd name="connsiteX9" fmla="*/ 38177 w 1719266"/>
                  <a:gd name="connsiteY9" fmla="*/ 879230 h 1652953"/>
                  <a:gd name="connsiteX10" fmla="*/ 45211 w 1719266"/>
                  <a:gd name="connsiteY10" fmla="*/ 900332 h 1652953"/>
                  <a:gd name="connsiteX11" fmla="*/ 52244 w 1719266"/>
                  <a:gd name="connsiteY11" fmla="*/ 935501 h 1652953"/>
                  <a:gd name="connsiteX12" fmla="*/ 59278 w 1719266"/>
                  <a:gd name="connsiteY12" fmla="*/ 963637 h 1652953"/>
                  <a:gd name="connsiteX13" fmla="*/ 80380 w 1719266"/>
                  <a:gd name="connsiteY13" fmla="*/ 1055077 h 1652953"/>
                  <a:gd name="connsiteX14" fmla="*/ 101481 w 1719266"/>
                  <a:gd name="connsiteY14" fmla="*/ 1097280 h 1652953"/>
                  <a:gd name="connsiteX15" fmla="*/ 122583 w 1719266"/>
                  <a:gd name="connsiteY15" fmla="*/ 1111347 h 1652953"/>
                  <a:gd name="connsiteX16" fmla="*/ 157752 w 1719266"/>
                  <a:gd name="connsiteY16" fmla="*/ 1139483 h 1652953"/>
                  <a:gd name="connsiteX17" fmla="*/ 221057 w 1719266"/>
                  <a:gd name="connsiteY17" fmla="*/ 1174652 h 1652953"/>
                  <a:gd name="connsiteX18" fmla="*/ 284361 w 1719266"/>
                  <a:gd name="connsiteY18" fmla="*/ 1209821 h 1652953"/>
                  <a:gd name="connsiteX19" fmla="*/ 298429 w 1719266"/>
                  <a:gd name="connsiteY19" fmla="*/ 1230923 h 1652953"/>
                  <a:gd name="connsiteX20" fmla="*/ 340632 w 1719266"/>
                  <a:gd name="connsiteY20" fmla="*/ 1259058 h 1652953"/>
                  <a:gd name="connsiteX21" fmla="*/ 354700 w 1719266"/>
                  <a:gd name="connsiteY21" fmla="*/ 1280160 h 1652953"/>
                  <a:gd name="connsiteX22" fmla="*/ 361734 w 1719266"/>
                  <a:gd name="connsiteY22" fmla="*/ 1301261 h 1652953"/>
                  <a:gd name="connsiteX23" fmla="*/ 382835 w 1719266"/>
                  <a:gd name="connsiteY23" fmla="*/ 1322363 h 1652953"/>
                  <a:gd name="connsiteX24" fmla="*/ 410971 w 1719266"/>
                  <a:gd name="connsiteY24" fmla="*/ 1406769 h 1652953"/>
                  <a:gd name="connsiteX25" fmla="*/ 418004 w 1719266"/>
                  <a:gd name="connsiteY25" fmla="*/ 1427870 h 1652953"/>
                  <a:gd name="connsiteX26" fmla="*/ 446140 w 1719266"/>
                  <a:gd name="connsiteY26" fmla="*/ 1470073 h 1652953"/>
                  <a:gd name="connsiteX27" fmla="*/ 467241 w 1719266"/>
                  <a:gd name="connsiteY27" fmla="*/ 1484141 h 1652953"/>
                  <a:gd name="connsiteX28" fmla="*/ 509444 w 1719266"/>
                  <a:gd name="connsiteY28" fmla="*/ 1547446 h 1652953"/>
                  <a:gd name="connsiteX29" fmla="*/ 523512 w 1719266"/>
                  <a:gd name="connsiteY29" fmla="*/ 1568547 h 1652953"/>
                  <a:gd name="connsiteX30" fmla="*/ 544614 w 1719266"/>
                  <a:gd name="connsiteY30" fmla="*/ 1582615 h 1652953"/>
                  <a:gd name="connsiteX31" fmla="*/ 579783 w 1719266"/>
                  <a:gd name="connsiteY31" fmla="*/ 1610750 h 1652953"/>
                  <a:gd name="connsiteX32" fmla="*/ 600884 w 1719266"/>
                  <a:gd name="connsiteY32" fmla="*/ 1624818 h 1652953"/>
                  <a:gd name="connsiteX33" fmla="*/ 643087 w 1719266"/>
                  <a:gd name="connsiteY33" fmla="*/ 1638886 h 1652953"/>
                  <a:gd name="connsiteX34" fmla="*/ 699358 w 1719266"/>
                  <a:gd name="connsiteY34" fmla="*/ 1652953 h 1652953"/>
                  <a:gd name="connsiteX35" fmla="*/ 882238 w 1719266"/>
                  <a:gd name="connsiteY35" fmla="*/ 1645920 h 1652953"/>
                  <a:gd name="connsiteX36" fmla="*/ 924441 w 1719266"/>
                  <a:gd name="connsiteY36" fmla="*/ 1631852 h 1652953"/>
                  <a:gd name="connsiteX37" fmla="*/ 945543 w 1719266"/>
                  <a:gd name="connsiteY37" fmla="*/ 1624818 h 1652953"/>
                  <a:gd name="connsiteX38" fmla="*/ 987746 w 1719266"/>
                  <a:gd name="connsiteY38" fmla="*/ 1603717 h 1652953"/>
                  <a:gd name="connsiteX39" fmla="*/ 1058084 w 1719266"/>
                  <a:gd name="connsiteY39" fmla="*/ 1519310 h 1652953"/>
                  <a:gd name="connsiteX40" fmla="*/ 1079186 w 1719266"/>
                  <a:gd name="connsiteY40" fmla="*/ 1477107 h 1652953"/>
                  <a:gd name="connsiteX41" fmla="*/ 1086220 w 1719266"/>
                  <a:gd name="connsiteY41" fmla="*/ 1456006 h 1652953"/>
                  <a:gd name="connsiteX42" fmla="*/ 1114355 w 1719266"/>
                  <a:gd name="connsiteY42" fmla="*/ 1406769 h 1652953"/>
                  <a:gd name="connsiteX43" fmla="*/ 1142491 w 1719266"/>
                  <a:gd name="connsiteY43" fmla="*/ 1322363 h 1652953"/>
                  <a:gd name="connsiteX44" fmla="*/ 1156558 w 1719266"/>
                  <a:gd name="connsiteY44" fmla="*/ 1280160 h 1652953"/>
                  <a:gd name="connsiteX45" fmla="*/ 1163592 w 1719266"/>
                  <a:gd name="connsiteY45" fmla="*/ 1259058 h 1652953"/>
                  <a:gd name="connsiteX46" fmla="*/ 1177660 w 1719266"/>
                  <a:gd name="connsiteY46" fmla="*/ 1237957 h 1652953"/>
                  <a:gd name="connsiteX47" fmla="*/ 1184694 w 1719266"/>
                  <a:gd name="connsiteY47" fmla="*/ 1174652 h 1652953"/>
                  <a:gd name="connsiteX48" fmla="*/ 1191727 w 1719266"/>
                  <a:gd name="connsiteY48" fmla="*/ 1132449 h 1652953"/>
                  <a:gd name="connsiteX49" fmla="*/ 1205795 w 1719266"/>
                  <a:gd name="connsiteY49" fmla="*/ 1005840 h 1652953"/>
                  <a:gd name="connsiteX50" fmla="*/ 1226897 w 1719266"/>
                  <a:gd name="connsiteY50" fmla="*/ 935501 h 1652953"/>
                  <a:gd name="connsiteX51" fmla="*/ 1240964 w 1719266"/>
                  <a:gd name="connsiteY51" fmla="*/ 914400 h 1652953"/>
                  <a:gd name="connsiteX52" fmla="*/ 1262066 w 1719266"/>
                  <a:gd name="connsiteY52" fmla="*/ 872197 h 1652953"/>
                  <a:gd name="connsiteX53" fmla="*/ 1283167 w 1719266"/>
                  <a:gd name="connsiteY53" fmla="*/ 858129 h 1652953"/>
                  <a:gd name="connsiteX54" fmla="*/ 1346472 w 1719266"/>
                  <a:gd name="connsiteY54" fmla="*/ 794824 h 1652953"/>
                  <a:gd name="connsiteX55" fmla="*/ 1367574 w 1719266"/>
                  <a:gd name="connsiteY55" fmla="*/ 773723 h 1652953"/>
                  <a:gd name="connsiteX56" fmla="*/ 1388675 w 1719266"/>
                  <a:gd name="connsiteY56" fmla="*/ 759655 h 1652953"/>
                  <a:gd name="connsiteX57" fmla="*/ 1416811 w 1719266"/>
                  <a:gd name="connsiteY57" fmla="*/ 717452 h 1652953"/>
                  <a:gd name="connsiteX58" fmla="*/ 1430878 w 1719266"/>
                  <a:gd name="connsiteY58" fmla="*/ 696350 h 1652953"/>
                  <a:gd name="connsiteX59" fmla="*/ 1451980 w 1719266"/>
                  <a:gd name="connsiteY59" fmla="*/ 675249 h 1652953"/>
                  <a:gd name="connsiteX60" fmla="*/ 1466047 w 1719266"/>
                  <a:gd name="connsiteY60" fmla="*/ 654147 h 1652953"/>
                  <a:gd name="connsiteX61" fmla="*/ 1487149 w 1719266"/>
                  <a:gd name="connsiteY61" fmla="*/ 640080 h 1652953"/>
                  <a:gd name="connsiteX62" fmla="*/ 1557487 w 1719266"/>
                  <a:gd name="connsiteY62" fmla="*/ 576775 h 1652953"/>
                  <a:gd name="connsiteX63" fmla="*/ 1578589 w 1719266"/>
                  <a:gd name="connsiteY63" fmla="*/ 548640 h 1652953"/>
                  <a:gd name="connsiteX64" fmla="*/ 1599691 w 1719266"/>
                  <a:gd name="connsiteY64" fmla="*/ 527538 h 1652953"/>
                  <a:gd name="connsiteX65" fmla="*/ 1627826 w 1719266"/>
                  <a:gd name="connsiteY65" fmla="*/ 485335 h 1652953"/>
                  <a:gd name="connsiteX66" fmla="*/ 1677063 w 1719266"/>
                  <a:gd name="connsiteY66" fmla="*/ 422030 h 1652953"/>
                  <a:gd name="connsiteX67" fmla="*/ 1691131 w 1719266"/>
                  <a:gd name="connsiteY67" fmla="*/ 400929 h 1652953"/>
                  <a:gd name="connsiteX68" fmla="*/ 1705198 w 1719266"/>
                  <a:gd name="connsiteY68" fmla="*/ 372793 h 1652953"/>
                  <a:gd name="connsiteX69" fmla="*/ 1719266 w 1719266"/>
                  <a:gd name="connsiteY69" fmla="*/ 330590 h 1652953"/>
                  <a:gd name="connsiteX70" fmla="*/ 1698164 w 1719266"/>
                  <a:gd name="connsiteY70" fmla="*/ 203981 h 1652953"/>
                  <a:gd name="connsiteX71" fmla="*/ 1662995 w 1719266"/>
                  <a:gd name="connsiteY71" fmla="*/ 161778 h 1652953"/>
                  <a:gd name="connsiteX72" fmla="*/ 1641894 w 1719266"/>
                  <a:gd name="connsiteY72" fmla="*/ 140677 h 1652953"/>
                  <a:gd name="connsiteX73" fmla="*/ 1627826 w 1719266"/>
                  <a:gd name="connsiteY73" fmla="*/ 119575 h 1652953"/>
                  <a:gd name="connsiteX74" fmla="*/ 1606724 w 1719266"/>
                  <a:gd name="connsiteY74" fmla="*/ 105507 h 1652953"/>
                  <a:gd name="connsiteX75" fmla="*/ 1585623 w 1719266"/>
                  <a:gd name="connsiteY75" fmla="*/ 84406 h 1652953"/>
                  <a:gd name="connsiteX76" fmla="*/ 1564521 w 1719266"/>
                  <a:gd name="connsiteY76" fmla="*/ 70338 h 1652953"/>
                  <a:gd name="connsiteX77" fmla="*/ 1522318 w 1719266"/>
                  <a:gd name="connsiteY77" fmla="*/ 42203 h 1652953"/>
                  <a:gd name="connsiteX78" fmla="*/ 1480115 w 1719266"/>
                  <a:gd name="connsiteY78" fmla="*/ 21101 h 1652953"/>
                  <a:gd name="connsiteX79" fmla="*/ 1459014 w 1719266"/>
                  <a:gd name="connsiteY79" fmla="*/ 7033 h 1652953"/>
                  <a:gd name="connsiteX80" fmla="*/ 1423844 w 1719266"/>
                  <a:gd name="connsiteY80" fmla="*/ 0 h 1652953"/>
                  <a:gd name="connsiteX81" fmla="*/ 1191727 w 1719266"/>
                  <a:gd name="connsiteY81" fmla="*/ 7033 h 1652953"/>
                  <a:gd name="connsiteX82" fmla="*/ 1121389 w 1719266"/>
                  <a:gd name="connsiteY82" fmla="*/ 21101 h 1652953"/>
                  <a:gd name="connsiteX83" fmla="*/ 1086220 w 1719266"/>
                  <a:gd name="connsiteY83" fmla="*/ 28135 h 1652953"/>
                  <a:gd name="connsiteX84" fmla="*/ 1044017 w 1719266"/>
                  <a:gd name="connsiteY84" fmla="*/ 42203 h 1652953"/>
                  <a:gd name="connsiteX85" fmla="*/ 987746 w 1719266"/>
                  <a:gd name="connsiteY85" fmla="*/ 56270 h 1652953"/>
                  <a:gd name="connsiteX86" fmla="*/ 910374 w 1719266"/>
                  <a:gd name="connsiteY86" fmla="*/ 70338 h 1652953"/>
                  <a:gd name="connsiteX87" fmla="*/ 755629 w 1719266"/>
                  <a:gd name="connsiteY87" fmla="*/ 105507 h 1652953"/>
                  <a:gd name="connsiteX88" fmla="*/ 706392 w 1719266"/>
                  <a:gd name="connsiteY88" fmla="*/ 112541 h 1652953"/>
                  <a:gd name="connsiteX89" fmla="*/ 671223 w 1719266"/>
                  <a:gd name="connsiteY89" fmla="*/ 119575 h 1652953"/>
                  <a:gd name="connsiteX90" fmla="*/ 614952 w 1719266"/>
                  <a:gd name="connsiteY90" fmla="*/ 126609 h 1652953"/>
                  <a:gd name="connsiteX91" fmla="*/ 565715 w 1719266"/>
                  <a:gd name="connsiteY91" fmla="*/ 133643 h 1652953"/>
                  <a:gd name="connsiteX92" fmla="*/ 523512 w 1719266"/>
                  <a:gd name="connsiteY92" fmla="*/ 140677 h 1652953"/>
                  <a:gd name="connsiteX93" fmla="*/ 481309 w 1719266"/>
                  <a:gd name="connsiteY93" fmla="*/ 154744 h 1652953"/>
                  <a:gd name="connsiteX94" fmla="*/ 460207 w 1719266"/>
                  <a:gd name="connsiteY94" fmla="*/ 161778 h 1652953"/>
                  <a:gd name="connsiteX95" fmla="*/ 432072 w 1719266"/>
                  <a:gd name="connsiteY95" fmla="*/ 175846 h 1652953"/>
                  <a:gd name="connsiteX96" fmla="*/ 410971 w 1719266"/>
                  <a:gd name="connsiteY96" fmla="*/ 182880 h 1652953"/>
                  <a:gd name="connsiteX97" fmla="*/ 389869 w 1719266"/>
                  <a:gd name="connsiteY97" fmla="*/ 196947 h 1652953"/>
                  <a:gd name="connsiteX98" fmla="*/ 347666 w 1719266"/>
                  <a:gd name="connsiteY98" fmla="*/ 211015 h 1652953"/>
                  <a:gd name="connsiteX99" fmla="*/ 326564 w 1719266"/>
                  <a:gd name="connsiteY99" fmla="*/ 225083 h 1652953"/>
                  <a:gd name="connsiteX100" fmla="*/ 305463 w 1719266"/>
                  <a:gd name="connsiteY100" fmla="*/ 232117 h 1652953"/>
                  <a:gd name="connsiteX101" fmla="*/ 284361 w 1719266"/>
                  <a:gd name="connsiteY101" fmla="*/ 246184 h 1652953"/>
                  <a:gd name="connsiteX102" fmla="*/ 263260 w 1719266"/>
                  <a:gd name="connsiteY102" fmla="*/ 253218 h 1652953"/>
                  <a:gd name="connsiteX103" fmla="*/ 242158 w 1719266"/>
                  <a:gd name="connsiteY103" fmla="*/ 267286 h 1652953"/>
                  <a:gd name="connsiteX104" fmla="*/ 221057 w 1719266"/>
                  <a:gd name="connsiteY104" fmla="*/ 274320 h 1652953"/>
                  <a:gd name="connsiteX105" fmla="*/ 157752 w 1719266"/>
                  <a:gd name="connsiteY105" fmla="*/ 323557 h 1652953"/>
                  <a:gd name="connsiteX106" fmla="*/ 143684 w 1719266"/>
                  <a:gd name="connsiteY106" fmla="*/ 344658 h 165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1719266" h="1652953">
                    <a:moveTo>
                      <a:pt x="143684" y="344658"/>
                    </a:moveTo>
                    <a:cubicBezTo>
                      <a:pt x="29710" y="442350"/>
                      <a:pt x="129244" y="349326"/>
                      <a:pt x="80380" y="407963"/>
                    </a:cubicBezTo>
                    <a:cubicBezTo>
                      <a:pt x="64600" y="426899"/>
                      <a:pt x="55193" y="427707"/>
                      <a:pt x="45211" y="450166"/>
                    </a:cubicBezTo>
                    <a:cubicBezTo>
                      <a:pt x="11734" y="525492"/>
                      <a:pt x="48910" y="465720"/>
                      <a:pt x="17075" y="513470"/>
                    </a:cubicBezTo>
                    <a:cubicBezTo>
                      <a:pt x="14730" y="520504"/>
                      <a:pt x="11839" y="527379"/>
                      <a:pt x="10041" y="534572"/>
                    </a:cubicBezTo>
                    <a:cubicBezTo>
                      <a:pt x="-8631" y="609259"/>
                      <a:pt x="3183" y="646143"/>
                      <a:pt x="10041" y="745587"/>
                    </a:cubicBezTo>
                    <a:cubicBezTo>
                      <a:pt x="10706" y="755231"/>
                      <a:pt x="15179" y="764243"/>
                      <a:pt x="17075" y="773723"/>
                    </a:cubicBezTo>
                    <a:cubicBezTo>
                      <a:pt x="19872" y="787708"/>
                      <a:pt x="21312" y="801941"/>
                      <a:pt x="24109" y="815926"/>
                    </a:cubicBezTo>
                    <a:cubicBezTo>
                      <a:pt x="26005" y="825405"/>
                      <a:pt x="29046" y="834624"/>
                      <a:pt x="31143" y="844061"/>
                    </a:cubicBezTo>
                    <a:cubicBezTo>
                      <a:pt x="33737" y="855731"/>
                      <a:pt x="35277" y="867632"/>
                      <a:pt x="38177" y="879230"/>
                    </a:cubicBezTo>
                    <a:cubicBezTo>
                      <a:pt x="39975" y="886423"/>
                      <a:pt x="43413" y="893139"/>
                      <a:pt x="45211" y="900332"/>
                    </a:cubicBezTo>
                    <a:cubicBezTo>
                      <a:pt x="48110" y="911930"/>
                      <a:pt x="49651" y="923831"/>
                      <a:pt x="52244" y="935501"/>
                    </a:cubicBezTo>
                    <a:cubicBezTo>
                      <a:pt x="54341" y="944938"/>
                      <a:pt x="57181" y="954200"/>
                      <a:pt x="59278" y="963637"/>
                    </a:cubicBezTo>
                    <a:cubicBezTo>
                      <a:pt x="66717" y="997113"/>
                      <a:pt x="68890" y="1020607"/>
                      <a:pt x="80380" y="1055077"/>
                    </a:cubicBezTo>
                    <a:cubicBezTo>
                      <a:pt x="86100" y="1072237"/>
                      <a:pt x="87848" y="1083647"/>
                      <a:pt x="101481" y="1097280"/>
                    </a:cubicBezTo>
                    <a:cubicBezTo>
                      <a:pt x="107459" y="1103258"/>
                      <a:pt x="115549" y="1106658"/>
                      <a:pt x="122583" y="1111347"/>
                    </a:cubicBezTo>
                    <a:cubicBezTo>
                      <a:pt x="148576" y="1150336"/>
                      <a:pt x="121779" y="1119498"/>
                      <a:pt x="157752" y="1139483"/>
                    </a:cubicBezTo>
                    <a:cubicBezTo>
                      <a:pt x="230308" y="1179792"/>
                      <a:pt x="173310" y="1158736"/>
                      <a:pt x="221057" y="1174652"/>
                    </a:cubicBezTo>
                    <a:cubicBezTo>
                      <a:pt x="269429" y="1206900"/>
                      <a:pt x="247221" y="1197440"/>
                      <a:pt x="284361" y="1209821"/>
                    </a:cubicBezTo>
                    <a:cubicBezTo>
                      <a:pt x="289050" y="1216855"/>
                      <a:pt x="292067" y="1225356"/>
                      <a:pt x="298429" y="1230923"/>
                    </a:cubicBezTo>
                    <a:cubicBezTo>
                      <a:pt x="311153" y="1242056"/>
                      <a:pt x="340632" y="1259058"/>
                      <a:pt x="340632" y="1259058"/>
                    </a:cubicBezTo>
                    <a:cubicBezTo>
                      <a:pt x="345321" y="1266092"/>
                      <a:pt x="350919" y="1272599"/>
                      <a:pt x="354700" y="1280160"/>
                    </a:cubicBezTo>
                    <a:cubicBezTo>
                      <a:pt x="358016" y="1286791"/>
                      <a:pt x="357621" y="1295092"/>
                      <a:pt x="361734" y="1301261"/>
                    </a:cubicBezTo>
                    <a:cubicBezTo>
                      <a:pt x="367252" y="1309538"/>
                      <a:pt x="375801" y="1315329"/>
                      <a:pt x="382835" y="1322363"/>
                    </a:cubicBezTo>
                    <a:lnTo>
                      <a:pt x="410971" y="1406769"/>
                    </a:lnTo>
                    <a:cubicBezTo>
                      <a:pt x="413315" y="1413803"/>
                      <a:pt x="413891" y="1421701"/>
                      <a:pt x="418004" y="1427870"/>
                    </a:cubicBezTo>
                    <a:cubicBezTo>
                      <a:pt x="427383" y="1441938"/>
                      <a:pt x="432072" y="1460694"/>
                      <a:pt x="446140" y="1470073"/>
                    </a:cubicBezTo>
                    <a:lnTo>
                      <a:pt x="467241" y="1484141"/>
                    </a:lnTo>
                    <a:lnTo>
                      <a:pt x="509444" y="1547446"/>
                    </a:lnTo>
                    <a:cubicBezTo>
                      <a:pt x="514133" y="1554480"/>
                      <a:pt x="516478" y="1563858"/>
                      <a:pt x="523512" y="1568547"/>
                    </a:cubicBezTo>
                    <a:lnTo>
                      <a:pt x="544614" y="1582615"/>
                    </a:lnTo>
                    <a:cubicBezTo>
                      <a:pt x="568328" y="1618189"/>
                      <a:pt x="545807" y="1593762"/>
                      <a:pt x="579783" y="1610750"/>
                    </a:cubicBezTo>
                    <a:cubicBezTo>
                      <a:pt x="587344" y="1614530"/>
                      <a:pt x="593159" y="1621385"/>
                      <a:pt x="600884" y="1624818"/>
                    </a:cubicBezTo>
                    <a:cubicBezTo>
                      <a:pt x="614435" y="1630841"/>
                      <a:pt x="629019" y="1634197"/>
                      <a:pt x="643087" y="1638886"/>
                    </a:cubicBezTo>
                    <a:cubicBezTo>
                      <a:pt x="675529" y="1649700"/>
                      <a:pt x="656921" y="1644466"/>
                      <a:pt x="699358" y="1652953"/>
                    </a:cubicBezTo>
                    <a:cubicBezTo>
                      <a:pt x="760318" y="1650609"/>
                      <a:pt x="821499" y="1651614"/>
                      <a:pt x="882238" y="1645920"/>
                    </a:cubicBezTo>
                    <a:cubicBezTo>
                      <a:pt x="897002" y="1644536"/>
                      <a:pt x="910373" y="1636541"/>
                      <a:pt x="924441" y="1631852"/>
                    </a:cubicBezTo>
                    <a:lnTo>
                      <a:pt x="945543" y="1624818"/>
                    </a:lnTo>
                    <a:cubicBezTo>
                      <a:pt x="965094" y="1618301"/>
                      <a:pt x="971386" y="1618259"/>
                      <a:pt x="987746" y="1603717"/>
                    </a:cubicBezTo>
                    <a:cubicBezTo>
                      <a:pt x="1006304" y="1587221"/>
                      <a:pt x="1049167" y="1546059"/>
                      <a:pt x="1058084" y="1519310"/>
                    </a:cubicBezTo>
                    <a:cubicBezTo>
                      <a:pt x="1075764" y="1466273"/>
                      <a:pt x="1051915" y="1531648"/>
                      <a:pt x="1079186" y="1477107"/>
                    </a:cubicBezTo>
                    <a:cubicBezTo>
                      <a:pt x="1082502" y="1470476"/>
                      <a:pt x="1083299" y="1462821"/>
                      <a:pt x="1086220" y="1456006"/>
                    </a:cubicBezTo>
                    <a:cubicBezTo>
                      <a:pt x="1096931" y="1431012"/>
                      <a:pt x="1100224" y="1427965"/>
                      <a:pt x="1114355" y="1406769"/>
                    </a:cubicBezTo>
                    <a:lnTo>
                      <a:pt x="1142491" y="1322363"/>
                    </a:lnTo>
                    <a:lnTo>
                      <a:pt x="1156558" y="1280160"/>
                    </a:lnTo>
                    <a:cubicBezTo>
                      <a:pt x="1158903" y="1273126"/>
                      <a:pt x="1159479" y="1265227"/>
                      <a:pt x="1163592" y="1259058"/>
                    </a:cubicBezTo>
                    <a:lnTo>
                      <a:pt x="1177660" y="1237957"/>
                    </a:lnTo>
                    <a:cubicBezTo>
                      <a:pt x="1180005" y="1216855"/>
                      <a:pt x="1181888" y="1195697"/>
                      <a:pt x="1184694" y="1174652"/>
                    </a:cubicBezTo>
                    <a:cubicBezTo>
                      <a:pt x="1186579" y="1160515"/>
                      <a:pt x="1189958" y="1146601"/>
                      <a:pt x="1191727" y="1132449"/>
                    </a:cubicBezTo>
                    <a:cubicBezTo>
                      <a:pt x="1196994" y="1090314"/>
                      <a:pt x="1195496" y="1047035"/>
                      <a:pt x="1205795" y="1005840"/>
                    </a:cubicBezTo>
                    <a:cubicBezTo>
                      <a:pt x="1209727" y="990111"/>
                      <a:pt x="1220046" y="945777"/>
                      <a:pt x="1226897" y="935501"/>
                    </a:cubicBezTo>
                    <a:cubicBezTo>
                      <a:pt x="1231586" y="928467"/>
                      <a:pt x="1237184" y="921961"/>
                      <a:pt x="1240964" y="914400"/>
                    </a:cubicBezTo>
                    <a:cubicBezTo>
                      <a:pt x="1252406" y="891516"/>
                      <a:pt x="1241907" y="892356"/>
                      <a:pt x="1262066" y="872197"/>
                    </a:cubicBezTo>
                    <a:cubicBezTo>
                      <a:pt x="1268044" y="866219"/>
                      <a:pt x="1276849" y="863745"/>
                      <a:pt x="1283167" y="858129"/>
                    </a:cubicBezTo>
                    <a:cubicBezTo>
                      <a:pt x="1283207" y="858093"/>
                      <a:pt x="1335902" y="805394"/>
                      <a:pt x="1346472" y="794824"/>
                    </a:cubicBezTo>
                    <a:cubicBezTo>
                      <a:pt x="1353506" y="787790"/>
                      <a:pt x="1359297" y="779241"/>
                      <a:pt x="1367574" y="773723"/>
                    </a:cubicBezTo>
                    <a:lnTo>
                      <a:pt x="1388675" y="759655"/>
                    </a:lnTo>
                    <a:lnTo>
                      <a:pt x="1416811" y="717452"/>
                    </a:lnTo>
                    <a:cubicBezTo>
                      <a:pt x="1421500" y="710418"/>
                      <a:pt x="1424900" y="702327"/>
                      <a:pt x="1430878" y="696350"/>
                    </a:cubicBezTo>
                    <a:cubicBezTo>
                      <a:pt x="1437912" y="689316"/>
                      <a:pt x="1445612" y="682891"/>
                      <a:pt x="1451980" y="675249"/>
                    </a:cubicBezTo>
                    <a:cubicBezTo>
                      <a:pt x="1457392" y="668755"/>
                      <a:pt x="1460069" y="660125"/>
                      <a:pt x="1466047" y="654147"/>
                    </a:cubicBezTo>
                    <a:cubicBezTo>
                      <a:pt x="1472025" y="648169"/>
                      <a:pt x="1480270" y="644994"/>
                      <a:pt x="1487149" y="640080"/>
                    </a:cubicBezTo>
                    <a:cubicBezTo>
                      <a:pt x="1512636" y="621875"/>
                      <a:pt x="1538498" y="602093"/>
                      <a:pt x="1557487" y="576775"/>
                    </a:cubicBezTo>
                    <a:cubicBezTo>
                      <a:pt x="1564521" y="567397"/>
                      <a:pt x="1570960" y="557541"/>
                      <a:pt x="1578589" y="548640"/>
                    </a:cubicBezTo>
                    <a:cubicBezTo>
                      <a:pt x="1585063" y="541087"/>
                      <a:pt x="1593584" y="535390"/>
                      <a:pt x="1599691" y="527538"/>
                    </a:cubicBezTo>
                    <a:cubicBezTo>
                      <a:pt x="1610071" y="514192"/>
                      <a:pt x="1615871" y="497290"/>
                      <a:pt x="1627826" y="485335"/>
                    </a:cubicBezTo>
                    <a:cubicBezTo>
                      <a:pt x="1660882" y="452277"/>
                      <a:pt x="1643408" y="472510"/>
                      <a:pt x="1677063" y="422030"/>
                    </a:cubicBezTo>
                    <a:cubicBezTo>
                      <a:pt x="1681752" y="414996"/>
                      <a:pt x="1687351" y="408490"/>
                      <a:pt x="1691131" y="400929"/>
                    </a:cubicBezTo>
                    <a:cubicBezTo>
                      <a:pt x="1695820" y="391550"/>
                      <a:pt x="1701304" y="382529"/>
                      <a:pt x="1705198" y="372793"/>
                    </a:cubicBezTo>
                    <a:cubicBezTo>
                      <a:pt x="1710705" y="359025"/>
                      <a:pt x="1719266" y="330590"/>
                      <a:pt x="1719266" y="330590"/>
                    </a:cubicBezTo>
                    <a:cubicBezTo>
                      <a:pt x="1718961" y="326931"/>
                      <a:pt x="1716979" y="222796"/>
                      <a:pt x="1698164" y="203981"/>
                    </a:cubicBezTo>
                    <a:cubicBezTo>
                      <a:pt x="1636519" y="142336"/>
                      <a:pt x="1711958" y="220534"/>
                      <a:pt x="1662995" y="161778"/>
                    </a:cubicBezTo>
                    <a:cubicBezTo>
                      <a:pt x="1656627" y="154136"/>
                      <a:pt x="1648262" y="148319"/>
                      <a:pt x="1641894" y="140677"/>
                    </a:cubicBezTo>
                    <a:cubicBezTo>
                      <a:pt x="1636482" y="134183"/>
                      <a:pt x="1633804" y="125553"/>
                      <a:pt x="1627826" y="119575"/>
                    </a:cubicBezTo>
                    <a:cubicBezTo>
                      <a:pt x="1621848" y="113597"/>
                      <a:pt x="1613218" y="110919"/>
                      <a:pt x="1606724" y="105507"/>
                    </a:cubicBezTo>
                    <a:cubicBezTo>
                      <a:pt x="1599082" y="99139"/>
                      <a:pt x="1593265" y="90774"/>
                      <a:pt x="1585623" y="84406"/>
                    </a:cubicBezTo>
                    <a:cubicBezTo>
                      <a:pt x="1579129" y="78994"/>
                      <a:pt x="1571015" y="75750"/>
                      <a:pt x="1564521" y="70338"/>
                    </a:cubicBezTo>
                    <a:cubicBezTo>
                      <a:pt x="1529396" y="41067"/>
                      <a:pt x="1559402" y="54564"/>
                      <a:pt x="1522318" y="42203"/>
                    </a:cubicBezTo>
                    <a:cubicBezTo>
                      <a:pt x="1461847" y="1887"/>
                      <a:pt x="1538357" y="50223"/>
                      <a:pt x="1480115" y="21101"/>
                    </a:cubicBezTo>
                    <a:cubicBezTo>
                      <a:pt x="1472554" y="17320"/>
                      <a:pt x="1466929" y="10001"/>
                      <a:pt x="1459014" y="7033"/>
                    </a:cubicBezTo>
                    <a:cubicBezTo>
                      <a:pt x="1447820" y="2835"/>
                      <a:pt x="1435567" y="2344"/>
                      <a:pt x="1423844" y="0"/>
                    </a:cubicBezTo>
                    <a:cubicBezTo>
                      <a:pt x="1346472" y="2344"/>
                      <a:pt x="1268947" y="1646"/>
                      <a:pt x="1191727" y="7033"/>
                    </a:cubicBezTo>
                    <a:cubicBezTo>
                      <a:pt x="1167875" y="8697"/>
                      <a:pt x="1144835" y="16412"/>
                      <a:pt x="1121389" y="21101"/>
                    </a:cubicBezTo>
                    <a:cubicBezTo>
                      <a:pt x="1109666" y="23446"/>
                      <a:pt x="1097562" y="24354"/>
                      <a:pt x="1086220" y="28135"/>
                    </a:cubicBezTo>
                    <a:cubicBezTo>
                      <a:pt x="1072152" y="32824"/>
                      <a:pt x="1058403" y="38607"/>
                      <a:pt x="1044017" y="42203"/>
                    </a:cubicBezTo>
                    <a:cubicBezTo>
                      <a:pt x="1025260" y="46892"/>
                      <a:pt x="1006817" y="53091"/>
                      <a:pt x="987746" y="56270"/>
                    </a:cubicBezTo>
                    <a:cubicBezTo>
                      <a:pt x="961895" y="60579"/>
                      <a:pt x="935935" y="64439"/>
                      <a:pt x="910374" y="70338"/>
                    </a:cubicBezTo>
                    <a:cubicBezTo>
                      <a:pt x="858730" y="82256"/>
                      <a:pt x="808270" y="97987"/>
                      <a:pt x="755629" y="105507"/>
                    </a:cubicBezTo>
                    <a:cubicBezTo>
                      <a:pt x="739217" y="107852"/>
                      <a:pt x="722745" y="109815"/>
                      <a:pt x="706392" y="112541"/>
                    </a:cubicBezTo>
                    <a:cubicBezTo>
                      <a:pt x="694599" y="114506"/>
                      <a:pt x="683039" y="117757"/>
                      <a:pt x="671223" y="119575"/>
                    </a:cubicBezTo>
                    <a:cubicBezTo>
                      <a:pt x="652540" y="122449"/>
                      <a:pt x="633689" y="124111"/>
                      <a:pt x="614952" y="126609"/>
                    </a:cubicBezTo>
                    <a:lnTo>
                      <a:pt x="565715" y="133643"/>
                    </a:lnTo>
                    <a:cubicBezTo>
                      <a:pt x="551619" y="135812"/>
                      <a:pt x="537348" y="137218"/>
                      <a:pt x="523512" y="140677"/>
                    </a:cubicBezTo>
                    <a:cubicBezTo>
                      <a:pt x="509126" y="144273"/>
                      <a:pt x="495377" y="150055"/>
                      <a:pt x="481309" y="154744"/>
                    </a:cubicBezTo>
                    <a:cubicBezTo>
                      <a:pt x="474275" y="157089"/>
                      <a:pt x="466839" y="158462"/>
                      <a:pt x="460207" y="161778"/>
                    </a:cubicBezTo>
                    <a:cubicBezTo>
                      <a:pt x="450829" y="166467"/>
                      <a:pt x="441710" y="171715"/>
                      <a:pt x="432072" y="175846"/>
                    </a:cubicBezTo>
                    <a:cubicBezTo>
                      <a:pt x="425257" y="178767"/>
                      <a:pt x="417602" y="179564"/>
                      <a:pt x="410971" y="182880"/>
                    </a:cubicBezTo>
                    <a:cubicBezTo>
                      <a:pt x="403410" y="186661"/>
                      <a:pt x="397594" y="193514"/>
                      <a:pt x="389869" y="196947"/>
                    </a:cubicBezTo>
                    <a:cubicBezTo>
                      <a:pt x="376318" y="202969"/>
                      <a:pt x="360004" y="202790"/>
                      <a:pt x="347666" y="211015"/>
                    </a:cubicBezTo>
                    <a:cubicBezTo>
                      <a:pt x="340632" y="215704"/>
                      <a:pt x="334125" y="221302"/>
                      <a:pt x="326564" y="225083"/>
                    </a:cubicBezTo>
                    <a:cubicBezTo>
                      <a:pt x="319933" y="228399"/>
                      <a:pt x="312094" y="228801"/>
                      <a:pt x="305463" y="232117"/>
                    </a:cubicBezTo>
                    <a:cubicBezTo>
                      <a:pt x="297902" y="235898"/>
                      <a:pt x="291922" y="242403"/>
                      <a:pt x="284361" y="246184"/>
                    </a:cubicBezTo>
                    <a:cubicBezTo>
                      <a:pt x="277730" y="249500"/>
                      <a:pt x="269891" y="249902"/>
                      <a:pt x="263260" y="253218"/>
                    </a:cubicBezTo>
                    <a:cubicBezTo>
                      <a:pt x="255699" y="256999"/>
                      <a:pt x="249719" y="263505"/>
                      <a:pt x="242158" y="267286"/>
                    </a:cubicBezTo>
                    <a:cubicBezTo>
                      <a:pt x="235527" y="270602"/>
                      <a:pt x="227538" y="270719"/>
                      <a:pt x="221057" y="274320"/>
                    </a:cubicBezTo>
                    <a:cubicBezTo>
                      <a:pt x="183193" y="295356"/>
                      <a:pt x="183387" y="297923"/>
                      <a:pt x="157752" y="323557"/>
                    </a:cubicBezTo>
                    <a:lnTo>
                      <a:pt x="143684" y="344658"/>
                    </a:lnTo>
                    <a:close/>
                  </a:path>
                </a:pathLst>
              </a:custGeom>
              <a:solidFill>
                <a:srgbClr val="FF0000">
                  <a:alpha val="20000"/>
                </a:srgbClr>
              </a:solidFill>
              <a:ln w="190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/>
              <p:cNvSpPr/>
              <p:nvPr/>
            </p:nvSpPr>
            <p:spPr>
              <a:xfrm flipH="1">
                <a:off x="7591786" y="629913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/>
              <p:cNvSpPr/>
              <p:nvPr/>
            </p:nvSpPr>
            <p:spPr>
              <a:xfrm flipH="1">
                <a:off x="7613029" y="597031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 flipH="1">
                <a:off x="7770509" y="6624155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 flipH="1">
                <a:off x="7915982" y="623909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 flipH="1">
                <a:off x="8072435" y="6679690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 flipH="1">
                <a:off x="7344785" y="6563582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2" name="Straight Connector 361"/>
              <p:cNvCxnSpPr>
                <a:stCxn id="357" idx="4"/>
                <a:endCxn id="356" idx="0"/>
              </p:cNvCxnSpPr>
              <p:nvPr/>
            </p:nvCxnSpPr>
            <p:spPr>
              <a:xfrm flipH="1">
                <a:off x="7656684" y="6100113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>
                <a:stCxn id="359" idx="6"/>
                <a:endCxn id="356" idx="2"/>
              </p:cNvCxnSpPr>
              <p:nvPr/>
            </p:nvCxnSpPr>
            <p:spPr>
              <a:xfrm flipH="1">
                <a:off x="7721582" y="6303994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>
                <a:stCxn id="356" idx="5"/>
                <a:endCxn id="361" idx="1"/>
              </p:cNvCxnSpPr>
              <p:nvPr/>
            </p:nvCxnSpPr>
            <p:spPr>
              <a:xfrm flipH="1">
                <a:off x="7455573" y="6409922"/>
                <a:ext cx="155221" cy="1726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>
                <a:stCxn id="356" idx="3"/>
                <a:endCxn id="358" idx="7"/>
              </p:cNvCxnSpPr>
              <p:nvPr/>
            </p:nvCxnSpPr>
            <p:spPr>
              <a:xfrm>
                <a:off x="7702574" y="6409922"/>
                <a:ext cx="86943" cy="233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>
                <a:stCxn id="359" idx="7"/>
                <a:endCxn id="357" idx="3"/>
              </p:cNvCxnSpPr>
              <p:nvPr/>
            </p:nvCxnSpPr>
            <p:spPr>
              <a:xfrm flipH="1" flipV="1">
                <a:off x="7723817" y="6081105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7" name="Oval 366"/>
              <p:cNvSpPr/>
              <p:nvPr/>
            </p:nvSpPr>
            <p:spPr>
              <a:xfrm flipH="1">
                <a:off x="8170273" y="591673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 flipH="1">
                <a:off x="8590189" y="591673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/>
              <p:cNvSpPr/>
              <p:nvPr/>
            </p:nvSpPr>
            <p:spPr>
              <a:xfrm flipH="1">
                <a:off x="8350312" y="614966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/>
              <p:cNvCxnSpPr>
                <a:stCxn id="367" idx="5"/>
                <a:endCxn id="359" idx="0"/>
              </p:cNvCxnSpPr>
              <p:nvPr/>
            </p:nvCxnSpPr>
            <p:spPr>
              <a:xfrm flipH="1">
                <a:off x="7980880" y="6027519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>
                <a:stCxn id="368" idx="6"/>
                <a:endCxn id="367" idx="2"/>
              </p:cNvCxnSpPr>
              <p:nvPr/>
            </p:nvCxnSpPr>
            <p:spPr>
              <a:xfrm flipH="1">
                <a:off x="8300069" y="5981629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>
                <a:stCxn id="369" idx="0"/>
                <a:endCxn id="367" idx="2"/>
              </p:cNvCxnSpPr>
              <p:nvPr/>
            </p:nvCxnSpPr>
            <p:spPr>
              <a:xfrm flipH="1" flipV="1">
                <a:off x="8300069" y="5981629"/>
                <a:ext cx="115141" cy="1680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3" name="Oval 372"/>
              <p:cNvSpPr/>
              <p:nvPr/>
            </p:nvSpPr>
            <p:spPr>
              <a:xfrm flipH="1">
                <a:off x="7934990" y="6859789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4" name="Straight Connector 373"/>
              <p:cNvCxnSpPr>
                <a:stCxn id="360" idx="6"/>
                <a:endCxn id="358" idx="2"/>
              </p:cNvCxnSpPr>
              <p:nvPr/>
            </p:nvCxnSpPr>
            <p:spPr>
              <a:xfrm flipH="1" flipV="1">
                <a:off x="7900305" y="6689053"/>
                <a:ext cx="172130" cy="555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>
                <a:stCxn id="373" idx="7"/>
                <a:endCxn id="358" idx="3"/>
              </p:cNvCxnSpPr>
              <p:nvPr/>
            </p:nvCxnSpPr>
            <p:spPr>
              <a:xfrm flipH="1" flipV="1">
                <a:off x="7881297" y="6734943"/>
                <a:ext cx="72701" cy="1438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>
                <a:stCxn id="369" idx="6"/>
                <a:endCxn id="359" idx="2"/>
              </p:cNvCxnSpPr>
              <p:nvPr/>
            </p:nvCxnSpPr>
            <p:spPr>
              <a:xfrm flipH="1">
                <a:off x="8045778" y="6214562"/>
                <a:ext cx="304534" cy="894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>
                <a:stCxn id="360" idx="4"/>
                <a:endCxn id="373" idx="1"/>
              </p:cNvCxnSpPr>
              <p:nvPr/>
            </p:nvCxnSpPr>
            <p:spPr>
              <a:xfrm flipH="1">
                <a:off x="8045778" y="6809486"/>
                <a:ext cx="91555" cy="693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 flipH="1">
                <a:off x="7319464" y="614966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Straight Connector 379"/>
              <p:cNvCxnSpPr>
                <a:stCxn id="356" idx="6"/>
                <a:endCxn id="379" idx="3"/>
              </p:cNvCxnSpPr>
              <p:nvPr/>
            </p:nvCxnSpPr>
            <p:spPr>
              <a:xfrm flipH="1" flipV="1">
                <a:off x="7430252" y="6260452"/>
                <a:ext cx="161534" cy="1035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1" name="Oval 380"/>
              <p:cNvSpPr/>
              <p:nvPr/>
            </p:nvSpPr>
            <p:spPr>
              <a:xfrm flipH="1">
                <a:off x="7839740" y="705981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2" name="Straight Connector 381"/>
              <p:cNvCxnSpPr>
                <a:stCxn id="373" idx="4"/>
                <a:endCxn id="381" idx="1"/>
              </p:cNvCxnSpPr>
              <p:nvPr/>
            </p:nvCxnSpPr>
            <p:spPr>
              <a:xfrm flipH="1">
                <a:off x="7950528" y="6989585"/>
                <a:ext cx="49360" cy="89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oup 408"/>
            <p:cNvGrpSpPr/>
            <p:nvPr/>
          </p:nvGrpSpPr>
          <p:grpSpPr>
            <a:xfrm>
              <a:off x="3698480" y="3405901"/>
              <a:ext cx="2054339" cy="1341819"/>
              <a:chOff x="3698480" y="3405901"/>
              <a:chExt cx="2054339" cy="1341819"/>
            </a:xfrm>
          </p:grpSpPr>
          <p:sp>
            <p:nvSpPr>
              <p:cNvPr id="189" name="Oval 188"/>
              <p:cNvSpPr/>
              <p:nvPr/>
            </p:nvSpPr>
            <p:spPr>
              <a:xfrm rot="5400000">
                <a:off x="4792070" y="3251303"/>
                <a:ext cx="742347" cy="1179151"/>
              </a:xfrm>
              <a:custGeom>
                <a:avLst/>
                <a:gdLst>
                  <a:gd name="connsiteX0" fmla="*/ 0 w 742347"/>
                  <a:gd name="connsiteY0" fmla="*/ 589576 h 1179151"/>
                  <a:gd name="connsiteX1" fmla="*/ 371174 w 742347"/>
                  <a:gd name="connsiteY1" fmla="*/ 0 h 1179151"/>
                  <a:gd name="connsiteX2" fmla="*/ 742348 w 742347"/>
                  <a:gd name="connsiteY2" fmla="*/ 589576 h 1179151"/>
                  <a:gd name="connsiteX3" fmla="*/ 371174 w 742347"/>
                  <a:gd name="connsiteY3" fmla="*/ 1179152 h 1179151"/>
                  <a:gd name="connsiteX4" fmla="*/ 0 w 742347"/>
                  <a:gd name="connsiteY4" fmla="*/ 589576 h 117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347" h="1179151" extrusionOk="0">
                    <a:moveTo>
                      <a:pt x="0" y="589576"/>
                    </a:moveTo>
                    <a:cubicBezTo>
                      <a:pt x="-14467" y="231185"/>
                      <a:pt x="195203" y="-2516"/>
                      <a:pt x="371174" y="0"/>
                    </a:cubicBezTo>
                    <a:cubicBezTo>
                      <a:pt x="552937" y="52016"/>
                      <a:pt x="730889" y="281941"/>
                      <a:pt x="742348" y="589576"/>
                    </a:cubicBezTo>
                    <a:cubicBezTo>
                      <a:pt x="710681" y="892991"/>
                      <a:pt x="571019" y="1185523"/>
                      <a:pt x="371174" y="1179152"/>
                    </a:cubicBezTo>
                    <a:cubicBezTo>
                      <a:pt x="153049" y="1147828"/>
                      <a:pt x="-7583" y="872828"/>
                      <a:pt x="0" y="58957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2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 rot="5400000">
                <a:off x="4278481" y="3354539"/>
                <a:ext cx="742347" cy="1179151"/>
              </a:xfrm>
              <a:custGeom>
                <a:avLst/>
                <a:gdLst>
                  <a:gd name="connsiteX0" fmla="*/ 0 w 742347"/>
                  <a:gd name="connsiteY0" fmla="*/ 589576 h 1179151"/>
                  <a:gd name="connsiteX1" fmla="*/ 371174 w 742347"/>
                  <a:gd name="connsiteY1" fmla="*/ 0 h 1179151"/>
                  <a:gd name="connsiteX2" fmla="*/ 742348 w 742347"/>
                  <a:gd name="connsiteY2" fmla="*/ 589576 h 1179151"/>
                  <a:gd name="connsiteX3" fmla="*/ 371174 w 742347"/>
                  <a:gd name="connsiteY3" fmla="*/ 1179152 h 1179151"/>
                  <a:gd name="connsiteX4" fmla="*/ 0 w 742347"/>
                  <a:gd name="connsiteY4" fmla="*/ 589576 h 117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347" h="1179151" extrusionOk="0">
                    <a:moveTo>
                      <a:pt x="0" y="589576"/>
                    </a:moveTo>
                    <a:cubicBezTo>
                      <a:pt x="-14467" y="231185"/>
                      <a:pt x="195203" y="-2516"/>
                      <a:pt x="371174" y="0"/>
                    </a:cubicBezTo>
                    <a:cubicBezTo>
                      <a:pt x="552937" y="52016"/>
                      <a:pt x="730889" y="281941"/>
                      <a:pt x="742348" y="589576"/>
                    </a:cubicBezTo>
                    <a:cubicBezTo>
                      <a:pt x="710681" y="892991"/>
                      <a:pt x="571019" y="1185523"/>
                      <a:pt x="371174" y="1179152"/>
                    </a:cubicBezTo>
                    <a:cubicBezTo>
                      <a:pt x="153049" y="1147828"/>
                      <a:pt x="-7583" y="872828"/>
                      <a:pt x="0" y="589576"/>
                    </a:cubicBez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 w="19050">
                <a:solidFill>
                  <a:srgbClr val="0070C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698480" y="3829606"/>
                <a:ext cx="875189" cy="918114"/>
              </a:xfrm>
              <a:custGeom>
                <a:avLst/>
                <a:gdLst>
                  <a:gd name="connsiteX0" fmla="*/ 0 w 875189"/>
                  <a:gd name="connsiteY0" fmla="*/ 459057 h 918114"/>
                  <a:gd name="connsiteX1" fmla="*/ 437595 w 875189"/>
                  <a:gd name="connsiteY1" fmla="*/ 0 h 918114"/>
                  <a:gd name="connsiteX2" fmla="*/ 875190 w 875189"/>
                  <a:gd name="connsiteY2" fmla="*/ 459057 h 918114"/>
                  <a:gd name="connsiteX3" fmla="*/ 437595 w 875189"/>
                  <a:gd name="connsiteY3" fmla="*/ 918114 h 918114"/>
                  <a:gd name="connsiteX4" fmla="*/ 0 w 875189"/>
                  <a:gd name="connsiteY4" fmla="*/ 459057 h 91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189" h="918114" extrusionOk="0">
                    <a:moveTo>
                      <a:pt x="0" y="459057"/>
                    </a:moveTo>
                    <a:cubicBezTo>
                      <a:pt x="-5400" y="193293"/>
                      <a:pt x="222160" y="-2275"/>
                      <a:pt x="437595" y="0"/>
                    </a:cubicBezTo>
                    <a:cubicBezTo>
                      <a:pt x="667267" y="26881"/>
                      <a:pt x="855187" y="236911"/>
                      <a:pt x="875190" y="459057"/>
                    </a:cubicBezTo>
                    <a:cubicBezTo>
                      <a:pt x="855763" y="698968"/>
                      <a:pt x="674297" y="924269"/>
                      <a:pt x="437595" y="918114"/>
                    </a:cubicBezTo>
                    <a:cubicBezTo>
                      <a:pt x="179973" y="880077"/>
                      <a:pt x="-4668" y="686508"/>
                      <a:pt x="0" y="459057"/>
                    </a:cubicBezTo>
                    <a:close/>
                  </a:path>
                </a:pathLst>
              </a:custGeom>
              <a:solidFill>
                <a:srgbClr val="FF0000">
                  <a:alpha val="20000"/>
                </a:srgbClr>
              </a:solidFill>
              <a:ln w="190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 flipH="1">
                <a:off x="4060080" y="4189845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 flipH="1">
                <a:off x="4081323" y="3861028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 flipH="1">
                <a:off x="4238803" y="451486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 flipH="1">
                <a:off x="4384276" y="412980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 flipH="1">
                <a:off x="3813079" y="4454293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Connector 163"/>
              <p:cNvCxnSpPr>
                <a:stCxn id="159" idx="4"/>
                <a:endCxn id="158" idx="0"/>
              </p:cNvCxnSpPr>
              <p:nvPr/>
            </p:nvCxnSpPr>
            <p:spPr>
              <a:xfrm flipH="1">
                <a:off x="4124978" y="3990824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61" idx="6"/>
                <a:endCxn id="158" idx="2"/>
              </p:cNvCxnSpPr>
              <p:nvPr/>
            </p:nvCxnSpPr>
            <p:spPr>
              <a:xfrm flipH="1">
                <a:off x="4189876" y="4194705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stCxn id="158" idx="5"/>
                <a:endCxn id="163" idx="1"/>
              </p:cNvCxnSpPr>
              <p:nvPr/>
            </p:nvCxnSpPr>
            <p:spPr>
              <a:xfrm flipH="1">
                <a:off x="3923867" y="4300633"/>
                <a:ext cx="155221" cy="1726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stCxn id="158" idx="3"/>
                <a:endCxn id="160" idx="7"/>
              </p:cNvCxnSpPr>
              <p:nvPr/>
            </p:nvCxnSpPr>
            <p:spPr>
              <a:xfrm>
                <a:off x="4170868" y="4300633"/>
                <a:ext cx="86943" cy="233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161" idx="7"/>
                <a:endCxn id="159" idx="3"/>
              </p:cNvCxnSpPr>
              <p:nvPr/>
            </p:nvCxnSpPr>
            <p:spPr>
              <a:xfrm flipH="1" flipV="1">
                <a:off x="4192111" y="3971816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 flipH="1">
                <a:off x="4638567" y="3807442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 flipH="1">
                <a:off x="5058483" y="3807442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 flipH="1">
                <a:off x="4645278" y="415467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 flipH="1">
                <a:off x="5239231" y="3594005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 flipH="1">
                <a:off x="5340728" y="398646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/>
              <p:cNvCxnSpPr>
                <a:stCxn id="169" idx="5"/>
                <a:endCxn id="161" idx="0"/>
              </p:cNvCxnSpPr>
              <p:nvPr/>
            </p:nvCxnSpPr>
            <p:spPr>
              <a:xfrm flipH="1">
                <a:off x="4449174" y="3918230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70" idx="6"/>
                <a:endCxn id="169" idx="2"/>
              </p:cNvCxnSpPr>
              <p:nvPr/>
            </p:nvCxnSpPr>
            <p:spPr>
              <a:xfrm flipH="1">
                <a:off x="4768363" y="3872340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71" idx="0"/>
                <a:endCxn id="169" idx="4"/>
              </p:cNvCxnSpPr>
              <p:nvPr/>
            </p:nvCxnSpPr>
            <p:spPr>
              <a:xfrm flipH="1" flipV="1">
                <a:off x="4703465" y="3937238"/>
                <a:ext cx="6711" cy="217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73" idx="0"/>
                <a:endCxn id="172" idx="3"/>
              </p:cNvCxnSpPr>
              <p:nvPr/>
            </p:nvCxnSpPr>
            <p:spPr>
              <a:xfrm flipH="1" flipV="1">
                <a:off x="5350019" y="3704793"/>
                <a:ext cx="55607" cy="2816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73" idx="6"/>
                <a:endCxn id="170" idx="3"/>
              </p:cNvCxnSpPr>
              <p:nvPr/>
            </p:nvCxnSpPr>
            <p:spPr>
              <a:xfrm flipH="1" flipV="1">
                <a:off x="5169271" y="3918230"/>
                <a:ext cx="171457" cy="1331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2" idx="5"/>
                <a:endCxn id="170" idx="1"/>
              </p:cNvCxnSpPr>
              <p:nvPr/>
            </p:nvCxnSpPr>
            <p:spPr>
              <a:xfrm flipH="1">
                <a:off x="5169271" y="3704793"/>
                <a:ext cx="88968" cy="121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stCxn id="171" idx="6"/>
                <a:endCxn id="161" idx="2"/>
              </p:cNvCxnSpPr>
              <p:nvPr/>
            </p:nvCxnSpPr>
            <p:spPr>
              <a:xfrm flipH="1" flipV="1">
                <a:off x="4514072" y="4194705"/>
                <a:ext cx="131206" cy="24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Oval 195"/>
              <p:cNvSpPr/>
              <p:nvPr/>
            </p:nvSpPr>
            <p:spPr>
              <a:xfrm flipH="1">
                <a:off x="3787758" y="4040375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/>
              <p:cNvCxnSpPr>
                <a:stCxn id="158" idx="6"/>
                <a:endCxn id="196" idx="3"/>
              </p:cNvCxnSpPr>
              <p:nvPr/>
            </p:nvCxnSpPr>
            <p:spPr>
              <a:xfrm flipH="1" flipV="1">
                <a:off x="3898546" y="4151163"/>
                <a:ext cx="161534" cy="1035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 flipV="1">
                <a:off x="3896986" y="3572941"/>
                <a:ext cx="266009" cy="1710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 flipV="1">
                <a:off x="4571947" y="3405901"/>
                <a:ext cx="388441" cy="66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/>
            <p:cNvGrpSpPr/>
            <p:nvPr/>
          </p:nvGrpSpPr>
          <p:grpSpPr>
            <a:xfrm>
              <a:off x="3877977" y="5272149"/>
              <a:ext cx="1574540" cy="1629150"/>
              <a:chOff x="3782387" y="5718418"/>
              <a:chExt cx="1574540" cy="1629150"/>
            </a:xfrm>
          </p:grpSpPr>
          <p:sp>
            <p:nvSpPr>
              <p:cNvPr id="351" name="Freeform 350"/>
              <p:cNvSpPr/>
              <p:nvPr/>
            </p:nvSpPr>
            <p:spPr>
              <a:xfrm>
                <a:off x="4202950" y="6457444"/>
                <a:ext cx="741359" cy="890124"/>
              </a:xfrm>
              <a:custGeom>
                <a:avLst/>
                <a:gdLst>
                  <a:gd name="connsiteX0" fmla="*/ 45369 w 741359"/>
                  <a:gd name="connsiteY0" fmla="*/ 169933 h 890124"/>
                  <a:gd name="connsiteX1" fmla="*/ 4908 w 741359"/>
                  <a:gd name="connsiteY1" fmla="*/ 226577 h 890124"/>
                  <a:gd name="connsiteX2" fmla="*/ 45369 w 741359"/>
                  <a:gd name="connsiteY2" fmla="*/ 364142 h 890124"/>
                  <a:gd name="connsiteX3" fmla="*/ 61553 w 741359"/>
                  <a:gd name="connsiteY3" fmla="*/ 388418 h 890124"/>
                  <a:gd name="connsiteX4" fmla="*/ 77737 w 741359"/>
                  <a:gd name="connsiteY4" fmla="*/ 412694 h 890124"/>
                  <a:gd name="connsiteX5" fmla="*/ 93921 w 741359"/>
                  <a:gd name="connsiteY5" fmla="*/ 461246 h 890124"/>
                  <a:gd name="connsiteX6" fmla="*/ 110105 w 741359"/>
                  <a:gd name="connsiteY6" fmla="*/ 736375 h 890124"/>
                  <a:gd name="connsiteX7" fmla="*/ 126289 w 741359"/>
                  <a:gd name="connsiteY7" fmla="*/ 801112 h 890124"/>
                  <a:gd name="connsiteX8" fmla="*/ 150565 w 741359"/>
                  <a:gd name="connsiteY8" fmla="*/ 857756 h 890124"/>
                  <a:gd name="connsiteX9" fmla="*/ 199117 w 741359"/>
                  <a:gd name="connsiteY9" fmla="*/ 873940 h 890124"/>
                  <a:gd name="connsiteX10" fmla="*/ 263854 w 741359"/>
                  <a:gd name="connsiteY10" fmla="*/ 890124 h 890124"/>
                  <a:gd name="connsiteX11" fmla="*/ 328590 w 741359"/>
                  <a:gd name="connsiteY11" fmla="*/ 882032 h 890124"/>
                  <a:gd name="connsiteX12" fmla="*/ 377142 w 741359"/>
                  <a:gd name="connsiteY12" fmla="*/ 857756 h 890124"/>
                  <a:gd name="connsiteX13" fmla="*/ 401418 w 741359"/>
                  <a:gd name="connsiteY13" fmla="*/ 849664 h 890124"/>
                  <a:gd name="connsiteX14" fmla="*/ 490431 w 741359"/>
                  <a:gd name="connsiteY14" fmla="*/ 776836 h 890124"/>
                  <a:gd name="connsiteX15" fmla="*/ 506615 w 741359"/>
                  <a:gd name="connsiteY15" fmla="*/ 752560 h 890124"/>
                  <a:gd name="connsiteX16" fmla="*/ 547075 w 741359"/>
                  <a:gd name="connsiteY16" fmla="*/ 679731 h 890124"/>
                  <a:gd name="connsiteX17" fmla="*/ 563259 w 741359"/>
                  <a:gd name="connsiteY17" fmla="*/ 655455 h 890124"/>
                  <a:gd name="connsiteX18" fmla="*/ 587535 w 741359"/>
                  <a:gd name="connsiteY18" fmla="*/ 606903 h 890124"/>
                  <a:gd name="connsiteX19" fmla="*/ 619903 w 741359"/>
                  <a:gd name="connsiteY19" fmla="*/ 534075 h 890124"/>
                  <a:gd name="connsiteX20" fmla="*/ 627995 w 741359"/>
                  <a:gd name="connsiteY20" fmla="*/ 509798 h 890124"/>
                  <a:gd name="connsiteX21" fmla="*/ 660363 w 741359"/>
                  <a:gd name="connsiteY21" fmla="*/ 453154 h 890124"/>
                  <a:gd name="connsiteX22" fmla="*/ 684639 w 741359"/>
                  <a:gd name="connsiteY22" fmla="*/ 372234 h 890124"/>
                  <a:gd name="connsiteX23" fmla="*/ 717008 w 741359"/>
                  <a:gd name="connsiteY23" fmla="*/ 291314 h 890124"/>
                  <a:gd name="connsiteX24" fmla="*/ 725100 w 741359"/>
                  <a:gd name="connsiteY24" fmla="*/ 267037 h 890124"/>
                  <a:gd name="connsiteX25" fmla="*/ 733192 w 741359"/>
                  <a:gd name="connsiteY25" fmla="*/ 242761 h 890124"/>
                  <a:gd name="connsiteX26" fmla="*/ 733192 w 741359"/>
                  <a:gd name="connsiteY26" fmla="*/ 97105 h 890124"/>
                  <a:gd name="connsiteX27" fmla="*/ 717008 w 741359"/>
                  <a:gd name="connsiteY27" fmla="*/ 72829 h 890124"/>
                  <a:gd name="connsiteX28" fmla="*/ 692731 w 741359"/>
                  <a:gd name="connsiteY28" fmla="*/ 64737 h 890124"/>
                  <a:gd name="connsiteX29" fmla="*/ 668455 w 741359"/>
                  <a:gd name="connsiteY29" fmla="*/ 48552 h 890124"/>
                  <a:gd name="connsiteX30" fmla="*/ 619903 w 741359"/>
                  <a:gd name="connsiteY30" fmla="*/ 32368 h 890124"/>
                  <a:gd name="connsiteX31" fmla="*/ 595627 w 741359"/>
                  <a:gd name="connsiteY31" fmla="*/ 24276 h 890124"/>
                  <a:gd name="connsiteX32" fmla="*/ 571351 w 741359"/>
                  <a:gd name="connsiteY32" fmla="*/ 16184 h 890124"/>
                  <a:gd name="connsiteX33" fmla="*/ 514707 w 741359"/>
                  <a:gd name="connsiteY33" fmla="*/ 0 h 890124"/>
                  <a:gd name="connsiteX34" fmla="*/ 360958 w 741359"/>
                  <a:gd name="connsiteY34" fmla="*/ 8092 h 890124"/>
                  <a:gd name="connsiteX35" fmla="*/ 288130 w 741359"/>
                  <a:gd name="connsiteY35" fmla="*/ 48552 h 890124"/>
                  <a:gd name="connsiteX36" fmla="*/ 263854 w 741359"/>
                  <a:gd name="connsiteY36" fmla="*/ 64737 h 890124"/>
                  <a:gd name="connsiteX37" fmla="*/ 182933 w 741359"/>
                  <a:gd name="connsiteY37" fmla="*/ 89013 h 890124"/>
                  <a:gd name="connsiteX38" fmla="*/ 158657 w 741359"/>
                  <a:gd name="connsiteY38" fmla="*/ 97105 h 890124"/>
                  <a:gd name="connsiteX39" fmla="*/ 110105 w 741359"/>
                  <a:gd name="connsiteY39" fmla="*/ 121381 h 890124"/>
                  <a:gd name="connsiteX40" fmla="*/ 61553 w 741359"/>
                  <a:gd name="connsiteY40" fmla="*/ 153749 h 890124"/>
                  <a:gd name="connsiteX41" fmla="*/ 37277 w 741359"/>
                  <a:gd name="connsiteY41" fmla="*/ 169933 h 890124"/>
                  <a:gd name="connsiteX42" fmla="*/ 45369 w 741359"/>
                  <a:gd name="connsiteY42" fmla="*/ 169933 h 890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41359" h="890124">
                    <a:moveTo>
                      <a:pt x="45369" y="169933"/>
                    </a:moveTo>
                    <a:cubicBezTo>
                      <a:pt x="31882" y="188814"/>
                      <a:pt x="9942" y="203926"/>
                      <a:pt x="4908" y="226577"/>
                    </a:cubicBezTo>
                    <a:cubicBezTo>
                      <a:pt x="-10693" y="296781"/>
                      <a:pt x="13091" y="315727"/>
                      <a:pt x="45369" y="364142"/>
                    </a:cubicBezTo>
                    <a:lnTo>
                      <a:pt x="61553" y="388418"/>
                    </a:lnTo>
                    <a:cubicBezTo>
                      <a:pt x="66948" y="396510"/>
                      <a:pt x="74662" y="403468"/>
                      <a:pt x="77737" y="412694"/>
                    </a:cubicBezTo>
                    <a:lnTo>
                      <a:pt x="93921" y="461246"/>
                    </a:lnTo>
                    <a:cubicBezTo>
                      <a:pt x="95202" y="489432"/>
                      <a:pt x="101610" y="679743"/>
                      <a:pt x="110105" y="736375"/>
                    </a:cubicBezTo>
                    <a:cubicBezTo>
                      <a:pt x="113405" y="758372"/>
                      <a:pt x="120894" y="779533"/>
                      <a:pt x="126289" y="801112"/>
                    </a:cubicBezTo>
                    <a:cubicBezTo>
                      <a:pt x="130113" y="816407"/>
                      <a:pt x="134007" y="847407"/>
                      <a:pt x="150565" y="857756"/>
                    </a:cubicBezTo>
                    <a:cubicBezTo>
                      <a:pt x="165031" y="866797"/>
                      <a:pt x="182933" y="868545"/>
                      <a:pt x="199117" y="873940"/>
                    </a:cubicBezTo>
                    <a:cubicBezTo>
                      <a:pt x="236441" y="886381"/>
                      <a:pt x="215029" y="880359"/>
                      <a:pt x="263854" y="890124"/>
                    </a:cubicBezTo>
                    <a:cubicBezTo>
                      <a:pt x="285433" y="887427"/>
                      <a:pt x="307194" y="885922"/>
                      <a:pt x="328590" y="882032"/>
                    </a:cubicBezTo>
                    <a:cubicBezTo>
                      <a:pt x="360552" y="876221"/>
                      <a:pt x="347525" y="872564"/>
                      <a:pt x="377142" y="857756"/>
                    </a:cubicBezTo>
                    <a:cubicBezTo>
                      <a:pt x="384771" y="853941"/>
                      <a:pt x="393962" y="853806"/>
                      <a:pt x="401418" y="849664"/>
                    </a:cubicBezTo>
                    <a:cubicBezTo>
                      <a:pt x="428989" y="834347"/>
                      <a:pt x="472351" y="803955"/>
                      <a:pt x="490431" y="776836"/>
                    </a:cubicBezTo>
                    <a:lnTo>
                      <a:pt x="506615" y="752560"/>
                    </a:lnTo>
                    <a:cubicBezTo>
                      <a:pt x="520858" y="709830"/>
                      <a:pt x="509975" y="735380"/>
                      <a:pt x="547075" y="679731"/>
                    </a:cubicBezTo>
                    <a:cubicBezTo>
                      <a:pt x="552470" y="671639"/>
                      <a:pt x="560184" y="664681"/>
                      <a:pt x="563259" y="655455"/>
                    </a:cubicBezTo>
                    <a:cubicBezTo>
                      <a:pt x="592770" y="566921"/>
                      <a:pt x="545704" y="701022"/>
                      <a:pt x="587535" y="606903"/>
                    </a:cubicBezTo>
                    <a:cubicBezTo>
                      <a:pt x="626054" y="520236"/>
                      <a:pt x="583277" y="589015"/>
                      <a:pt x="619903" y="534075"/>
                    </a:cubicBezTo>
                    <a:cubicBezTo>
                      <a:pt x="622600" y="525983"/>
                      <a:pt x="624635" y="517638"/>
                      <a:pt x="627995" y="509798"/>
                    </a:cubicBezTo>
                    <a:cubicBezTo>
                      <a:pt x="640314" y="481052"/>
                      <a:pt x="644110" y="477533"/>
                      <a:pt x="660363" y="453154"/>
                    </a:cubicBezTo>
                    <a:cubicBezTo>
                      <a:pt x="666171" y="429923"/>
                      <a:pt x="674789" y="391935"/>
                      <a:pt x="684639" y="372234"/>
                    </a:cubicBezTo>
                    <a:cubicBezTo>
                      <a:pt x="708451" y="324610"/>
                      <a:pt x="697010" y="351306"/>
                      <a:pt x="717008" y="291314"/>
                    </a:cubicBezTo>
                    <a:lnTo>
                      <a:pt x="725100" y="267037"/>
                    </a:lnTo>
                    <a:lnTo>
                      <a:pt x="733192" y="242761"/>
                    </a:lnTo>
                    <a:cubicBezTo>
                      <a:pt x="738921" y="185475"/>
                      <a:pt x="748278" y="152421"/>
                      <a:pt x="733192" y="97105"/>
                    </a:cubicBezTo>
                    <a:cubicBezTo>
                      <a:pt x="730633" y="87722"/>
                      <a:pt x="724602" y="78904"/>
                      <a:pt x="717008" y="72829"/>
                    </a:cubicBezTo>
                    <a:cubicBezTo>
                      <a:pt x="710347" y="67500"/>
                      <a:pt x="700823" y="67434"/>
                      <a:pt x="692731" y="64737"/>
                    </a:cubicBezTo>
                    <a:cubicBezTo>
                      <a:pt x="684639" y="59342"/>
                      <a:pt x="677342" y="52502"/>
                      <a:pt x="668455" y="48552"/>
                    </a:cubicBezTo>
                    <a:cubicBezTo>
                      <a:pt x="652866" y="41623"/>
                      <a:pt x="636087" y="37763"/>
                      <a:pt x="619903" y="32368"/>
                    </a:cubicBezTo>
                    <a:lnTo>
                      <a:pt x="595627" y="24276"/>
                    </a:lnTo>
                    <a:cubicBezTo>
                      <a:pt x="587535" y="21579"/>
                      <a:pt x="579626" y="18253"/>
                      <a:pt x="571351" y="16184"/>
                    </a:cubicBezTo>
                    <a:cubicBezTo>
                      <a:pt x="530708" y="6023"/>
                      <a:pt x="549534" y="11609"/>
                      <a:pt x="514707" y="0"/>
                    </a:cubicBezTo>
                    <a:cubicBezTo>
                      <a:pt x="463457" y="2697"/>
                      <a:pt x="412068" y="3446"/>
                      <a:pt x="360958" y="8092"/>
                    </a:cubicBezTo>
                    <a:cubicBezTo>
                      <a:pt x="336221" y="10341"/>
                      <a:pt x="302753" y="38803"/>
                      <a:pt x="288130" y="48552"/>
                    </a:cubicBezTo>
                    <a:cubicBezTo>
                      <a:pt x="280038" y="53947"/>
                      <a:pt x="273289" y="62378"/>
                      <a:pt x="263854" y="64737"/>
                    </a:cubicBezTo>
                    <a:cubicBezTo>
                      <a:pt x="214935" y="76966"/>
                      <a:pt x="242036" y="69312"/>
                      <a:pt x="182933" y="89013"/>
                    </a:cubicBezTo>
                    <a:cubicBezTo>
                      <a:pt x="174841" y="91710"/>
                      <a:pt x="165754" y="92374"/>
                      <a:pt x="158657" y="97105"/>
                    </a:cubicBezTo>
                    <a:cubicBezTo>
                      <a:pt x="50887" y="168952"/>
                      <a:pt x="210612" y="65544"/>
                      <a:pt x="110105" y="121381"/>
                    </a:cubicBezTo>
                    <a:cubicBezTo>
                      <a:pt x="93102" y="130827"/>
                      <a:pt x="77737" y="142960"/>
                      <a:pt x="61553" y="153749"/>
                    </a:cubicBezTo>
                    <a:cubicBezTo>
                      <a:pt x="53461" y="159144"/>
                      <a:pt x="47002" y="169933"/>
                      <a:pt x="37277" y="169933"/>
                    </a:cubicBezTo>
                    <a:lnTo>
                      <a:pt x="45369" y="169933"/>
                    </a:lnTo>
                    <a:close/>
                  </a:path>
                </a:pathLst>
              </a:custGeom>
              <a:solidFill>
                <a:srgbClr val="00B050">
                  <a:alpha val="20000"/>
                </a:srgbClr>
              </a:solidFill>
              <a:ln w="19050">
                <a:solidFill>
                  <a:srgbClr val="00B05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Freeform 351"/>
              <p:cNvSpPr/>
              <p:nvPr/>
            </p:nvSpPr>
            <p:spPr>
              <a:xfrm>
                <a:off x="4094570" y="5801989"/>
                <a:ext cx="1262357" cy="687823"/>
              </a:xfrm>
              <a:custGeom>
                <a:avLst/>
                <a:gdLst>
                  <a:gd name="connsiteX0" fmla="*/ 105196 w 1262357"/>
                  <a:gd name="connsiteY0" fmla="*/ 97105 h 687823"/>
                  <a:gd name="connsiteX1" fmla="*/ 24276 w 1262357"/>
                  <a:gd name="connsiteY1" fmla="*/ 129473 h 687823"/>
                  <a:gd name="connsiteX2" fmla="*/ 8092 w 1262357"/>
                  <a:gd name="connsiteY2" fmla="*/ 153749 h 687823"/>
                  <a:gd name="connsiteX3" fmla="*/ 0 w 1262357"/>
                  <a:gd name="connsiteY3" fmla="*/ 178025 h 687823"/>
                  <a:gd name="connsiteX4" fmla="*/ 8092 w 1262357"/>
                  <a:gd name="connsiteY4" fmla="*/ 606903 h 687823"/>
                  <a:gd name="connsiteX5" fmla="*/ 40460 w 1262357"/>
                  <a:gd name="connsiteY5" fmla="*/ 679731 h 687823"/>
                  <a:gd name="connsiteX6" fmla="*/ 64736 w 1262357"/>
                  <a:gd name="connsiteY6" fmla="*/ 687823 h 687823"/>
                  <a:gd name="connsiteX7" fmla="*/ 145657 w 1262357"/>
                  <a:gd name="connsiteY7" fmla="*/ 679731 h 687823"/>
                  <a:gd name="connsiteX8" fmla="*/ 178025 w 1262357"/>
                  <a:gd name="connsiteY8" fmla="*/ 671639 h 687823"/>
                  <a:gd name="connsiteX9" fmla="*/ 250853 w 1262357"/>
                  <a:gd name="connsiteY9" fmla="*/ 647363 h 687823"/>
                  <a:gd name="connsiteX10" fmla="*/ 275129 w 1262357"/>
                  <a:gd name="connsiteY10" fmla="*/ 639271 h 687823"/>
                  <a:gd name="connsiteX11" fmla="*/ 299405 w 1262357"/>
                  <a:gd name="connsiteY11" fmla="*/ 631179 h 687823"/>
                  <a:gd name="connsiteX12" fmla="*/ 323681 w 1262357"/>
                  <a:gd name="connsiteY12" fmla="*/ 614995 h 687823"/>
                  <a:gd name="connsiteX13" fmla="*/ 356049 w 1262357"/>
                  <a:gd name="connsiteY13" fmla="*/ 606903 h 687823"/>
                  <a:gd name="connsiteX14" fmla="*/ 380326 w 1262357"/>
                  <a:gd name="connsiteY14" fmla="*/ 598811 h 687823"/>
                  <a:gd name="connsiteX15" fmla="*/ 412694 w 1262357"/>
                  <a:gd name="connsiteY15" fmla="*/ 590719 h 687823"/>
                  <a:gd name="connsiteX16" fmla="*/ 501706 w 1262357"/>
                  <a:gd name="connsiteY16" fmla="*/ 566443 h 687823"/>
                  <a:gd name="connsiteX17" fmla="*/ 744467 w 1262357"/>
                  <a:gd name="connsiteY17" fmla="*/ 550259 h 687823"/>
                  <a:gd name="connsiteX18" fmla="*/ 801111 w 1262357"/>
                  <a:gd name="connsiteY18" fmla="*/ 542167 h 687823"/>
                  <a:gd name="connsiteX19" fmla="*/ 890124 w 1262357"/>
                  <a:gd name="connsiteY19" fmla="*/ 525983 h 687823"/>
                  <a:gd name="connsiteX20" fmla="*/ 922492 w 1262357"/>
                  <a:gd name="connsiteY20" fmla="*/ 517891 h 687823"/>
                  <a:gd name="connsiteX21" fmla="*/ 979136 w 1262357"/>
                  <a:gd name="connsiteY21" fmla="*/ 509799 h 687823"/>
                  <a:gd name="connsiteX22" fmla="*/ 1035780 w 1262357"/>
                  <a:gd name="connsiteY22" fmla="*/ 493615 h 687823"/>
                  <a:gd name="connsiteX23" fmla="*/ 1084333 w 1262357"/>
                  <a:gd name="connsiteY23" fmla="*/ 461246 h 687823"/>
                  <a:gd name="connsiteX24" fmla="*/ 1108609 w 1262357"/>
                  <a:gd name="connsiteY24" fmla="*/ 445062 h 687823"/>
                  <a:gd name="connsiteX25" fmla="*/ 1124793 w 1262357"/>
                  <a:gd name="connsiteY25" fmla="*/ 420786 h 687823"/>
                  <a:gd name="connsiteX26" fmla="*/ 1149069 w 1262357"/>
                  <a:gd name="connsiteY26" fmla="*/ 404602 h 687823"/>
                  <a:gd name="connsiteX27" fmla="*/ 1181437 w 1262357"/>
                  <a:gd name="connsiteY27" fmla="*/ 356050 h 687823"/>
                  <a:gd name="connsiteX28" fmla="*/ 1197621 w 1262357"/>
                  <a:gd name="connsiteY28" fmla="*/ 331774 h 687823"/>
                  <a:gd name="connsiteX29" fmla="*/ 1221897 w 1262357"/>
                  <a:gd name="connsiteY29" fmla="*/ 307498 h 687823"/>
                  <a:gd name="connsiteX30" fmla="*/ 1229989 w 1262357"/>
                  <a:gd name="connsiteY30" fmla="*/ 283222 h 687823"/>
                  <a:gd name="connsiteX31" fmla="*/ 1246173 w 1262357"/>
                  <a:gd name="connsiteY31" fmla="*/ 258945 h 687823"/>
                  <a:gd name="connsiteX32" fmla="*/ 1262357 w 1262357"/>
                  <a:gd name="connsiteY32" fmla="*/ 210393 h 687823"/>
                  <a:gd name="connsiteX33" fmla="*/ 1254265 w 1262357"/>
                  <a:gd name="connsiteY33" fmla="*/ 145657 h 687823"/>
                  <a:gd name="connsiteX34" fmla="*/ 1205713 w 1262357"/>
                  <a:gd name="connsiteY34" fmla="*/ 113289 h 687823"/>
                  <a:gd name="connsiteX35" fmla="*/ 1157161 w 1262357"/>
                  <a:gd name="connsiteY35" fmla="*/ 80921 h 687823"/>
                  <a:gd name="connsiteX36" fmla="*/ 1132885 w 1262357"/>
                  <a:gd name="connsiteY36" fmla="*/ 64737 h 687823"/>
                  <a:gd name="connsiteX37" fmla="*/ 1060057 w 1262357"/>
                  <a:gd name="connsiteY37" fmla="*/ 40461 h 687823"/>
                  <a:gd name="connsiteX38" fmla="*/ 1011504 w 1262357"/>
                  <a:gd name="connsiteY38" fmla="*/ 24276 h 687823"/>
                  <a:gd name="connsiteX39" fmla="*/ 971044 w 1262357"/>
                  <a:gd name="connsiteY39" fmla="*/ 16184 h 687823"/>
                  <a:gd name="connsiteX40" fmla="*/ 873940 w 1262357"/>
                  <a:gd name="connsiteY40" fmla="*/ 0 h 687823"/>
                  <a:gd name="connsiteX41" fmla="*/ 534074 w 1262357"/>
                  <a:gd name="connsiteY41" fmla="*/ 8092 h 687823"/>
                  <a:gd name="connsiteX42" fmla="*/ 477430 w 1262357"/>
                  <a:gd name="connsiteY42" fmla="*/ 16184 h 687823"/>
                  <a:gd name="connsiteX43" fmla="*/ 412694 w 1262357"/>
                  <a:gd name="connsiteY43" fmla="*/ 24276 h 687823"/>
                  <a:gd name="connsiteX44" fmla="*/ 307497 w 1262357"/>
                  <a:gd name="connsiteY44" fmla="*/ 40461 h 687823"/>
                  <a:gd name="connsiteX45" fmla="*/ 258945 w 1262357"/>
                  <a:gd name="connsiteY45" fmla="*/ 56645 h 687823"/>
                  <a:gd name="connsiteX46" fmla="*/ 129472 w 1262357"/>
                  <a:gd name="connsiteY46" fmla="*/ 72829 h 687823"/>
                  <a:gd name="connsiteX47" fmla="*/ 105196 w 1262357"/>
                  <a:gd name="connsiteY47" fmla="*/ 97105 h 68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262357" h="687823">
                    <a:moveTo>
                      <a:pt x="105196" y="97105"/>
                    </a:moveTo>
                    <a:cubicBezTo>
                      <a:pt x="87663" y="106546"/>
                      <a:pt x="45937" y="107812"/>
                      <a:pt x="24276" y="129473"/>
                    </a:cubicBezTo>
                    <a:cubicBezTo>
                      <a:pt x="17399" y="136350"/>
                      <a:pt x="12441" y="145050"/>
                      <a:pt x="8092" y="153749"/>
                    </a:cubicBezTo>
                    <a:cubicBezTo>
                      <a:pt x="4277" y="161378"/>
                      <a:pt x="2697" y="169933"/>
                      <a:pt x="0" y="178025"/>
                    </a:cubicBezTo>
                    <a:cubicBezTo>
                      <a:pt x="2697" y="320984"/>
                      <a:pt x="831" y="464103"/>
                      <a:pt x="8092" y="606903"/>
                    </a:cubicBezTo>
                    <a:cubicBezTo>
                      <a:pt x="8669" y="618244"/>
                      <a:pt x="25464" y="667734"/>
                      <a:pt x="40460" y="679731"/>
                    </a:cubicBezTo>
                    <a:cubicBezTo>
                      <a:pt x="47121" y="685059"/>
                      <a:pt x="56644" y="685126"/>
                      <a:pt x="64736" y="687823"/>
                    </a:cubicBezTo>
                    <a:cubicBezTo>
                      <a:pt x="91710" y="685126"/>
                      <a:pt x="118821" y="683565"/>
                      <a:pt x="145657" y="679731"/>
                    </a:cubicBezTo>
                    <a:cubicBezTo>
                      <a:pt x="156667" y="678158"/>
                      <a:pt x="167373" y="674835"/>
                      <a:pt x="178025" y="671639"/>
                    </a:cubicBezTo>
                    <a:cubicBezTo>
                      <a:pt x="202535" y="664286"/>
                      <a:pt x="226577" y="655455"/>
                      <a:pt x="250853" y="647363"/>
                    </a:cubicBezTo>
                    <a:lnTo>
                      <a:pt x="275129" y="639271"/>
                    </a:lnTo>
                    <a:cubicBezTo>
                      <a:pt x="283221" y="636574"/>
                      <a:pt x="292308" y="635910"/>
                      <a:pt x="299405" y="631179"/>
                    </a:cubicBezTo>
                    <a:cubicBezTo>
                      <a:pt x="307497" y="625784"/>
                      <a:pt x="314742" y="618826"/>
                      <a:pt x="323681" y="614995"/>
                    </a:cubicBezTo>
                    <a:cubicBezTo>
                      <a:pt x="333903" y="610614"/>
                      <a:pt x="345356" y="609958"/>
                      <a:pt x="356049" y="606903"/>
                    </a:cubicBezTo>
                    <a:cubicBezTo>
                      <a:pt x="364251" y="604560"/>
                      <a:pt x="372124" y="601154"/>
                      <a:pt x="380326" y="598811"/>
                    </a:cubicBezTo>
                    <a:cubicBezTo>
                      <a:pt x="391019" y="595756"/>
                      <a:pt x="402001" y="593774"/>
                      <a:pt x="412694" y="590719"/>
                    </a:cubicBezTo>
                    <a:cubicBezTo>
                      <a:pt x="443634" y="581879"/>
                      <a:pt x="466344" y="568304"/>
                      <a:pt x="501706" y="566443"/>
                    </a:cubicBezTo>
                    <a:cubicBezTo>
                      <a:pt x="601825" y="561174"/>
                      <a:pt x="652751" y="560450"/>
                      <a:pt x="744467" y="550259"/>
                    </a:cubicBezTo>
                    <a:cubicBezTo>
                      <a:pt x="763423" y="548153"/>
                      <a:pt x="782260" y="545067"/>
                      <a:pt x="801111" y="542167"/>
                    </a:cubicBezTo>
                    <a:cubicBezTo>
                      <a:pt x="829661" y="537775"/>
                      <a:pt x="861715" y="532296"/>
                      <a:pt x="890124" y="525983"/>
                    </a:cubicBezTo>
                    <a:cubicBezTo>
                      <a:pt x="900981" y="523570"/>
                      <a:pt x="911550" y="519880"/>
                      <a:pt x="922492" y="517891"/>
                    </a:cubicBezTo>
                    <a:cubicBezTo>
                      <a:pt x="941257" y="514479"/>
                      <a:pt x="960371" y="513211"/>
                      <a:pt x="979136" y="509799"/>
                    </a:cubicBezTo>
                    <a:cubicBezTo>
                      <a:pt x="1001490" y="505735"/>
                      <a:pt x="1014981" y="500548"/>
                      <a:pt x="1035780" y="493615"/>
                    </a:cubicBezTo>
                    <a:lnTo>
                      <a:pt x="1084333" y="461246"/>
                    </a:lnTo>
                    <a:lnTo>
                      <a:pt x="1108609" y="445062"/>
                    </a:lnTo>
                    <a:cubicBezTo>
                      <a:pt x="1114004" y="436970"/>
                      <a:pt x="1117916" y="427663"/>
                      <a:pt x="1124793" y="420786"/>
                    </a:cubicBezTo>
                    <a:cubicBezTo>
                      <a:pt x="1131670" y="413909"/>
                      <a:pt x="1142665" y="411921"/>
                      <a:pt x="1149069" y="404602"/>
                    </a:cubicBezTo>
                    <a:cubicBezTo>
                      <a:pt x="1161877" y="389964"/>
                      <a:pt x="1170648" y="372234"/>
                      <a:pt x="1181437" y="356050"/>
                    </a:cubicBezTo>
                    <a:cubicBezTo>
                      <a:pt x="1186832" y="347958"/>
                      <a:pt x="1190744" y="338651"/>
                      <a:pt x="1197621" y="331774"/>
                    </a:cubicBezTo>
                    <a:lnTo>
                      <a:pt x="1221897" y="307498"/>
                    </a:lnTo>
                    <a:cubicBezTo>
                      <a:pt x="1224594" y="299406"/>
                      <a:pt x="1226174" y="290851"/>
                      <a:pt x="1229989" y="283222"/>
                    </a:cubicBezTo>
                    <a:cubicBezTo>
                      <a:pt x="1234338" y="274523"/>
                      <a:pt x="1242223" y="267832"/>
                      <a:pt x="1246173" y="258945"/>
                    </a:cubicBezTo>
                    <a:cubicBezTo>
                      <a:pt x="1253101" y="243356"/>
                      <a:pt x="1262357" y="210393"/>
                      <a:pt x="1262357" y="210393"/>
                    </a:cubicBezTo>
                    <a:cubicBezTo>
                      <a:pt x="1259660" y="188814"/>
                      <a:pt x="1261697" y="166094"/>
                      <a:pt x="1254265" y="145657"/>
                    </a:cubicBezTo>
                    <a:cubicBezTo>
                      <a:pt x="1243354" y="115651"/>
                      <a:pt x="1226389" y="124775"/>
                      <a:pt x="1205713" y="113289"/>
                    </a:cubicBezTo>
                    <a:cubicBezTo>
                      <a:pt x="1188710" y="103843"/>
                      <a:pt x="1173345" y="91710"/>
                      <a:pt x="1157161" y="80921"/>
                    </a:cubicBezTo>
                    <a:cubicBezTo>
                      <a:pt x="1149069" y="75526"/>
                      <a:pt x="1142111" y="67812"/>
                      <a:pt x="1132885" y="64737"/>
                    </a:cubicBezTo>
                    <a:lnTo>
                      <a:pt x="1060057" y="40461"/>
                    </a:lnTo>
                    <a:lnTo>
                      <a:pt x="1011504" y="24276"/>
                    </a:lnTo>
                    <a:cubicBezTo>
                      <a:pt x="998017" y="21579"/>
                      <a:pt x="984588" y="18574"/>
                      <a:pt x="971044" y="16184"/>
                    </a:cubicBezTo>
                    <a:lnTo>
                      <a:pt x="873940" y="0"/>
                    </a:lnTo>
                    <a:lnTo>
                      <a:pt x="534074" y="8092"/>
                    </a:lnTo>
                    <a:cubicBezTo>
                      <a:pt x="515017" y="8870"/>
                      <a:pt x="496336" y="13663"/>
                      <a:pt x="477430" y="16184"/>
                    </a:cubicBezTo>
                    <a:cubicBezTo>
                      <a:pt x="455874" y="19058"/>
                      <a:pt x="434188" y="20969"/>
                      <a:pt x="412694" y="24276"/>
                    </a:cubicBezTo>
                    <a:cubicBezTo>
                      <a:pt x="252008" y="48997"/>
                      <a:pt x="542262" y="11112"/>
                      <a:pt x="307497" y="40461"/>
                    </a:cubicBezTo>
                    <a:cubicBezTo>
                      <a:pt x="291313" y="45856"/>
                      <a:pt x="275833" y="54232"/>
                      <a:pt x="258945" y="56645"/>
                    </a:cubicBezTo>
                    <a:cubicBezTo>
                      <a:pt x="178121" y="68191"/>
                      <a:pt x="221257" y="62631"/>
                      <a:pt x="129472" y="72829"/>
                    </a:cubicBezTo>
                    <a:cubicBezTo>
                      <a:pt x="102637" y="81774"/>
                      <a:pt x="122729" y="87664"/>
                      <a:pt x="105196" y="97105"/>
                    </a:cubicBez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 w="19050">
                <a:solidFill>
                  <a:srgbClr val="0070C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3782387" y="5844680"/>
                <a:ext cx="875189" cy="1012329"/>
              </a:xfrm>
              <a:custGeom>
                <a:avLst/>
                <a:gdLst>
                  <a:gd name="connsiteX0" fmla="*/ 0 w 875189"/>
                  <a:gd name="connsiteY0" fmla="*/ 506165 h 1012329"/>
                  <a:gd name="connsiteX1" fmla="*/ 437595 w 875189"/>
                  <a:gd name="connsiteY1" fmla="*/ 0 h 1012329"/>
                  <a:gd name="connsiteX2" fmla="*/ 875190 w 875189"/>
                  <a:gd name="connsiteY2" fmla="*/ 506165 h 1012329"/>
                  <a:gd name="connsiteX3" fmla="*/ 437595 w 875189"/>
                  <a:gd name="connsiteY3" fmla="*/ 1012330 h 1012329"/>
                  <a:gd name="connsiteX4" fmla="*/ 0 w 875189"/>
                  <a:gd name="connsiteY4" fmla="*/ 506165 h 1012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189" h="1012329" extrusionOk="0">
                    <a:moveTo>
                      <a:pt x="0" y="506165"/>
                    </a:moveTo>
                    <a:cubicBezTo>
                      <a:pt x="-13457" y="196128"/>
                      <a:pt x="225959" y="-2604"/>
                      <a:pt x="437595" y="0"/>
                    </a:cubicBezTo>
                    <a:cubicBezTo>
                      <a:pt x="670669" y="19263"/>
                      <a:pt x="863411" y="245098"/>
                      <a:pt x="875190" y="506165"/>
                    </a:cubicBezTo>
                    <a:cubicBezTo>
                      <a:pt x="840022" y="761058"/>
                      <a:pt x="659834" y="1036380"/>
                      <a:pt x="437595" y="1012330"/>
                    </a:cubicBezTo>
                    <a:cubicBezTo>
                      <a:pt x="187029" y="991124"/>
                      <a:pt x="-8515" y="738142"/>
                      <a:pt x="0" y="506165"/>
                    </a:cubicBezTo>
                    <a:close/>
                  </a:path>
                </a:pathLst>
              </a:custGeom>
              <a:solidFill>
                <a:srgbClr val="FF0000">
                  <a:alpha val="20000"/>
                </a:srgbClr>
              </a:solidFill>
              <a:ln w="190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Oval 256"/>
              <p:cNvSpPr/>
              <p:nvPr/>
            </p:nvSpPr>
            <p:spPr>
              <a:xfrm flipH="1">
                <a:off x="4143987" y="629913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4165230" y="5970317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 flipH="1">
                <a:off x="4322710" y="6624155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 flipH="1">
                <a:off x="4468183" y="6239096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 flipH="1">
                <a:off x="4624636" y="6679690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 flipH="1">
                <a:off x="3896986" y="6563582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/>
              <p:cNvCxnSpPr>
                <a:stCxn id="258" idx="4"/>
                <a:endCxn id="257" idx="0"/>
              </p:cNvCxnSpPr>
              <p:nvPr/>
            </p:nvCxnSpPr>
            <p:spPr>
              <a:xfrm flipH="1">
                <a:off x="4208885" y="6100113"/>
                <a:ext cx="21243" cy="1990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>
                <a:stCxn id="260" idx="6"/>
                <a:endCxn id="257" idx="2"/>
              </p:cNvCxnSpPr>
              <p:nvPr/>
            </p:nvCxnSpPr>
            <p:spPr>
              <a:xfrm flipH="1">
                <a:off x="4273783" y="6303994"/>
                <a:ext cx="194400" cy="60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>
                <a:stCxn id="257" idx="5"/>
                <a:endCxn id="262" idx="1"/>
              </p:cNvCxnSpPr>
              <p:nvPr/>
            </p:nvCxnSpPr>
            <p:spPr>
              <a:xfrm flipH="1">
                <a:off x="4007774" y="6409922"/>
                <a:ext cx="155221" cy="1726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>
                <a:stCxn id="257" idx="3"/>
                <a:endCxn id="259" idx="7"/>
              </p:cNvCxnSpPr>
              <p:nvPr/>
            </p:nvCxnSpPr>
            <p:spPr>
              <a:xfrm>
                <a:off x="4254775" y="6409922"/>
                <a:ext cx="86943" cy="2332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>
                <a:stCxn id="260" idx="7"/>
                <a:endCxn id="258" idx="3"/>
              </p:cNvCxnSpPr>
              <p:nvPr/>
            </p:nvCxnSpPr>
            <p:spPr>
              <a:xfrm flipH="1" flipV="1">
                <a:off x="4276018" y="6081105"/>
                <a:ext cx="211173" cy="176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8" name="Oval 267"/>
              <p:cNvSpPr/>
              <p:nvPr/>
            </p:nvSpPr>
            <p:spPr>
              <a:xfrm flipH="1">
                <a:off x="4722474" y="591673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/>
            </p:nvSpPr>
            <p:spPr>
              <a:xfrm flipH="1">
                <a:off x="5142390" y="5916731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/>
            </p:nvSpPr>
            <p:spPr>
              <a:xfrm flipH="1">
                <a:off x="4902513" y="614966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3" name="Straight Connector 272"/>
              <p:cNvCxnSpPr>
                <a:stCxn id="268" idx="5"/>
                <a:endCxn id="260" idx="0"/>
              </p:cNvCxnSpPr>
              <p:nvPr/>
            </p:nvCxnSpPr>
            <p:spPr>
              <a:xfrm flipH="1">
                <a:off x="4533081" y="6027519"/>
                <a:ext cx="208401" cy="2115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>
                <a:stCxn id="269" idx="6"/>
                <a:endCxn id="268" idx="2"/>
              </p:cNvCxnSpPr>
              <p:nvPr/>
            </p:nvCxnSpPr>
            <p:spPr>
              <a:xfrm flipH="1">
                <a:off x="4852270" y="5981629"/>
                <a:ext cx="2901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>
                <a:stCxn id="270" idx="0"/>
                <a:endCxn id="268" idx="2"/>
              </p:cNvCxnSpPr>
              <p:nvPr/>
            </p:nvCxnSpPr>
            <p:spPr>
              <a:xfrm flipH="1" flipV="1">
                <a:off x="4852270" y="5981629"/>
                <a:ext cx="115141" cy="1680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9" name="Oval 278"/>
              <p:cNvSpPr/>
              <p:nvPr/>
            </p:nvSpPr>
            <p:spPr>
              <a:xfrm flipH="1">
                <a:off x="4487191" y="6859789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/>
              <p:cNvCxnSpPr>
                <a:stCxn id="261" idx="6"/>
                <a:endCxn id="259" idx="2"/>
              </p:cNvCxnSpPr>
              <p:nvPr/>
            </p:nvCxnSpPr>
            <p:spPr>
              <a:xfrm flipH="1" flipV="1">
                <a:off x="4452506" y="6689053"/>
                <a:ext cx="172130" cy="555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>
                <a:stCxn id="279" idx="7"/>
                <a:endCxn id="259" idx="3"/>
              </p:cNvCxnSpPr>
              <p:nvPr/>
            </p:nvCxnSpPr>
            <p:spPr>
              <a:xfrm flipH="1" flipV="1">
                <a:off x="4433498" y="6734943"/>
                <a:ext cx="72701" cy="1438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>
                <a:stCxn id="270" idx="6"/>
                <a:endCxn id="260" idx="2"/>
              </p:cNvCxnSpPr>
              <p:nvPr/>
            </p:nvCxnSpPr>
            <p:spPr>
              <a:xfrm flipH="1">
                <a:off x="4597979" y="6214562"/>
                <a:ext cx="304534" cy="894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61" idx="4"/>
                <a:endCxn id="279" idx="1"/>
              </p:cNvCxnSpPr>
              <p:nvPr/>
            </p:nvCxnSpPr>
            <p:spPr>
              <a:xfrm flipH="1">
                <a:off x="4597979" y="6809486"/>
                <a:ext cx="91555" cy="693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9" name="Oval 288"/>
              <p:cNvSpPr/>
              <p:nvPr/>
            </p:nvSpPr>
            <p:spPr>
              <a:xfrm flipH="1">
                <a:off x="3871665" y="614966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/>
              <p:cNvCxnSpPr>
                <a:stCxn id="257" idx="6"/>
                <a:endCxn id="289" idx="3"/>
              </p:cNvCxnSpPr>
              <p:nvPr/>
            </p:nvCxnSpPr>
            <p:spPr>
              <a:xfrm flipH="1" flipV="1">
                <a:off x="3982453" y="6260452"/>
                <a:ext cx="161534" cy="1035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2" name="Oval 341"/>
              <p:cNvSpPr/>
              <p:nvPr/>
            </p:nvSpPr>
            <p:spPr>
              <a:xfrm flipH="1">
                <a:off x="4391941" y="7059814"/>
                <a:ext cx="129796" cy="12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/>
              <p:cNvCxnSpPr>
                <a:stCxn id="279" idx="4"/>
                <a:endCxn id="342" idx="1"/>
              </p:cNvCxnSpPr>
              <p:nvPr/>
            </p:nvCxnSpPr>
            <p:spPr>
              <a:xfrm flipH="1">
                <a:off x="4502729" y="6989585"/>
                <a:ext cx="49360" cy="89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2" name="Straight Arrow Connector 391"/>
              <p:cNvCxnSpPr/>
              <p:nvPr/>
            </p:nvCxnSpPr>
            <p:spPr>
              <a:xfrm flipV="1">
                <a:off x="4170868" y="5718418"/>
                <a:ext cx="281470" cy="275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>
                <a:off x="3985379" y="6926958"/>
                <a:ext cx="111512" cy="249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4" name="Right Arrow 403"/>
            <p:cNvSpPr/>
            <p:nvPr/>
          </p:nvSpPr>
          <p:spPr>
            <a:xfrm>
              <a:off x="6000750" y="4040375"/>
              <a:ext cx="400050" cy="179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ight Arrow 405"/>
            <p:cNvSpPr/>
            <p:nvPr/>
          </p:nvSpPr>
          <p:spPr>
            <a:xfrm>
              <a:off x="6000750" y="5965240"/>
              <a:ext cx="400050" cy="179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 flipH="1">
              <a:off x="4062685" y="8134319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 flipH="1">
              <a:off x="4083928" y="7805502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 flipH="1">
              <a:off x="4241408" y="8459340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/>
            <p:cNvSpPr/>
            <p:nvPr/>
          </p:nvSpPr>
          <p:spPr>
            <a:xfrm flipH="1">
              <a:off x="4386881" y="8074281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/>
            <p:cNvSpPr/>
            <p:nvPr/>
          </p:nvSpPr>
          <p:spPr>
            <a:xfrm flipH="1">
              <a:off x="4543334" y="8514875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 flipH="1">
              <a:off x="3815684" y="8398767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9" name="Straight Connector 418"/>
            <p:cNvCxnSpPr>
              <a:stCxn id="414" idx="4"/>
              <a:endCxn id="413" idx="0"/>
            </p:cNvCxnSpPr>
            <p:nvPr/>
          </p:nvCxnSpPr>
          <p:spPr>
            <a:xfrm flipH="1">
              <a:off x="4127583" y="7935298"/>
              <a:ext cx="21243" cy="1990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16" idx="6"/>
              <a:endCxn id="413" idx="2"/>
            </p:cNvCxnSpPr>
            <p:nvPr/>
          </p:nvCxnSpPr>
          <p:spPr>
            <a:xfrm flipH="1">
              <a:off x="4192481" y="8139179"/>
              <a:ext cx="194400" cy="60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413" idx="5"/>
              <a:endCxn id="418" idx="1"/>
            </p:cNvCxnSpPr>
            <p:nvPr/>
          </p:nvCxnSpPr>
          <p:spPr>
            <a:xfrm flipH="1">
              <a:off x="3926472" y="8245107"/>
              <a:ext cx="155221" cy="172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>
              <a:stCxn id="413" idx="3"/>
              <a:endCxn id="415" idx="7"/>
            </p:cNvCxnSpPr>
            <p:nvPr/>
          </p:nvCxnSpPr>
          <p:spPr>
            <a:xfrm>
              <a:off x="4173473" y="8245107"/>
              <a:ext cx="86943" cy="233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>
              <a:stCxn id="416" idx="7"/>
              <a:endCxn id="414" idx="3"/>
            </p:cNvCxnSpPr>
            <p:nvPr/>
          </p:nvCxnSpPr>
          <p:spPr>
            <a:xfrm flipH="1" flipV="1">
              <a:off x="4194716" y="7916290"/>
              <a:ext cx="211173" cy="176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4" name="Oval 423"/>
            <p:cNvSpPr/>
            <p:nvPr/>
          </p:nvSpPr>
          <p:spPr>
            <a:xfrm flipH="1">
              <a:off x="4641172" y="7751916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 flipH="1">
              <a:off x="5061088" y="7751916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 flipH="1">
              <a:off x="4647883" y="8099151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 flipH="1">
              <a:off x="5241836" y="7538479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 flipH="1">
              <a:off x="5343333" y="7930941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/>
            <p:cNvCxnSpPr>
              <a:stCxn id="424" idx="5"/>
              <a:endCxn id="416" idx="0"/>
            </p:cNvCxnSpPr>
            <p:nvPr/>
          </p:nvCxnSpPr>
          <p:spPr>
            <a:xfrm flipH="1">
              <a:off x="4451779" y="7862704"/>
              <a:ext cx="208401" cy="211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>
              <a:stCxn id="425" idx="6"/>
              <a:endCxn id="424" idx="2"/>
            </p:cNvCxnSpPr>
            <p:nvPr/>
          </p:nvCxnSpPr>
          <p:spPr>
            <a:xfrm flipH="1">
              <a:off x="4770968" y="7816814"/>
              <a:ext cx="2901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>
              <a:stCxn id="426" idx="0"/>
              <a:endCxn id="424" idx="4"/>
            </p:cNvCxnSpPr>
            <p:nvPr/>
          </p:nvCxnSpPr>
          <p:spPr>
            <a:xfrm flipH="1" flipV="1">
              <a:off x="4706070" y="7881712"/>
              <a:ext cx="6711" cy="2174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>
              <a:stCxn id="428" idx="0"/>
              <a:endCxn id="427" idx="3"/>
            </p:cNvCxnSpPr>
            <p:nvPr/>
          </p:nvCxnSpPr>
          <p:spPr>
            <a:xfrm flipH="1" flipV="1">
              <a:off x="5352624" y="7649267"/>
              <a:ext cx="55607" cy="281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>
              <a:stCxn id="428" idx="6"/>
              <a:endCxn id="425" idx="3"/>
            </p:cNvCxnSpPr>
            <p:nvPr/>
          </p:nvCxnSpPr>
          <p:spPr>
            <a:xfrm flipH="1" flipV="1">
              <a:off x="5171876" y="7862704"/>
              <a:ext cx="171457" cy="1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>
              <a:stCxn id="427" idx="5"/>
              <a:endCxn id="425" idx="1"/>
            </p:cNvCxnSpPr>
            <p:nvPr/>
          </p:nvCxnSpPr>
          <p:spPr>
            <a:xfrm flipH="1">
              <a:off x="5171876" y="7649267"/>
              <a:ext cx="88968" cy="121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5" name="Oval 434"/>
            <p:cNvSpPr/>
            <p:nvPr/>
          </p:nvSpPr>
          <p:spPr>
            <a:xfrm flipH="1">
              <a:off x="4452603" y="8665634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/>
            <p:cNvCxnSpPr>
              <a:stCxn id="417" idx="6"/>
              <a:endCxn id="415" idx="2"/>
            </p:cNvCxnSpPr>
            <p:nvPr/>
          </p:nvCxnSpPr>
          <p:spPr>
            <a:xfrm flipH="1" flipV="1">
              <a:off x="4371204" y="8524238"/>
              <a:ext cx="172130" cy="55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>
              <a:stCxn id="435" idx="7"/>
              <a:endCxn id="415" idx="3"/>
            </p:cNvCxnSpPr>
            <p:nvPr/>
          </p:nvCxnSpPr>
          <p:spPr>
            <a:xfrm flipH="1" flipV="1">
              <a:off x="4352196" y="8570128"/>
              <a:ext cx="119415" cy="1145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>
              <a:stCxn id="426" idx="6"/>
              <a:endCxn id="416" idx="2"/>
            </p:cNvCxnSpPr>
            <p:nvPr/>
          </p:nvCxnSpPr>
          <p:spPr>
            <a:xfrm flipH="1" flipV="1">
              <a:off x="4516677" y="8139179"/>
              <a:ext cx="131206" cy="24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3" name="Rectangle 772"/>
            <p:cNvSpPr/>
            <p:nvPr/>
          </p:nvSpPr>
          <p:spPr>
            <a:xfrm>
              <a:off x="3406777" y="2923127"/>
              <a:ext cx="28080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13131"/>
                  </a:solidFill>
                  <a:latin typeface="Arial" panose="020B0604020202020204" pitchFamily="34" charset="0"/>
                </a:rPr>
                <a:t>depth-first expansion</a:t>
              </a:r>
              <a:endParaRPr lang="en-US" dirty="0"/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3366921" y="4811199"/>
              <a:ext cx="28080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13131"/>
                  </a:solidFill>
                  <a:latin typeface="Arial" panose="020B0604020202020204" pitchFamily="34" charset="0"/>
                </a:rPr>
                <a:t>breath-first expansion</a:t>
              </a:r>
              <a:endParaRPr lang="en-US" dirty="0"/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3269083" y="6995315"/>
              <a:ext cx="28080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13131"/>
                  </a:solidFill>
                  <a:latin typeface="Arial" panose="020B0604020202020204" pitchFamily="34" charset="0"/>
                </a:rPr>
                <a:t>hybrid expansion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6" name="TextBox 775"/>
                <p:cNvSpPr txBox="1"/>
                <p:nvPr/>
              </p:nvSpPr>
              <p:spPr>
                <a:xfrm>
                  <a:off x="3592353" y="3562719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6" name="TextBox 7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353" y="3562719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7" name="TextBox 776"/>
                <p:cNvSpPr txBox="1"/>
                <p:nvPr/>
              </p:nvSpPr>
              <p:spPr>
                <a:xfrm>
                  <a:off x="4173473" y="325907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7" name="TextBox 7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473" y="3259072"/>
                  <a:ext cx="45198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8" name="TextBox 777"/>
                <p:cNvSpPr txBox="1"/>
                <p:nvPr/>
              </p:nvSpPr>
              <p:spPr>
                <a:xfrm>
                  <a:off x="4891351" y="3121454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8" name="TextBox 7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351" y="3121454"/>
                  <a:ext cx="451982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9" name="TextBox 778"/>
                <p:cNvSpPr txBox="1"/>
                <p:nvPr/>
              </p:nvSpPr>
              <p:spPr>
                <a:xfrm>
                  <a:off x="6730349" y="3378053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9" name="TextBox 7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49" y="3378053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0" name="TextBox 779"/>
                <p:cNvSpPr txBox="1"/>
                <p:nvPr/>
              </p:nvSpPr>
              <p:spPr>
                <a:xfrm>
                  <a:off x="4465062" y="5029983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0" name="TextBox 7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062" y="5029983"/>
                  <a:ext cx="451982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3900331" y="5059325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331" y="5059325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2" name="TextBox 781"/>
                <p:cNvSpPr txBox="1"/>
                <p:nvPr/>
              </p:nvSpPr>
              <p:spPr>
                <a:xfrm>
                  <a:off x="3745820" y="6218237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2" name="TextBox 7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20" y="6218237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3" name="TextBox 782"/>
                <p:cNvSpPr txBox="1"/>
                <p:nvPr/>
              </p:nvSpPr>
              <p:spPr>
                <a:xfrm>
                  <a:off x="4091797" y="6610314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3" name="TextBox 7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797" y="6610314"/>
                  <a:ext cx="45198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4" name="TextBox 783"/>
                <p:cNvSpPr txBox="1"/>
                <p:nvPr/>
              </p:nvSpPr>
              <p:spPr>
                <a:xfrm>
                  <a:off x="6730348" y="5262234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4" name="TextBox 7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48" y="5262234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5" name="TextBox 784"/>
                <p:cNvSpPr txBox="1"/>
                <p:nvPr/>
              </p:nvSpPr>
              <p:spPr>
                <a:xfrm>
                  <a:off x="3597004" y="7496364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5" name="TextBox 7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004" y="7496364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6" name="TextBox 785"/>
                <p:cNvSpPr txBox="1"/>
                <p:nvPr/>
              </p:nvSpPr>
              <p:spPr>
                <a:xfrm>
                  <a:off x="4161571" y="7278179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6" name="TextBox 7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571" y="7278179"/>
                  <a:ext cx="45198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7" name="TextBox 786"/>
                <p:cNvSpPr txBox="1"/>
                <p:nvPr/>
              </p:nvSpPr>
              <p:spPr>
                <a:xfrm>
                  <a:off x="4912120" y="712385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7" name="TextBox 7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120" y="7123852"/>
                  <a:ext cx="451982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8" name="TextBox 787"/>
                <p:cNvSpPr txBox="1"/>
                <p:nvPr/>
              </p:nvSpPr>
              <p:spPr>
                <a:xfrm>
                  <a:off x="4195901" y="8744734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8" name="TextBox 7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901" y="8744734"/>
                  <a:ext cx="451982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/>
            <p:nvPr/>
          </p:nvCxnSpPr>
          <p:spPr>
            <a:xfrm flipV="1">
              <a:off x="3995365" y="7538001"/>
              <a:ext cx="235099" cy="138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4" name="Straight Arrow Connector 793"/>
            <p:cNvCxnSpPr>
              <a:stCxn id="786" idx="3"/>
            </p:cNvCxnSpPr>
            <p:nvPr/>
          </p:nvCxnSpPr>
          <p:spPr>
            <a:xfrm flipV="1">
              <a:off x="4613553" y="7351005"/>
              <a:ext cx="331481" cy="111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7" name="Straight Arrow Connector 796"/>
            <p:cNvCxnSpPr/>
            <p:nvPr/>
          </p:nvCxnSpPr>
          <p:spPr>
            <a:xfrm>
              <a:off x="3975517" y="8783514"/>
              <a:ext cx="323137" cy="118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1" name="TextBox 800"/>
                <p:cNvSpPr txBox="1"/>
                <p:nvPr/>
              </p:nvSpPr>
              <p:spPr>
                <a:xfrm>
                  <a:off x="3636000" y="8488065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1" name="TextBox 8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000" y="8488065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6" name="Oval 805"/>
            <p:cNvSpPr/>
            <p:nvPr/>
          </p:nvSpPr>
          <p:spPr>
            <a:xfrm flipH="1">
              <a:off x="7208949" y="8247703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Oval 806"/>
            <p:cNvSpPr/>
            <p:nvPr/>
          </p:nvSpPr>
          <p:spPr>
            <a:xfrm flipH="1">
              <a:off x="7230192" y="7918886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Oval 807"/>
            <p:cNvSpPr/>
            <p:nvPr/>
          </p:nvSpPr>
          <p:spPr>
            <a:xfrm flipH="1">
              <a:off x="7387672" y="8572724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Oval 808"/>
            <p:cNvSpPr/>
            <p:nvPr/>
          </p:nvSpPr>
          <p:spPr>
            <a:xfrm flipH="1">
              <a:off x="7533145" y="8187665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Oval 809"/>
            <p:cNvSpPr/>
            <p:nvPr/>
          </p:nvSpPr>
          <p:spPr>
            <a:xfrm flipH="1">
              <a:off x="7689598" y="8628259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Oval 810"/>
            <p:cNvSpPr/>
            <p:nvPr/>
          </p:nvSpPr>
          <p:spPr>
            <a:xfrm flipH="1">
              <a:off x="6961948" y="8512151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2" name="Straight Connector 811"/>
            <p:cNvCxnSpPr>
              <a:stCxn id="807" idx="4"/>
              <a:endCxn id="806" idx="0"/>
            </p:cNvCxnSpPr>
            <p:nvPr/>
          </p:nvCxnSpPr>
          <p:spPr>
            <a:xfrm flipH="1">
              <a:off x="7273847" y="8048682"/>
              <a:ext cx="21243" cy="1990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>
              <a:stCxn id="809" idx="6"/>
              <a:endCxn id="806" idx="2"/>
            </p:cNvCxnSpPr>
            <p:nvPr/>
          </p:nvCxnSpPr>
          <p:spPr>
            <a:xfrm flipH="1">
              <a:off x="7338745" y="8252563"/>
              <a:ext cx="194400" cy="60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>
              <a:stCxn id="806" idx="5"/>
              <a:endCxn id="811" idx="1"/>
            </p:cNvCxnSpPr>
            <p:nvPr/>
          </p:nvCxnSpPr>
          <p:spPr>
            <a:xfrm flipH="1">
              <a:off x="7072736" y="8358491"/>
              <a:ext cx="155221" cy="172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>
              <a:stCxn id="806" idx="3"/>
              <a:endCxn id="808" idx="7"/>
            </p:cNvCxnSpPr>
            <p:nvPr/>
          </p:nvCxnSpPr>
          <p:spPr>
            <a:xfrm>
              <a:off x="7319737" y="8358491"/>
              <a:ext cx="86943" cy="233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>
              <a:stCxn id="809" idx="7"/>
              <a:endCxn id="807" idx="3"/>
            </p:cNvCxnSpPr>
            <p:nvPr/>
          </p:nvCxnSpPr>
          <p:spPr>
            <a:xfrm flipH="1" flipV="1">
              <a:off x="7340980" y="8029674"/>
              <a:ext cx="211173" cy="176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7" name="Oval 816"/>
            <p:cNvSpPr/>
            <p:nvPr/>
          </p:nvSpPr>
          <p:spPr>
            <a:xfrm flipH="1">
              <a:off x="7787436" y="7865300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Oval 817"/>
            <p:cNvSpPr/>
            <p:nvPr/>
          </p:nvSpPr>
          <p:spPr>
            <a:xfrm flipH="1">
              <a:off x="8207352" y="7865300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Oval 818"/>
            <p:cNvSpPr/>
            <p:nvPr/>
          </p:nvSpPr>
          <p:spPr>
            <a:xfrm flipH="1">
              <a:off x="7794147" y="8212535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" name="Oval 819"/>
            <p:cNvSpPr/>
            <p:nvPr/>
          </p:nvSpPr>
          <p:spPr>
            <a:xfrm flipH="1">
              <a:off x="8388100" y="7651863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Oval 820"/>
            <p:cNvSpPr/>
            <p:nvPr/>
          </p:nvSpPr>
          <p:spPr>
            <a:xfrm flipH="1">
              <a:off x="8489597" y="8044325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2" name="Straight Connector 821"/>
            <p:cNvCxnSpPr>
              <a:stCxn id="817" idx="5"/>
              <a:endCxn id="809" idx="0"/>
            </p:cNvCxnSpPr>
            <p:nvPr/>
          </p:nvCxnSpPr>
          <p:spPr>
            <a:xfrm flipH="1">
              <a:off x="7598043" y="7976088"/>
              <a:ext cx="208401" cy="211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>
              <a:stCxn id="818" idx="6"/>
              <a:endCxn id="817" idx="2"/>
            </p:cNvCxnSpPr>
            <p:nvPr/>
          </p:nvCxnSpPr>
          <p:spPr>
            <a:xfrm flipH="1">
              <a:off x="7917232" y="7930198"/>
              <a:ext cx="2901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>
              <a:stCxn id="819" idx="0"/>
              <a:endCxn id="817" idx="4"/>
            </p:cNvCxnSpPr>
            <p:nvPr/>
          </p:nvCxnSpPr>
          <p:spPr>
            <a:xfrm flipH="1" flipV="1">
              <a:off x="7852334" y="7995096"/>
              <a:ext cx="6711" cy="2174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>
              <a:stCxn id="821" idx="0"/>
              <a:endCxn id="820" idx="3"/>
            </p:cNvCxnSpPr>
            <p:nvPr/>
          </p:nvCxnSpPr>
          <p:spPr>
            <a:xfrm flipH="1" flipV="1">
              <a:off x="8498888" y="7762651"/>
              <a:ext cx="55607" cy="281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6" name="Straight Connector 825"/>
            <p:cNvCxnSpPr>
              <a:stCxn id="821" idx="6"/>
              <a:endCxn id="818" idx="3"/>
            </p:cNvCxnSpPr>
            <p:nvPr/>
          </p:nvCxnSpPr>
          <p:spPr>
            <a:xfrm flipH="1" flipV="1">
              <a:off x="8318140" y="7976088"/>
              <a:ext cx="171457" cy="1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7" name="Straight Connector 826"/>
            <p:cNvCxnSpPr>
              <a:stCxn id="820" idx="5"/>
              <a:endCxn id="818" idx="1"/>
            </p:cNvCxnSpPr>
            <p:nvPr/>
          </p:nvCxnSpPr>
          <p:spPr>
            <a:xfrm flipH="1">
              <a:off x="8318140" y="7762651"/>
              <a:ext cx="88968" cy="121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8" name="Oval 827"/>
            <p:cNvSpPr/>
            <p:nvPr/>
          </p:nvSpPr>
          <p:spPr>
            <a:xfrm flipH="1">
              <a:off x="7598867" y="8779018"/>
              <a:ext cx="129796" cy="129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9" name="Straight Connector 828"/>
            <p:cNvCxnSpPr>
              <a:stCxn id="810" idx="6"/>
              <a:endCxn id="808" idx="2"/>
            </p:cNvCxnSpPr>
            <p:nvPr/>
          </p:nvCxnSpPr>
          <p:spPr>
            <a:xfrm flipH="1" flipV="1">
              <a:off x="7517468" y="8637622"/>
              <a:ext cx="172130" cy="55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0" name="Straight Connector 829"/>
            <p:cNvCxnSpPr>
              <a:stCxn id="828" idx="7"/>
              <a:endCxn id="808" idx="3"/>
            </p:cNvCxnSpPr>
            <p:nvPr/>
          </p:nvCxnSpPr>
          <p:spPr>
            <a:xfrm flipH="1" flipV="1">
              <a:off x="7498460" y="8683512"/>
              <a:ext cx="119415" cy="1145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1" name="Straight Connector 830"/>
            <p:cNvCxnSpPr>
              <a:stCxn id="819" idx="6"/>
              <a:endCxn id="809" idx="2"/>
            </p:cNvCxnSpPr>
            <p:nvPr/>
          </p:nvCxnSpPr>
          <p:spPr>
            <a:xfrm flipH="1" flipV="1">
              <a:off x="7662941" y="8252563"/>
              <a:ext cx="131206" cy="24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2" name="TextBox 831"/>
                <p:cNvSpPr txBox="1"/>
                <p:nvPr/>
              </p:nvSpPr>
              <p:spPr>
                <a:xfrm>
                  <a:off x="6743627" y="7431035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32" name="TextBox 8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627" y="7431035"/>
                  <a:ext cx="44666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1" name="Right Arrow 840"/>
            <p:cNvSpPr/>
            <p:nvPr/>
          </p:nvSpPr>
          <p:spPr>
            <a:xfrm>
              <a:off x="5884099" y="8073363"/>
              <a:ext cx="400050" cy="179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roup 1259"/>
          <p:cNvGrpSpPr/>
          <p:nvPr/>
        </p:nvGrpSpPr>
        <p:grpSpPr>
          <a:xfrm>
            <a:off x="1203732" y="2999593"/>
            <a:ext cx="9299701" cy="4468439"/>
            <a:chOff x="1203732" y="2999593"/>
            <a:chExt cx="9299701" cy="4468439"/>
          </a:xfrm>
        </p:grpSpPr>
        <p:grpSp>
          <p:nvGrpSpPr>
            <p:cNvPr id="22" name="Group 21"/>
            <p:cNvGrpSpPr/>
            <p:nvPr/>
          </p:nvGrpSpPr>
          <p:grpSpPr>
            <a:xfrm>
              <a:off x="1598286" y="3667271"/>
              <a:ext cx="129796" cy="628706"/>
              <a:chOff x="1386414" y="3667271"/>
              <a:chExt cx="129796" cy="628706"/>
            </a:xfrm>
          </p:grpSpPr>
          <p:sp>
            <p:nvSpPr>
              <p:cNvPr id="497" name="Oval 496"/>
              <p:cNvSpPr/>
              <p:nvPr/>
            </p:nvSpPr>
            <p:spPr>
              <a:xfrm flipH="1">
                <a:off x="1386414" y="3667271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/>
              <p:cNvSpPr/>
              <p:nvPr/>
            </p:nvSpPr>
            <p:spPr>
              <a:xfrm flipH="1">
                <a:off x="1386414" y="4166181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/>
              <p:cNvCxnSpPr>
                <a:stCxn id="498" idx="0"/>
                <a:endCxn id="497" idx="4"/>
              </p:cNvCxnSpPr>
              <p:nvPr/>
            </p:nvCxnSpPr>
            <p:spPr>
              <a:xfrm flipV="1">
                <a:off x="1451312" y="3797067"/>
                <a:ext cx="0" cy="3691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2604981" y="3622780"/>
              <a:ext cx="129796" cy="690009"/>
              <a:chOff x="2826038" y="3605968"/>
              <a:chExt cx="129796" cy="690009"/>
            </a:xfrm>
          </p:grpSpPr>
          <p:sp>
            <p:nvSpPr>
              <p:cNvPr id="500" name="Oval 499"/>
              <p:cNvSpPr/>
              <p:nvPr/>
            </p:nvSpPr>
            <p:spPr>
              <a:xfrm flipH="1">
                <a:off x="2826038" y="3885626"/>
                <a:ext cx="129796" cy="129796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/>
              <p:cNvSpPr/>
              <p:nvPr/>
            </p:nvSpPr>
            <p:spPr>
              <a:xfrm flipH="1">
                <a:off x="2826038" y="4166181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1" name="Straight Connector 520"/>
              <p:cNvCxnSpPr>
                <a:stCxn id="501" idx="0"/>
                <a:endCxn id="500" idx="4"/>
              </p:cNvCxnSpPr>
              <p:nvPr/>
            </p:nvCxnSpPr>
            <p:spPr>
              <a:xfrm flipV="1">
                <a:off x="2890936" y="4015422"/>
                <a:ext cx="0" cy="1507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3" name="Oval 522"/>
              <p:cNvSpPr/>
              <p:nvPr/>
            </p:nvSpPr>
            <p:spPr>
              <a:xfrm flipH="1">
                <a:off x="2826038" y="3605968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2" name="Straight Connector 541"/>
              <p:cNvCxnSpPr>
                <a:stCxn id="500" idx="0"/>
                <a:endCxn id="523" idx="4"/>
              </p:cNvCxnSpPr>
              <p:nvPr/>
            </p:nvCxnSpPr>
            <p:spPr>
              <a:xfrm flipV="1">
                <a:off x="2890936" y="3735764"/>
                <a:ext cx="0" cy="1498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3085630" y="3601743"/>
              <a:ext cx="874188" cy="731186"/>
              <a:chOff x="3085630" y="3593034"/>
              <a:chExt cx="874188" cy="731186"/>
            </a:xfrm>
          </p:grpSpPr>
          <p:sp>
            <p:nvSpPr>
              <p:cNvPr id="544" name="Oval 543"/>
              <p:cNvSpPr/>
              <p:nvPr/>
            </p:nvSpPr>
            <p:spPr>
              <a:xfrm flipH="1">
                <a:off x="3473588" y="3593034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 flipH="1">
                <a:off x="3085630" y="4194424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6" name="Straight Connector 545"/>
              <p:cNvCxnSpPr>
                <a:stCxn id="547" idx="0"/>
                <a:endCxn id="544" idx="3"/>
              </p:cNvCxnSpPr>
              <p:nvPr/>
            </p:nvCxnSpPr>
            <p:spPr>
              <a:xfrm flipH="1" flipV="1">
                <a:off x="3584376" y="3703822"/>
                <a:ext cx="310544" cy="4903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 flipH="1">
                <a:off x="3830022" y="4194126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8" name="Straight Connector 547"/>
              <p:cNvCxnSpPr>
                <a:stCxn id="544" idx="5"/>
                <a:endCxn id="545" idx="1"/>
              </p:cNvCxnSpPr>
              <p:nvPr/>
            </p:nvCxnSpPr>
            <p:spPr>
              <a:xfrm flipH="1">
                <a:off x="3196418" y="3703822"/>
                <a:ext cx="296178" cy="509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>
                <a:stCxn id="547" idx="6"/>
                <a:endCxn id="545" idx="2"/>
              </p:cNvCxnSpPr>
              <p:nvPr/>
            </p:nvCxnSpPr>
            <p:spPr>
              <a:xfrm flipH="1">
                <a:off x="3215426" y="4259024"/>
                <a:ext cx="614596" cy="2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6" name="Group 1205"/>
            <p:cNvGrpSpPr/>
            <p:nvPr/>
          </p:nvGrpSpPr>
          <p:grpSpPr>
            <a:xfrm>
              <a:off x="4692408" y="3377070"/>
              <a:ext cx="129796" cy="970564"/>
              <a:chOff x="5369742" y="3342225"/>
              <a:chExt cx="129796" cy="970564"/>
            </a:xfrm>
          </p:grpSpPr>
          <p:sp>
            <p:nvSpPr>
              <p:cNvPr id="551" name="Oval 550"/>
              <p:cNvSpPr/>
              <p:nvPr/>
            </p:nvSpPr>
            <p:spPr>
              <a:xfrm flipH="1">
                <a:off x="5369742" y="3902438"/>
                <a:ext cx="129796" cy="129796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 flipH="1">
                <a:off x="5369742" y="4182993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3" name="Straight Connector 552"/>
              <p:cNvCxnSpPr>
                <a:stCxn id="552" idx="0"/>
                <a:endCxn id="551" idx="4"/>
              </p:cNvCxnSpPr>
              <p:nvPr/>
            </p:nvCxnSpPr>
            <p:spPr>
              <a:xfrm flipV="1">
                <a:off x="5434640" y="4032234"/>
                <a:ext cx="0" cy="1507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4" name="Oval 553"/>
              <p:cNvSpPr/>
              <p:nvPr/>
            </p:nvSpPr>
            <p:spPr>
              <a:xfrm flipH="1">
                <a:off x="5369742" y="3622780"/>
                <a:ext cx="129796" cy="129796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5" name="Straight Connector 554"/>
              <p:cNvCxnSpPr>
                <a:stCxn id="551" idx="0"/>
                <a:endCxn id="554" idx="4"/>
              </p:cNvCxnSpPr>
              <p:nvPr/>
            </p:nvCxnSpPr>
            <p:spPr>
              <a:xfrm flipV="1">
                <a:off x="5434640" y="3752576"/>
                <a:ext cx="0" cy="1498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6" name="Oval 555"/>
              <p:cNvSpPr/>
              <p:nvPr/>
            </p:nvSpPr>
            <p:spPr>
              <a:xfrm flipH="1">
                <a:off x="5369742" y="3342225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7" name="Straight Connector 556"/>
              <p:cNvCxnSpPr>
                <a:stCxn id="554" idx="0"/>
                <a:endCxn id="556" idx="4"/>
              </p:cNvCxnSpPr>
              <p:nvPr/>
            </p:nvCxnSpPr>
            <p:spPr>
              <a:xfrm flipV="1">
                <a:off x="5434640" y="3472021"/>
                <a:ext cx="0" cy="1507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104639" y="3469261"/>
              <a:ext cx="924593" cy="878373"/>
              <a:chOff x="6459304" y="3417604"/>
              <a:chExt cx="924593" cy="878373"/>
            </a:xfrm>
          </p:grpSpPr>
          <p:cxnSp>
            <p:nvCxnSpPr>
              <p:cNvPr id="558" name="Straight Connector 557"/>
              <p:cNvCxnSpPr>
                <a:stCxn id="559" idx="4"/>
                <a:endCxn id="560" idx="0"/>
              </p:cNvCxnSpPr>
              <p:nvPr/>
            </p:nvCxnSpPr>
            <p:spPr>
              <a:xfrm flipH="1">
                <a:off x="6916675" y="3547400"/>
                <a:ext cx="1156" cy="307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9" name="Oval 558"/>
              <p:cNvSpPr/>
              <p:nvPr/>
            </p:nvSpPr>
            <p:spPr>
              <a:xfrm flipH="1">
                <a:off x="6852933" y="3417604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Oval 559"/>
              <p:cNvSpPr/>
              <p:nvPr/>
            </p:nvSpPr>
            <p:spPr>
              <a:xfrm flipH="1">
                <a:off x="6851777" y="3855059"/>
                <a:ext cx="129796" cy="129796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Oval 560"/>
              <p:cNvSpPr/>
              <p:nvPr/>
            </p:nvSpPr>
            <p:spPr>
              <a:xfrm flipH="1">
                <a:off x="6459304" y="4166181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 flipH="1">
                <a:off x="7254101" y="4166181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6" name="Straight Connector 565"/>
              <p:cNvCxnSpPr>
                <a:stCxn id="561" idx="1"/>
                <a:endCxn id="560" idx="5"/>
              </p:cNvCxnSpPr>
              <p:nvPr/>
            </p:nvCxnSpPr>
            <p:spPr>
              <a:xfrm flipV="1">
                <a:off x="6570092" y="3965847"/>
                <a:ext cx="300693" cy="2193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>
                <a:stCxn id="560" idx="3"/>
                <a:endCxn id="562" idx="7"/>
              </p:cNvCxnSpPr>
              <p:nvPr/>
            </p:nvCxnSpPr>
            <p:spPr>
              <a:xfrm>
                <a:off x="6962565" y="3965847"/>
                <a:ext cx="310544" cy="2193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6354669" y="3541002"/>
              <a:ext cx="809709" cy="791554"/>
              <a:chOff x="8488268" y="3470294"/>
              <a:chExt cx="809709" cy="791554"/>
            </a:xfrm>
          </p:grpSpPr>
          <p:sp>
            <p:nvSpPr>
              <p:cNvPr id="669" name="Oval 668"/>
              <p:cNvSpPr/>
              <p:nvPr/>
            </p:nvSpPr>
            <p:spPr>
              <a:xfrm flipH="1">
                <a:off x="8488268" y="4132052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Oval 669"/>
              <p:cNvSpPr/>
              <p:nvPr/>
            </p:nvSpPr>
            <p:spPr>
              <a:xfrm flipH="1">
                <a:off x="8488268" y="3472021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Oval 672"/>
              <p:cNvSpPr/>
              <p:nvPr/>
            </p:nvSpPr>
            <p:spPr>
              <a:xfrm flipH="1">
                <a:off x="9168181" y="3470294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Oval 673"/>
              <p:cNvSpPr/>
              <p:nvPr/>
            </p:nvSpPr>
            <p:spPr>
              <a:xfrm flipH="1">
                <a:off x="9168181" y="4132046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/>
              <p:cNvCxnSpPr>
                <a:stCxn id="670" idx="4"/>
                <a:endCxn id="669" idx="0"/>
              </p:cNvCxnSpPr>
              <p:nvPr/>
            </p:nvCxnSpPr>
            <p:spPr>
              <a:xfrm>
                <a:off x="8553166" y="3601817"/>
                <a:ext cx="0" cy="5302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>
                <a:stCxn id="673" idx="6"/>
                <a:endCxn id="670" idx="2"/>
              </p:cNvCxnSpPr>
              <p:nvPr/>
            </p:nvCxnSpPr>
            <p:spPr>
              <a:xfrm flipH="1">
                <a:off x="8618064" y="3535192"/>
                <a:ext cx="550117" cy="17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/>
              <p:cNvCxnSpPr>
                <a:stCxn id="674" idx="6"/>
                <a:endCxn id="669" idx="2"/>
              </p:cNvCxnSpPr>
              <p:nvPr/>
            </p:nvCxnSpPr>
            <p:spPr>
              <a:xfrm flipH="1">
                <a:off x="8618064" y="4196944"/>
                <a:ext cx="550117" cy="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>
                <a:stCxn id="674" idx="0"/>
                <a:endCxn id="673" idx="4"/>
              </p:cNvCxnSpPr>
              <p:nvPr/>
            </p:nvCxnSpPr>
            <p:spPr>
              <a:xfrm flipV="1">
                <a:off x="9233079" y="3600090"/>
                <a:ext cx="0" cy="5319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7491428" y="3406487"/>
              <a:ext cx="615774" cy="909136"/>
              <a:chOff x="10541161" y="3352706"/>
              <a:chExt cx="615774" cy="909136"/>
            </a:xfrm>
          </p:grpSpPr>
          <p:sp>
            <p:nvSpPr>
              <p:cNvPr id="680" name="Oval 679"/>
              <p:cNvSpPr/>
              <p:nvPr/>
            </p:nvSpPr>
            <p:spPr>
              <a:xfrm flipH="1">
                <a:off x="10792876" y="4132046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Oval 680"/>
              <p:cNvSpPr/>
              <p:nvPr/>
            </p:nvSpPr>
            <p:spPr>
              <a:xfrm flipH="1">
                <a:off x="10541161" y="3352706"/>
                <a:ext cx="129796" cy="129796"/>
              </a:xfrm>
              <a:prstGeom prst="ellipse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/>
              <p:cNvSpPr/>
              <p:nvPr/>
            </p:nvSpPr>
            <p:spPr>
              <a:xfrm flipH="1">
                <a:off x="11027139" y="3352706"/>
                <a:ext cx="129796" cy="129796"/>
              </a:xfrm>
              <a:prstGeom prst="ellipse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/>
              <p:cNvSpPr/>
              <p:nvPr/>
            </p:nvSpPr>
            <p:spPr>
              <a:xfrm flipH="1">
                <a:off x="10792876" y="3716526"/>
                <a:ext cx="129796" cy="129796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1" name="Straight Connector 690"/>
              <p:cNvCxnSpPr>
                <a:stCxn id="681" idx="2"/>
                <a:endCxn id="682" idx="6"/>
              </p:cNvCxnSpPr>
              <p:nvPr/>
            </p:nvCxnSpPr>
            <p:spPr>
              <a:xfrm>
                <a:off x="10670957" y="3417604"/>
                <a:ext cx="35618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/>
              <p:cNvCxnSpPr>
                <a:stCxn id="681" idx="4"/>
                <a:endCxn id="683" idx="7"/>
              </p:cNvCxnSpPr>
              <p:nvPr/>
            </p:nvCxnSpPr>
            <p:spPr>
              <a:xfrm>
                <a:off x="10606059" y="3482502"/>
                <a:ext cx="205825" cy="25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/>
              <p:cNvCxnSpPr>
                <a:stCxn id="682" idx="4"/>
                <a:endCxn id="683" idx="1"/>
              </p:cNvCxnSpPr>
              <p:nvPr/>
            </p:nvCxnSpPr>
            <p:spPr>
              <a:xfrm flipH="1">
                <a:off x="10903664" y="3482502"/>
                <a:ext cx="188373" cy="25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/>
              <p:cNvCxnSpPr>
                <a:stCxn id="680" idx="0"/>
                <a:endCxn id="683" idx="4"/>
              </p:cNvCxnSpPr>
              <p:nvPr/>
            </p:nvCxnSpPr>
            <p:spPr>
              <a:xfrm flipV="1">
                <a:off x="10857774" y="3846322"/>
                <a:ext cx="0" cy="2857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8306838" y="3571912"/>
              <a:ext cx="745261" cy="733288"/>
              <a:chOff x="12005447" y="3535192"/>
              <a:chExt cx="745261" cy="733288"/>
            </a:xfrm>
          </p:grpSpPr>
          <p:sp>
            <p:nvSpPr>
              <p:cNvPr id="696" name="Oval 695"/>
              <p:cNvSpPr/>
              <p:nvPr/>
            </p:nvSpPr>
            <p:spPr>
              <a:xfrm flipH="1">
                <a:off x="12318058" y="4138684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Oval 696"/>
              <p:cNvSpPr/>
              <p:nvPr/>
            </p:nvSpPr>
            <p:spPr>
              <a:xfrm flipH="1">
                <a:off x="12005447" y="3837540"/>
                <a:ext cx="129796" cy="129796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Oval 697"/>
              <p:cNvSpPr/>
              <p:nvPr/>
            </p:nvSpPr>
            <p:spPr>
              <a:xfrm flipH="1">
                <a:off x="12318058" y="3535192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Oval 698"/>
              <p:cNvSpPr/>
              <p:nvPr/>
            </p:nvSpPr>
            <p:spPr>
              <a:xfrm flipH="1">
                <a:off x="12620912" y="3851828"/>
                <a:ext cx="129796" cy="129796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9" name="Straight Connector 708"/>
              <p:cNvCxnSpPr>
                <a:stCxn id="698" idx="3"/>
                <a:endCxn id="699" idx="7"/>
              </p:cNvCxnSpPr>
              <p:nvPr/>
            </p:nvCxnSpPr>
            <p:spPr>
              <a:xfrm>
                <a:off x="12428846" y="3645980"/>
                <a:ext cx="211074" cy="2248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>
                <a:stCxn id="697" idx="1"/>
                <a:endCxn id="698" idx="5"/>
              </p:cNvCxnSpPr>
              <p:nvPr/>
            </p:nvCxnSpPr>
            <p:spPr>
              <a:xfrm flipV="1">
                <a:off x="12116235" y="3645980"/>
                <a:ext cx="220831" cy="2105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/>
              <p:cNvCxnSpPr>
                <a:stCxn id="699" idx="5"/>
                <a:endCxn id="696" idx="1"/>
              </p:cNvCxnSpPr>
              <p:nvPr/>
            </p:nvCxnSpPr>
            <p:spPr>
              <a:xfrm flipH="1">
                <a:off x="12428846" y="3962616"/>
                <a:ext cx="211074" cy="1950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>
                <a:stCxn id="697" idx="3"/>
                <a:endCxn id="696" idx="7"/>
              </p:cNvCxnSpPr>
              <p:nvPr/>
            </p:nvCxnSpPr>
            <p:spPr>
              <a:xfrm>
                <a:off x="12116235" y="3948328"/>
                <a:ext cx="220831" cy="2093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>
                <a:stCxn id="698" idx="4"/>
                <a:endCxn id="696" idx="0"/>
              </p:cNvCxnSpPr>
              <p:nvPr/>
            </p:nvCxnSpPr>
            <p:spPr>
              <a:xfrm>
                <a:off x="12382956" y="3664988"/>
                <a:ext cx="0" cy="4736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9405800" y="3436591"/>
              <a:ext cx="924593" cy="878373"/>
              <a:chOff x="12605539" y="3369177"/>
              <a:chExt cx="924593" cy="878373"/>
            </a:xfrm>
          </p:grpSpPr>
          <p:cxnSp>
            <p:nvCxnSpPr>
              <p:cNvPr id="793" name="Straight Connector 792"/>
              <p:cNvCxnSpPr>
                <a:stCxn id="795" idx="4"/>
                <a:endCxn id="796" idx="0"/>
              </p:cNvCxnSpPr>
              <p:nvPr/>
            </p:nvCxnSpPr>
            <p:spPr>
              <a:xfrm flipH="1">
                <a:off x="13062910" y="3498973"/>
                <a:ext cx="1156" cy="307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5" name="Oval 794"/>
              <p:cNvSpPr/>
              <p:nvPr/>
            </p:nvSpPr>
            <p:spPr>
              <a:xfrm flipH="1">
                <a:off x="12999168" y="3369177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6" name="Oval 795"/>
              <p:cNvSpPr/>
              <p:nvPr/>
            </p:nvSpPr>
            <p:spPr>
              <a:xfrm flipH="1">
                <a:off x="12998012" y="3806632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Oval 797"/>
              <p:cNvSpPr/>
              <p:nvPr/>
            </p:nvSpPr>
            <p:spPr>
              <a:xfrm flipH="1">
                <a:off x="12605539" y="4117754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Oval 798"/>
              <p:cNvSpPr/>
              <p:nvPr/>
            </p:nvSpPr>
            <p:spPr>
              <a:xfrm flipH="1">
                <a:off x="13400336" y="4117754"/>
                <a:ext cx="129796" cy="129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0" name="Straight Connector 799"/>
              <p:cNvCxnSpPr>
                <a:stCxn id="798" idx="1"/>
                <a:endCxn id="796" idx="5"/>
              </p:cNvCxnSpPr>
              <p:nvPr/>
            </p:nvCxnSpPr>
            <p:spPr>
              <a:xfrm flipV="1">
                <a:off x="12716327" y="3917420"/>
                <a:ext cx="300693" cy="2193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>
                <a:stCxn id="796" idx="3"/>
                <a:endCxn id="799" idx="7"/>
              </p:cNvCxnSpPr>
              <p:nvPr/>
            </p:nvCxnSpPr>
            <p:spPr>
              <a:xfrm>
                <a:off x="13108800" y="3917420"/>
                <a:ext cx="310544" cy="2193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>
                <a:stCxn id="798" idx="0"/>
                <a:endCxn id="795" idx="5"/>
              </p:cNvCxnSpPr>
              <p:nvPr/>
            </p:nvCxnSpPr>
            <p:spPr>
              <a:xfrm flipV="1">
                <a:off x="12670437" y="3479965"/>
                <a:ext cx="347739" cy="6377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>
                <a:stCxn id="795" idx="3"/>
                <a:endCxn id="799" idx="0"/>
              </p:cNvCxnSpPr>
              <p:nvPr/>
            </p:nvCxnSpPr>
            <p:spPr>
              <a:xfrm>
                <a:off x="13109956" y="3479965"/>
                <a:ext cx="355278" cy="6377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>
                <a:stCxn id="798" idx="2"/>
                <a:endCxn id="799" idx="6"/>
              </p:cNvCxnSpPr>
              <p:nvPr/>
            </p:nvCxnSpPr>
            <p:spPr>
              <a:xfrm>
                <a:off x="12735335" y="4182652"/>
                <a:ext cx="6650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2" name="Group 1221"/>
            <p:cNvGrpSpPr/>
            <p:nvPr/>
          </p:nvGrpSpPr>
          <p:grpSpPr>
            <a:xfrm>
              <a:off x="1405655" y="4745423"/>
              <a:ext cx="8764946" cy="1157314"/>
              <a:chOff x="1405655" y="4839284"/>
              <a:chExt cx="8764946" cy="115731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1405655" y="4839284"/>
                <a:ext cx="129796" cy="1108572"/>
                <a:chOff x="1676586" y="4839284"/>
                <a:chExt cx="129796" cy="1108572"/>
              </a:xfrm>
            </p:grpSpPr>
            <p:cxnSp>
              <p:nvCxnSpPr>
                <p:cNvPr id="837" name="Straight Connector 836"/>
                <p:cNvCxnSpPr>
                  <a:stCxn id="833" idx="0"/>
                  <a:endCxn id="704" idx="4"/>
                </p:cNvCxnSpPr>
                <p:nvPr/>
              </p:nvCxnSpPr>
              <p:spPr>
                <a:xfrm flipV="1">
                  <a:off x="1741484" y="4969080"/>
                  <a:ext cx="0" cy="1131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4" name="Oval 703"/>
                <p:cNvSpPr/>
                <p:nvPr/>
              </p:nvSpPr>
              <p:spPr>
                <a:xfrm flipH="1">
                  <a:off x="1676586" y="4839284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3" name="Oval 832"/>
                <p:cNvSpPr/>
                <p:nvPr/>
              </p:nvSpPr>
              <p:spPr>
                <a:xfrm flipH="1">
                  <a:off x="1676586" y="5082250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4" name="Oval 833"/>
                <p:cNvSpPr/>
                <p:nvPr/>
              </p:nvSpPr>
              <p:spPr>
                <a:xfrm flipH="1">
                  <a:off x="1676586" y="5325216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5" name="Oval 834"/>
                <p:cNvSpPr/>
                <p:nvPr/>
              </p:nvSpPr>
              <p:spPr>
                <a:xfrm flipH="1">
                  <a:off x="1676586" y="5571638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6" name="Oval 835"/>
                <p:cNvSpPr/>
                <p:nvPr/>
              </p:nvSpPr>
              <p:spPr>
                <a:xfrm flipH="1">
                  <a:off x="1676586" y="5818060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8" name="Straight Connector 837"/>
                <p:cNvCxnSpPr>
                  <a:stCxn id="834" idx="0"/>
                  <a:endCxn id="833" idx="4"/>
                </p:cNvCxnSpPr>
                <p:nvPr/>
              </p:nvCxnSpPr>
              <p:spPr>
                <a:xfrm flipV="1">
                  <a:off x="1741484" y="5212046"/>
                  <a:ext cx="0" cy="1131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9" name="Straight Connector 838"/>
                <p:cNvCxnSpPr>
                  <a:stCxn id="835" idx="0"/>
                  <a:endCxn id="834" idx="4"/>
                </p:cNvCxnSpPr>
                <p:nvPr/>
              </p:nvCxnSpPr>
              <p:spPr>
                <a:xfrm flipV="1">
                  <a:off x="1741484" y="5455012"/>
                  <a:ext cx="0" cy="1166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Straight Connector 842"/>
                <p:cNvCxnSpPr>
                  <a:stCxn id="836" idx="0"/>
                  <a:endCxn id="835" idx="4"/>
                </p:cNvCxnSpPr>
                <p:nvPr/>
              </p:nvCxnSpPr>
              <p:spPr>
                <a:xfrm flipV="1">
                  <a:off x="1741484" y="5701434"/>
                  <a:ext cx="0" cy="1166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7" name="Group 1206"/>
              <p:cNvGrpSpPr/>
              <p:nvPr/>
            </p:nvGrpSpPr>
            <p:grpSpPr>
              <a:xfrm>
                <a:off x="1768151" y="5017352"/>
                <a:ext cx="536512" cy="935546"/>
                <a:chOff x="2293082" y="5017352"/>
                <a:chExt cx="536512" cy="935546"/>
              </a:xfrm>
            </p:grpSpPr>
            <p:sp>
              <p:nvSpPr>
                <p:cNvPr id="705" name="Oval 704"/>
                <p:cNvSpPr/>
                <p:nvPr/>
              </p:nvSpPr>
              <p:spPr>
                <a:xfrm flipH="1">
                  <a:off x="2293082" y="5818060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4" name="Oval 843"/>
                <p:cNvSpPr/>
                <p:nvPr/>
              </p:nvSpPr>
              <p:spPr>
                <a:xfrm flipH="1">
                  <a:off x="2699798" y="5823102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6" name="Oval 845"/>
                <p:cNvSpPr/>
                <p:nvPr/>
              </p:nvSpPr>
              <p:spPr>
                <a:xfrm flipH="1">
                  <a:off x="2494193" y="5544906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7" name="Oval 846"/>
                <p:cNvSpPr/>
                <p:nvPr/>
              </p:nvSpPr>
              <p:spPr>
                <a:xfrm flipH="1">
                  <a:off x="2494193" y="5285420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8" name="Oval 847"/>
                <p:cNvSpPr/>
                <p:nvPr/>
              </p:nvSpPr>
              <p:spPr>
                <a:xfrm flipH="1">
                  <a:off x="2494193" y="5017352"/>
                  <a:ext cx="129796" cy="129796"/>
                </a:xfrm>
                <a:prstGeom prst="ellipse">
                  <a:avLst/>
                </a:prstGeom>
                <a:solidFill>
                  <a:srgbClr val="0070C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9" name="Straight Connector 848"/>
                <p:cNvCxnSpPr>
                  <a:stCxn id="846" idx="0"/>
                  <a:endCxn id="847" idx="4"/>
                </p:cNvCxnSpPr>
                <p:nvPr/>
              </p:nvCxnSpPr>
              <p:spPr>
                <a:xfrm flipV="1">
                  <a:off x="2559091" y="5415216"/>
                  <a:ext cx="0" cy="1296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/>
                <p:cNvCxnSpPr>
                  <a:stCxn id="847" idx="0"/>
                  <a:endCxn id="848" idx="4"/>
                </p:cNvCxnSpPr>
                <p:nvPr/>
              </p:nvCxnSpPr>
              <p:spPr>
                <a:xfrm flipV="1">
                  <a:off x="2559091" y="5147148"/>
                  <a:ext cx="0" cy="13827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/>
                <p:cNvCxnSpPr>
                  <a:stCxn id="705" idx="1"/>
                  <a:endCxn id="846" idx="5"/>
                </p:cNvCxnSpPr>
                <p:nvPr/>
              </p:nvCxnSpPr>
              <p:spPr>
                <a:xfrm flipV="1">
                  <a:off x="2403870" y="5655694"/>
                  <a:ext cx="109331" cy="1813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/>
                <p:cNvCxnSpPr>
                  <a:stCxn id="844" idx="7"/>
                  <a:endCxn id="846" idx="3"/>
                </p:cNvCxnSpPr>
                <p:nvPr/>
              </p:nvCxnSpPr>
              <p:spPr>
                <a:xfrm flipH="1" flipV="1">
                  <a:off x="2604981" y="5655694"/>
                  <a:ext cx="113825" cy="186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2465751" y="5241388"/>
                <a:ext cx="782456" cy="732306"/>
                <a:chOff x="3342696" y="5215550"/>
                <a:chExt cx="782456" cy="732306"/>
              </a:xfrm>
            </p:grpSpPr>
            <p:cxnSp>
              <p:nvCxnSpPr>
                <p:cNvPr id="706" name="Straight Connector 705"/>
                <p:cNvCxnSpPr>
                  <a:stCxn id="855" idx="6"/>
                  <a:endCxn id="857" idx="2"/>
                </p:cNvCxnSpPr>
                <p:nvPr/>
              </p:nvCxnSpPr>
              <p:spPr>
                <a:xfrm flipH="1" flipV="1">
                  <a:off x="3472492" y="5594441"/>
                  <a:ext cx="196534" cy="9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3" name="Oval 852"/>
                <p:cNvSpPr/>
                <p:nvPr/>
              </p:nvSpPr>
              <p:spPr>
                <a:xfrm flipH="1">
                  <a:off x="3663595" y="5215550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4" name="Oval 853"/>
                <p:cNvSpPr/>
                <p:nvPr/>
              </p:nvSpPr>
              <p:spPr>
                <a:xfrm flipH="1">
                  <a:off x="3670104" y="5818060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5" name="Oval 854"/>
                <p:cNvSpPr/>
                <p:nvPr/>
              </p:nvSpPr>
              <p:spPr>
                <a:xfrm flipH="1">
                  <a:off x="3669026" y="5530510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6" name="Oval 855"/>
                <p:cNvSpPr/>
                <p:nvPr/>
              </p:nvSpPr>
              <p:spPr>
                <a:xfrm flipH="1">
                  <a:off x="3995356" y="5529543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7" name="Oval 856"/>
                <p:cNvSpPr/>
                <p:nvPr/>
              </p:nvSpPr>
              <p:spPr>
                <a:xfrm flipH="1">
                  <a:off x="3342696" y="5529543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2" name="Straight Connector 891"/>
                <p:cNvCxnSpPr>
                  <a:stCxn id="856" idx="6"/>
                  <a:endCxn id="855" idx="2"/>
                </p:cNvCxnSpPr>
                <p:nvPr/>
              </p:nvCxnSpPr>
              <p:spPr>
                <a:xfrm flipH="1">
                  <a:off x="3798822" y="5594441"/>
                  <a:ext cx="196534" cy="9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/>
                <p:cNvCxnSpPr>
                  <a:stCxn id="855" idx="0"/>
                  <a:endCxn id="853" idx="4"/>
                </p:cNvCxnSpPr>
                <p:nvPr/>
              </p:nvCxnSpPr>
              <p:spPr>
                <a:xfrm flipH="1" flipV="1">
                  <a:off x="3728493" y="5345346"/>
                  <a:ext cx="5431" cy="1851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/>
                <p:cNvCxnSpPr>
                  <a:stCxn id="854" idx="0"/>
                  <a:endCxn id="855" idx="4"/>
                </p:cNvCxnSpPr>
                <p:nvPr/>
              </p:nvCxnSpPr>
              <p:spPr>
                <a:xfrm flipH="1" flipV="1">
                  <a:off x="3733924" y="5660306"/>
                  <a:ext cx="1078" cy="1577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>
                <a:off x="3512244" y="5281464"/>
                <a:ext cx="599829" cy="715134"/>
                <a:chOff x="4396033" y="5229118"/>
                <a:chExt cx="599829" cy="715134"/>
              </a:xfrm>
            </p:grpSpPr>
            <p:sp>
              <p:nvSpPr>
                <p:cNvPr id="882" name="Oval 881"/>
                <p:cNvSpPr/>
                <p:nvPr/>
              </p:nvSpPr>
              <p:spPr>
                <a:xfrm flipH="1">
                  <a:off x="4396033" y="5809159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3" name="Oval 882"/>
                <p:cNvSpPr/>
                <p:nvPr/>
              </p:nvSpPr>
              <p:spPr>
                <a:xfrm flipH="1">
                  <a:off x="4866066" y="5814456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4" name="Oval 883"/>
                <p:cNvSpPr/>
                <p:nvPr/>
              </p:nvSpPr>
              <p:spPr>
                <a:xfrm flipH="1">
                  <a:off x="4866066" y="5513260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5" name="Oval 884"/>
                <p:cNvSpPr/>
                <p:nvPr/>
              </p:nvSpPr>
              <p:spPr>
                <a:xfrm flipH="1">
                  <a:off x="4631049" y="5229118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6" name="Oval 885"/>
                <p:cNvSpPr/>
                <p:nvPr/>
              </p:nvSpPr>
              <p:spPr>
                <a:xfrm flipH="1">
                  <a:off x="4396033" y="5513260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7" name="Straight Connector 896"/>
                <p:cNvCxnSpPr>
                  <a:stCxn id="886" idx="1"/>
                  <a:endCxn id="885" idx="5"/>
                </p:cNvCxnSpPr>
                <p:nvPr/>
              </p:nvCxnSpPr>
              <p:spPr>
                <a:xfrm flipV="1">
                  <a:off x="4506821" y="5339906"/>
                  <a:ext cx="143236" cy="1923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8" name="Straight Connector 897"/>
                <p:cNvCxnSpPr>
                  <a:stCxn id="884" idx="7"/>
                  <a:endCxn id="885" idx="3"/>
                </p:cNvCxnSpPr>
                <p:nvPr/>
              </p:nvCxnSpPr>
              <p:spPr>
                <a:xfrm flipH="1" flipV="1">
                  <a:off x="4741837" y="5339906"/>
                  <a:ext cx="143237" cy="1923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9" name="Straight Connector 898"/>
                <p:cNvCxnSpPr>
                  <a:stCxn id="886" idx="2"/>
                  <a:endCxn id="884" idx="6"/>
                </p:cNvCxnSpPr>
                <p:nvPr/>
              </p:nvCxnSpPr>
              <p:spPr>
                <a:xfrm>
                  <a:off x="4525829" y="5578158"/>
                  <a:ext cx="34023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Straight Connector 899"/>
                <p:cNvCxnSpPr>
                  <a:stCxn id="886" idx="4"/>
                  <a:endCxn id="882" idx="0"/>
                </p:cNvCxnSpPr>
                <p:nvPr/>
              </p:nvCxnSpPr>
              <p:spPr>
                <a:xfrm>
                  <a:off x="4460931" y="5643056"/>
                  <a:ext cx="0" cy="1661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Straight Connector 900"/>
                <p:cNvCxnSpPr>
                  <a:stCxn id="884" idx="4"/>
                  <a:endCxn id="883" idx="0"/>
                </p:cNvCxnSpPr>
                <p:nvPr/>
              </p:nvCxnSpPr>
              <p:spPr>
                <a:xfrm>
                  <a:off x="4930964" y="5643056"/>
                  <a:ext cx="0" cy="171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>
                <a:off x="4357012" y="5082229"/>
                <a:ext cx="499493" cy="873659"/>
                <a:chOff x="4887687" y="4971997"/>
                <a:chExt cx="499493" cy="873659"/>
              </a:xfrm>
            </p:grpSpPr>
            <p:cxnSp>
              <p:nvCxnSpPr>
                <p:cNvPr id="891" name="Straight Connector 890"/>
                <p:cNvCxnSpPr>
                  <a:stCxn id="903" idx="6"/>
                  <a:endCxn id="905" idx="2"/>
                </p:cNvCxnSpPr>
                <p:nvPr/>
              </p:nvCxnSpPr>
              <p:spPr>
                <a:xfrm flipH="1">
                  <a:off x="5017483" y="5036895"/>
                  <a:ext cx="23990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Straight Connector 894"/>
                <p:cNvCxnSpPr>
                  <a:stCxn id="906" idx="0"/>
                  <a:endCxn id="904" idx="4"/>
                </p:cNvCxnSpPr>
                <p:nvPr/>
              </p:nvCxnSpPr>
              <p:spPr>
                <a:xfrm flipV="1">
                  <a:off x="5157708" y="5355046"/>
                  <a:ext cx="0" cy="1095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2" name="Oval 901"/>
                <p:cNvSpPr/>
                <p:nvPr/>
              </p:nvSpPr>
              <p:spPr>
                <a:xfrm flipH="1">
                  <a:off x="5092810" y="5715860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3" name="Oval 902"/>
                <p:cNvSpPr/>
                <p:nvPr/>
              </p:nvSpPr>
              <p:spPr>
                <a:xfrm flipH="1">
                  <a:off x="5257384" y="4971997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4" name="Oval 903"/>
                <p:cNvSpPr/>
                <p:nvPr/>
              </p:nvSpPr>
              <p:spPr>
                <a:xfrm flipH="1">
                  <a:off x="5092810" y="5225250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5" name="Oval 904"/>
                <p:cNvSpPr/>
                <p:nvPr/>
              </p:nvSpPr>
              <p:spPr>
                <a:xfrm flipH="1">
                  <a:off x="4887687" y="4971997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6" name="Oval 905"/>
                <p:cNvSpPr/>
                <p:nvPr/>
              </p:nvSpPr>
              <p:spPr>
                <a:xfrm flipH="1">
                  <a:off x="5092810" y="5464580"/>
                  <a:ext cx="129796" cy="129796"/>
                </a:xfrm>
                <a:prstGeom prst="ellipse">
                  <a:avLst/>
                </a:prstGeom>
                <a:solidFill>
                  <a:srgbClr val="0070C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7" name="Straight Connector 906"/>
                <p:cNvCxnSpPr>
                  <a:stCxn id="904" idx="7"/>
                  <a:endCxn id="905" idx="3"/>
                </p:cNvCxnSpPr>
                <p:nvPr/>
              </p:nvCxnSpPr>
              <p:spPr>
                <a:xfrm flipH="1" flipV="1">
                  <a:off x="4998475" y="5082785"/>
                  <a:ext cx="113343" cy="1614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Straight Connector 907"/>
                <p:cNvCxnSpPr>
                  <a:stCxn id="904" idx="1"/>
                  <a:endCxn id="903" idx="4"/>
                </p:cNvCxnSpPr>
                <p:nvPr/>
              </p:nvCxnSpPr>
              <p:spPr>
                <a:xfrm flipV="1">
                  <a:off x="5203598" y="5101793"/>
                  <a:ext cx="118684" cy="1424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Straight Connector 908"/>
                <p:cNvCxnSpPr>
                  <a:stCxn id="902" idx="0"/>
                  <a:endCxn id="906" idx="4"/>
                </p:cNvCxnSpPr>
                <p:nvPr/>
              </p:nvCxnSpPr>
              <p:spPr>
                <a:xfrm flipV="1">
                  <a:off x="5157708" y="5594376"/>
                  <a:ext cx="0" cy="1214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5136818" y="5240747"/>
                <a:ext cx="591846" cy="735298"/>
                <a:chOff x="5726053" y="5086488"/>
                <a:chExt cx="591846" cy="735298"/>
              </a:xfrm>
            </p:grpSpPr>
            <p:sp>
              <p:nvSpPr>
                <p:cNvPr id="910" name="Oval 909"/>
                <p:cNvSpPr/>
                <p:nvPr/>
              </p:nvSpPr>
              <p:spPr>
                <a:xfrm flipH="1">
                  <a:off x="5741087" y="5691990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1" name="Oval 910"/>
                <p:cNvSpPr/>
                <p:nvPr/>
              </p:nvSpPr>
              <p:spPr>
                <a:xfrm flipH="1">
                  <a:off x="6188103" y="5677678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2" name="Oval 911"/>
                <p:cNvSpPr/>
                <p:nvPr/>
              </p:nvSpPr>
              <p:spPr>
                <a:xfrm flipH="1">
                  <a:off x="5965700" y="5415163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3" name="Oval 912"/>
                <p:cNvSpPr/>
                <p:nvPr/>
              </p:nvSpPr>
              <p:spPr>
                <a:xfrm flipH="1">
                  <a:off x="6164323" y="5086488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4" name="Oval 913"/>
                <p:cNvSpPr/>
                <p:nvPr/>
              </p:nvSpPr>
              <p:spPr>
                <a:xfrm flipH="1">
                  <a:off x="5726053" y="5086488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5" name="Straight Connector 914"/>
                <p:cNvCxnSpPr>
                  <a:stCxn id="913" idx="6"/>
                  <a:endCxn id="914" idx="2"/>
                </p:cNvCxnSpPr>
                <p:nvPr/>
              </p:nvCxnSpPr>
              <p:spPr>
                <a:xfrm flipH="1">
                  <a:off x="5855849" y="5151386"/>
                  <a:ext cx="3084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>
                  <a:stCxn id="912" idx="7"/>
                  <a:endCxn id="914" idx="3"/>
                </p:cNvCxnSpPr>
                <p:nvPr/>
              </p:nvCxnSpPr>
              <p:spPr>
                <a:xfrm flipH="1" flipV="1">
                  <a:off x="5836841" y="5197276"/>
                  <a:ext cx="147867" cy="2368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>
                  <a:stCxn id="912" idx="1"/>
                  <a:endCxn id="913" idx="4"/>
                </p:cNvCxnSpPr>
                <p:nvPr/>
              </p:nvCxnSpPr>
              <p:spPr>
                <a:xfrm flipV="1">
                  <a:off x="6076488" y="5216284"/>
                  <a:ext cx="152733" cy="2178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/>
                <p:cNvCxnSpPr>
                  <a:stCxn id="912" idx="5"/>
                  <a:endCxn id="910" idx="1"/>
                </p:cNvCxnSpPr>
                <p:nvPr/>
              </p:nvCxnSpPr>
              <p:spPr>
                <a:xfrm flipH="1">
                  <a:off x="5851875" y="5525951"/>
                  <a:ext cx="132833" cy="1850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Straight Connector 918"/>
                <p:cNvCxnSpPr>
                  <a:stCxn id="912" idx="3"/>
                  <a:endCxn id="911" idx="7"/>
                </p:cNvCxnSpPr>
                <p:nvPr/>
              </p:nvCxnSpPr>
              <p:spPr>
                <a:xfrm>
                  <a:off x="6076488" y="5525951"/>
                  <a:ext cx="130623" cy="1707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/>
              <p:cNvGrpSpPr/>
              <p:nvPr/>
            </p:nvGrpSpPr>
            <p:grpSpPr>
              <a:xfrm>
                <a:off x="6036309" y="5113934"/>
                <a:ext cx="858762" cy="860733"/>
                <a:chOff x="6493508" y="5046202"/>
                <a:chExt cx="858762" cy="860733"/>
              </a:xfrm>
            </p:grpSpPr>
            <p:sp>
              <p:nvSpPr>
                <p:cNvPr id="920" name="Oval 919"/>
                <p:cNvSpPr/>
                <p:nvPr/>
              </p:nvSpPr>
              <p:spPr>
                <a:xfrm flipH="1">
                  <a:off x="6652544" y="5777139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1" name="Oval 920"/>
                <p:cNvSpPr/>
                <p:nvPr/>
              </p:nvSpPr>
              <p:spPr>
                <a:xfrm flipH="1">
                  <a:off x="7069418" y="5777139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2" name="Oval 921"/>
                <p:cNvSpPr/>
                <p:nvPr/>
              </p:nvSpPr>
              <p:spPr>
                <a:xfrm flipH="1">
                  <a:off x="6857991" y="5046202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3" name="Oval 922"/>
                <p:cNvSpPr/>
                <p:nvPr/>
              </p:nvSpPr>
              <p:spPr>
                <a:xfrm flipH="1">
                  <a:off x="7222474" y="5340295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4" name="Oval 923"/>
                <p:cNvSpPr/>
                <p:nvPr/>
              </p:nvSpPr>
              <p:spPr>
                <a:xfrm flipH="1">
                  <a:off x="6493508" y="5328971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5" name="Straight Connector 924"/>
                <p:cNvCxnSpPr>
                  <a:stCxn id="922" idx="5"/>
                  <a:endCxn id="924" idx="1"/>
                </p:cNvCxnSpPr>
                <p:nvPr/>
              </p:nvCxnSpPr>
              <p:spPr>
                <a:xfrm flipH="1">
                  <a:off x="6604296" y="5156990"/>
                  <a:ext cx="272703" cy="1909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Straight Connector 925"/>
                <p:cNvCxnSpPr>
                  <a:stCxn id="922" idx="3"/>
                  <a:endCxn id="923" idx="7"/>
                </p:cNvCxnSpPr>
                <p:nvPr/>
              </p:nvCxnSpPr>
              <p:spPr>
                <a:xfrm>
                  <a:off x="6968779" y="5156990"/>
                  <a:ext cx="272703" cy="202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>
                  <a:stCxn id="921" idx="1"/>
                  <a:endCxn id="923" idx="4"/>
                </p:cNvCxnSpPr>
                <p:nvPr/>
              </p:nvCxnSpPr>
              <p:spPr>
                <a:xfrm flipV="1">
                  <a:off x="7180206" y="5470091"/>
                  <a:ext cx="107166" cy="3260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8" name="Straight Connector 927"/>
                <p:cNvCxnSpPr>
                  <a:stCxn id="921" idx="6"/>
                  <a:endCxn id="920" idx="2"/>
                </p:cNvCxnSpPr>
                <p:nvPr/>
              </p:nvCxnSpPr>
              <p:spPr>
                <a:xfrm flipH="1">
                  <a:off x="6782340" y="5842037"/>
                  <a:ext cx="28707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>
                  <a:stCxn id="920" idx="7"/>
                  <a:endCxn id="924" idx="4"/>
                </p:cNvCxnSpPr>
                <p:nvPr/>
              </p:nvCxnSpPr>
              <p:spPr>
                <a:xfrm flipH="1" flipV="1">
                  <a:off x="6558406" y="5458767"/>
                  <a:ext cx="113146" cy="3373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7" name="Group 376"/>
              <p:cNvGrpSpPr/>
              <p:nvPr/>
            </p:nvGrpSpPr>
            <p:grpSpPr>
              <a:xfrm>
                <a:off x="7139159" y="4962602"/>
                <a:ext cx="642129" cy="997119"/>
                <a:chOff x="7765690" y="4894870"/>
                <a:chExt cx="642129" cy="997119"/>
              </a:xfrm>
            </p:grpSpPr>
            <p:cxnSp>
              <p:nvCxnSpPr>
                <p:cNvPr id="690" name="Straight Connector 689"/>
                <p:cNvCxnSpPr>
                  <a:stCxn id="933" idx="7"/>
                  <a:endCxn id="934" idx="3"/>
                </p:cNvCxnSpPr>
                <p:nvPr/>
              </p:nvCxnSpPr>
              <p:spPr>
                <a:xfrm flipH="1" flipV="1">
                  <a:off x="8130239" y="5005658"/>
                  <a:ext cx="166792" cy="150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Straight Connector 886"/>
                <p:cNvCxnSpPr>
                  <a:stCxn id="932" idx="1"/>
                  <a:endCxn id="934" idx="5"/>
                </p:cNvCxnSpPr>
                <p:nvPr/>
              </p:nvCxnSpPr>
              <p:spPr>
                <a:xfrm flipV="1">
                  <a:off x="7876478" y="5005658"/>
                  <a:ext cx="161981" cy="150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8" name="Straight Connector 887"/>
                <p:cNvCxnSpPr>
                  <a:stCxn id="930" idx="7"/>
                  <a:endCxn id="932" idx="3"/>
                </p:cNvCxnSpPr>
                <p:nvPr/>
              </p:nvCxnSpPr>
              <p:spPr>
                <a:xfrm flipH="1" flipV="1">
                  <a:off x="7876478" y="5247788"/>
                  <a:ext cx="165001" cy="1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/>
                <p:cNvCxnSpPr>
                  <a:stCxn id="930" idx="1"/>
                  <a:endCxn id="933" idx="5"/>
                </p:cNvCxnSpPr>
                <p:nvPr/>
              </p:nvCxnSpPr>
              <p:spPr>
                <a:xfrm flipV="1">
                  <a:off x="8133259" y="5247788"/>
                  <a:ext cx="163772" cy="1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/>
                <p:cNvCxnSpPr>
                  <a:stCxn id="931" idx="0"/>
                  <a:endCxn id="930" idx="4"/>
                </p:cNvCxnSpPr>
                <p:nvPr/>
              </p:nvCxnSpPr>
              <p:spPr>
                <a:xfrm flipV="1">
                  <a:off x="8084349" y="5517653"/>
                  <a:ext cx="3020" cy="2445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0" name="Oval 929"/>
                <p:cNvSpPr/>
                <p:nvPr/>
              </p:nvSpPr>
              <p:spPr>
                <a:xfrm flipH="1">
                  <a:off x="8022471" y="5387857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1" name="Oval 930"/>
                <p:cNvSpPr/>
                <p:nvPr/>
              </p:nvSpPr>
              <p:spPr>
                <a:xfrm flipH="1">
                  <a:off x="8019451" y="5762193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2" name="Oval 931"/>
                <p:cNvSpPr/>
                <p:nvPr/>
              </p:nvSpPr>
              <p:spPr>
                <a:xfrm flipH="1">
                  <a:off x="7765690" y="5137000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3" name="Oval 932"/>
                <p:cNvSpPr/>
                <p:nvPr/>
              </p:nvSpPr>
              <p:spPr>
                <a:xfrm flipH="1">
                  <a:off x="8278023" y="5137000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4" name="Oval 933"/>
                <p:cNvSpPr/>
                <p:nvPr/>
              </p:nvSpPr>
              <p:spPr>
                <a:xfrm flipH="1">
                  <a:off x="8019451" y="4894870"/>
                  <a:ext cx="129796" cy="129796"/>
                </a:xfrm>
                <a:prstGeom prst="ellipse">
                  <a:avLst/>
                </a:prstGeom>
                <a:solidFill>
                  <a:srgbClr val="0070C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0" name="Group 389"/>
              <p:cNvGrpSpPr/>
              <p:nvPr/>
            </p:nvGrpSpPr>
            <p:grpSpPr>
              <a:xfrm>
                <a:off x="7946609" y="4969732"/>
                <a:ext cx="642129" cy="997119"/>
                <a:chOff x="8776343" y="4918933"/>
                <a:chExt cx="642129" cy="997119"/>
              </a:xfrm>
            </p:grpSpPr>
            <p:cxnSp>
              <p:nvCxnSpPr>
                <p:cNvPr id="936" name="Straight Connector 935"/>
                <p:cNvCxnSpPr>
                  <a:stCxn id="944" idx="7"/>
                  <a:endCxn id="945" idx="3"/>
                </p:cNvCxnSpPr>
                <p:nvPr/>
              </p:nvCxnSpPr>
              <p:spPr>
                <a:xfrm flipH="1" flipV="1">
                  <a:off x="9140892" y="5029721"/>
                  <a:ext cx="166792" cy="150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>
                  <a:stCxn id="943" idx="1"/>
                  <a:endCxn id="945" idx="5"/>
                </p:cNvCxnSpPr>
                <p:nvPr/>
              </p:nvCxnSpPr>
              <p:spPr>
                <a:xfrm flipV="1">
                  <a:off x="8887131" y="5029721"/>
                  <a:ext cx="161981" cy="150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Connector 937"/>
                <p:cNvCxnSpPr>
                  <a:stCxn id="941" idx="7"/>
                  <a:endCxn id="943" idx="3"/>
                </p:cNvCxnSpPr>
                <p:nvPr/>
              </p:nvCxnSpPr>
              <p:spPr>
                <a:xfrm flipH="1" flipV="1">
                  <a:off x="8887131" y="5271851"/>
                  <a:ext cx="165001" cy="1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>
                  <a:stCxn id="941" idx="1"/>
                  <a:endCxn id="944" idx="5"/>
                </p:cNvCxnSpPr>
                <p:nvPr/>
              </p:nvCxnSpPr>
              <p:spPr>
                <a:xfrm flipV="1">
                  <a:off x="9143912" y="5271851"/>
                  <a:ext cx="163772" cy="1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/>
                <p:cNvCxnSpPr>
                  <a:stCxn id="942" idx="0"/>
                  <a:endCxn id="941" idx="4"/>
                </p:cNvCxnSpPr>
                <p:nvPr/>
              </p:nvCxnSpPr>
              <p:spPr>
                <a:xfrm flipV="1">
                  <a:off x="9095002" y="5541716"/>
                  <a:ext cx="3020" cy="2445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41" name="Oval 940"/>
                <p:cNvSpPr/>
                <p:nvPr/>
              </p:nvSpPr>
              <p:spPr>
                <a:xfrm flipH="1">
                  <a:off x="9033124" y="5411920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2" name="Oval 941"/>
                <p:cNvSpPr/>
                <p:nvPr/>
              </p:nvSpPr>
              <p:spPr>
                <a:xfrm flipH="1">
                  <a:off x="9030104" y="5786256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3" name="Oval 942"/>
                <p:cNvSpPr/>
                <p:nvPr/>
              </p:nvSpPr>
              <p:spPr>
                <a:xfrm flipH="1">
                  <a:off x="8776343" y="5161063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4" name="Oval 943"/>
                <p:cNvSpPr/>
                <p:nvPr/>
              </p:nvSpPr>
              <p:spPr>
                <a:xfrm flipH="1">
                  <a:off x="9288676" y="5161063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5" name="Oval 944"/>
                <p:cNvSpPr/>
                <p:nvPr/>
              </p:nvSpPr>
              <p:spPr>
                <a:xfrm flipH="1">
                  <a:off x="9030104" y="4918933"/>
                  <a:ext cx="129796" cy="129796"/>
                </a:xfrm>
                <a:prstGeom prst="ellipse">
                  <a:avLst/>
                </a:prstGeom>
                <a:solidFill>
                  <a:srgbClr val="0070C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6" name="Straight Connector 945"/>
                <p:cNvCxnSpPr>
                  <a:stCxn id="941" idx="0"/>
                  <a:endCxn id="945" idx="4"/>
                </p:cNvCxnSpPr>
                <p:nvPr/>
              </p:nvCxnSpPr>
              <p:spPr>
                <a:xfrm flipH="1" flipV="1">
                  <a:off x="9095002" y="5048729"/>
                  <a:ext cx="3020" cy="3631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8" name="Group 467"/>
              <p:cNvGrpSpPr/>
              <p:nvPr/>
            </p:nvGrpSpPr>
            <p:grpSpPr>
              <a:xfrm>
                <a:off x="8730135" y="5218227"/>
                <a:ext cx="558390" cy="735298"/>
                <a:chOff x="9864666" y="5082762"/>
                <a:chExt cx="558390" cy="735298"/>
              </a:xfrm>
            </p:grpSpPr>
            <p:sp>
              <p:nvSpPr>
                <p:cNvPr id="948" name="Oval 947"/>
                <p:cNvSpPr/>
                <p:nvPr/>
              </p:nvSpPr>
              <p:spPr>
                <a:xfrm flipH="1">
                  <a:off x="9864666" y="5688264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9" name="Oval 948"/>
                <p:cNvSpPr/>
                <p:nvPr/>
              </p:nvSpPr>
              <p:spPr>
                <a:xfrm flipH="1">
                  <a:off x="10287902" y="5682310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0" name="Oval 949"/>
                <p:cNvSpPr/>
                <p:nvPr/>
              </p:nvSpPr>
              <p:spPr>
                <a:xfrm flipH="1">
                  <a:off x="10076284" y="5382536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1" name="Oval 950"/>
                <p:cNvSpPr/>
                <p:nvPr/>
              </p:nvSpPr>
              <p:spPr>
                <a:xfrm flipH="1">
                  <a:off x="10293260" y="5082762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2" name="Oval 951"/>
                <p:cNvSpPr/>
                <p:nvPr/>
              </p:nvSpPr>
              <p:spPr>
                <a:xfrm flipH="1">
                  <a:off x="9864666" y="5082762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3" name="Straight Connector 952"/>
                <p:cNvCxnSpPr>
                  <a:stCxn id="951" idx="6"/>
                  <a:endCxn id="952" idx="2"/>
                </p:cNvCxnSpPr>
                <p:nvPr/>
              </p:nvCxnSpPr>
              <p:spPr>
                <a:xfrm flipH="1">
                  <a:off x="9994462" y="5147660"/>
                  <a:ext cx="29879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Straight Connector 953"/>
                <p:cNvCxnSpPr>
                  <a:stCxn id="950" idx="7"/>
                  <a:endCxn id="952" idx="3"/>
                </p:cNvCxnSpPr>
                <p:nvPr/>
              </p:nvCxnSpPr>
              <p:spPr>
                <a:xfrm flipH="1" flipV="1">
                  <a:off x="9975454" y="5193550"/>
                  <a:ext cx="119838" cy="2079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Straight Connector 954"/>
                <p:cNvCxnSpPr>
                  <a:stCxn id="950" idx="1"/>
                  <a:endCxn id="951" idx="5"/>
                </p:cNvCxnSpPr>
                <p:nvPr/>
              </p:nvCxnSpPr>
              <p:spPr>
                <a:xfrm flipV="1">
                  <a:off x="10187072" y="5193550"/>
                  <a:ext cx="125196" cy="2079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/>
                <p:cNvCxnSpPr>
                  <a:stCxn id="950" idx="5"/>
                  <a:endCxn id="948" idx="1"/>
                </p:cNvCxnSpPr>
                <p:nvPr/>
              </p:nvCxnSpPr>
              <p:spPr>
                <a:xfrm flipH="1">
                  <a:off x="9975454" y="5493324"/>
                  <a:ext cx="119838" cy="21394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Connector 956"/>
                <p:cNvCxnSpPr>
                  <a:stCxn id="950" idx="3"/>
                  <a:endCxn id="949" idx="7"/>
                </p:cNvCxnSpPr>
                <p:nvPr/>
              </p:nvCxnSpPr>
              <p:spPr>
                <a:xfrm>
                  <a:off x="10187072" y="5493324"/>
                  <a:ext cx="119838" cy="2079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Straight Connector 957"/>
                <p:cNvCxnSpPr>
                  <a:stCxn id="949" idx="6"/>
                  <a:endCxn id="948" idx="2"/>
                </p:cNvCxnSpPr>
                <p:nvPr/>
              </p:nvCxnSpPr>
              <p:spPr>
                <a:xfrm flipH="1">
                  <a:off x="9994462" y="5747208"/>
                  <a:ext cx="293440" cy="59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9" name="Group 958"/>
              <p:cNvGrpSpPr/>
              <p:nvPr/>
            </p:nvGrpSpPr>
            <p:grpSpPr>
              <a:xfrm>
                <a:off x="9528472" y="4940290"/>
                <a:ext cx="642129" cy="997119"/>
                <a:chOff x="8776343" y="4918933"/>
                <a:chExt cx="642129" cy="997119"/>
              </a:xfrm>
            </p:grpSpPr>
            <p:cxnSp>
              <p:nvCxnSpPr>
                <p:cNvPr id="960" name="Straight Connector 959"/>
                <p:cNvCxnSpPr>
                  <a:stCxn id="968" idx="7"/>
                  <a:endCxn id="969" idx="3"/>
                </p:cNvCxnSpPr>
                <p:nvPr/>
              </p:nvCxnSpPr>
              <p:spPr>
                <a:xfrm flipH="1" flipV="1">
                  <a:off x="9140892" y="5029721"/>
                  <a:ext cx="166792" cy="150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1" name="Straight Connector 960"/>
                <p:cNvCxnSpPr>
                  <a:stCxn id="967" idx="1"/>
                  <a:endCxn id="969" idx="5"/>
                </p:cNvCxnSpPr>
                <p:nvPr/>
              </p:nvCxnSpPr>
              <p:spPr>
                <a:xfrm flipV="1">
                  <a:off x="8887131" y="5029721"/>
                  <a:ext cx="161981" cy="150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Straight Connector 961"/>
                <p:cNvCxnSpPr>
                  <a:stCxn id="965" idx="7"/>
                  <a:endCxn id="967" idx="3"/>
                </p:cNvCxnSpPr>
                <p:nvPr/>
              </p:nvCxnSpPr>
              <p:spPr>
                <a:xfrm flipH="1" flipV="1">
                  <a:off x="8887131" y="5271851"/>
                  <a:ext cx="165001" cy="1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Straight Connector 962"/>
                <p:cNvCxnSpPr>
                  <a:stCxn id="965" idx="1"/>
                  <a:endCxn id="968" idx="5"/>
                </p:cNvCxnSpPr>
                <p:nvPr/>
              </p:nvCxnSpPr>
              <p:spPr>
                <a:xfrm flipV="1">
                  <a:off x="9143912" y="5271851"/>
                  <a:ext cx="163772" cy="1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Straight Connector 963"/>
                <p:cNvCxnSpPr>
                  <a:stCxn id="966" idx="0"/>
                  <a:endCxn id="965" idx="4"/>
                </p:cNvCxnSpPr>
                <p:nvPr/>
              </p:nvCxnSpPr>
              <p:spPr>
                <a:xfrm flipV="1">
                  <a:off x="9095002" y="5541716"/>
                  <a:ext cx="3020" cy="2445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65" name="Oval 964"/>
                <p:cNvSpPr/>
                <p:nvPr/>
              </p:nvSpPr>
              <p:spPr>
                <a:xfrm flipH="1">
                  <a:off x="9033124" y="5411920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6" name="Oval 965"/>
                <p:cNvSpPr/>
                <p:nvPr/>
              </p:nvSpPr>
              <p:spPr>
                <a:xfrm flipH="1">
                  <a:off x="9030104" y="5786256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7" name="Oval 966"/>
                <p:cNvSpPr/>
                <p:nvPr/>
              </p:nvSpPr>
              <p:spPr>
                <a:xfrm flipH="1">
                  <a:off x="8776343" y="5161063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8" name="Oval 967"/>
                <p:cNvSpPr/>
                <p:nvPr/>
              </p:nvSpPr>
              <p:spPr>
                <a:xfrm flipH="1">
                  <a:off x="9288676" y="5161063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9" name="Oval 968"/>
                <p:cNvSpPr/>
                <p:nvPr/>
              </p:nvSpPr>
              <p:spPr>
                <a:xfrm flipH="1">
                  <a:off x="9030104" y="4918933"/>
                  <a:ext cx="129796" cy="129796"/>
                </a:xfrm>
                <a:prstGeom prst="ellipse">
                  <a:avLst/>
                </a:prstGeom>
                <a:solidFill>
                  <a:srgbClr val="0070C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0" name="Straight Connector 969"/>
                <p:cNvCxnSpPr>
                  <a:stCxn id="968" idx="6"/>
                  <a:endCxn id="967" idx="2"/>
                </p:cNvCxnSpPr>
                <p:nvPr/>
              </p:nvCxnSpPr>
              <p:spPr>
                <a:xfrm flipH="1">
                  <a:off x="8906139" y="5225961"/>
                  <a:ext cx="38253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23" name="Group 1222"/>
            <p:cNvGrpSpPr/>
            <p:nvPr/>
          </p:nvGrpSpPr>
          <p:grpSpPr>
            <a:xfrm>
              <a:off x="1283737" y="6136464"/>
              <a:ext cx="9219696" cy="1072333"/>
              <a:chOff x="1283737" y="6370636"/>
              <a:chExt cx="9219696" cy="1072333"/>
            </a:xfrm>
          </p:grpSpPr>
          <p:grpSp>
            <p:nvGrpSpPr>
              <p:cNvPr id="1001" name="Group 1000"/>
              <p:cNvGrpSpPr/>
              <p:nvPr/>
            </p:nvGrpSpPr>
            <p:grpSpPr>
              <a:xfrm>
                <a:off x="1283737" y="6644808"/>
                <a:ext cx="782456" cy="732306"/>
                <a:chOff x="1419203" y="6577076"/>
                <a:chExt cx="782456" cy="732306"/>
              </a:xfrm>
            </p:grpSpPr>
            <p:cxnSp>
              <p:nvCxnSpPr>
                <p:cNvPr id="984" name="Straight Connector 983"/>
                <p:cNvCxnSpPr>
                  <a:stCxn id="985" idx="5"/>
                  <a:endCxn id="989" idx="1"/>
                </p:cNvCxnSpPr>
                <p:nvPr/>
              </p:nvCxnSpPr>
              <p:spPr>
                <a:xfrm flipH="1">
                  <a:off x="1529991" y="6687864"/>
                  <a:ext cx="229119" cy="2222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5" name="Oval 984"/>
                <p:cNvSpPr/>
                <p:nvPr/>
              </p:nvSpPr>
              <p:spPr>
                <a:xfrm flipH="1">
                  <a:off x="1740102" y="6577076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6" name="Oval 985"/>
                <p:cNvSpPr/>
                <p:nvPr/>
              </p:nvSpPr>
              <p:spPr>
                <a:xfrm flipH="1">
                  <a:off x="1746611" y="7179586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7" name="Oval 986"/>
                <p:cNvSpPr/>
                <p:nvPr/>
              </p:nvSpPr>
              <p:spPr>
                <a:xfrm flipH="1">
                  <a:off x="1745533" y="6892036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8" name="Oval 987"/>
                <p:cNvSpPr/>
                <p:nvPr/>
              </p:nvSpPr>
              <p:spPr>
                <a:xfrm flipH="1">
                  <a:off x="2071863" y="6891069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9" name="Oval 988"/>
                <p:cNvSpPr/>
                <p:nvPr/>
              </p:nvSpPr>
              <p:spPr>
                <a:xfrm flipH="1">
                  <a:off x="1419203" y="6891069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0" name="Straight Connector 989"/>
                <p:cNvCxnSpPr>
                  <a:stCxn id="988" idx="7"/>
                  <a:endCxn id="985" idx="3"/>
                </p:cNvCxnSpPr>
                <p:nvPr/>
              </p:nvCxnSpPr>
              <p:spPr>
                <a:xfrm flipH="1" flipV="1">
                  <a:off x="1850890" y="6687864"/>
                  <a:ext cx="239981" cy="2222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>
                  <a:stCxn id="987" idx="0"/>
                  <a:endCxn id="985" idx="4"/>
                </p:cNvCxnSpPr>
                <p:nvPr/>
              </p:nvCxnSpPr>
              <p:spPr>
                <a:xfrm flipH="1" flipV="1">
                  <a:off x="1805000" y="6706872"/>
                  <a:ext cx="5431" cy="1851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2" name="Straight Connector 991"/>
                <p:cNvCxnSpPr>
                  <a:stCxn id="986" idx="0"/>
                  <a:endCxn id="987" idx="4"/>
                </p:cNvCxnSpPr>
                <p:nvPr/>
              </p:nvCxnSpPr>
              <p:spPr>
                <a:xfrm flipH="1" flipV="1">
                  <a:off x="1810431" y="7021832"/>
                  <a:ext cx="1078" cy="1577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Straight Connector 993"/>
                <p:cNvCxnSpPr>
                  <a:stCxn id="988" idx="5"/>
                  <a:endCxn id="986" idx="1"/>
                </p:cNvCxnSpPr>
                <p:nvPr/>
              </p:nvCxnSpPr>
              <p:spPr>
                <a:xfrm flipH="1">
                  <a:off x="1857399" y="7001857"/>
                  <a:ext cx="233472" cy="1967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/>
                <p:cNvCxnSpPr>
                  <a:stCxn id="986" idx="7"/>
                  <a:endCxn id="989" idx="3"/>
                </p:cNvCxnSpPr>
                <p:nvPr/>
              </p:nvCxnSpPr>
              <p:spPr>
                <a:xfrm flipH="1" flipV="1">
                  <a:off x="1529991" y="7001857"/>
                  <a:ext cx="235628" cy="1967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7" name="Group 1016"/>
              <p:cNvGrpSpPr/>
              <p:nvPr/>
            </p:nvGrpSpPr>
            <p:grpSpPr>
              <a:xfrm>
                <a:off x="2381026" y="6702187"/>
                <a:ext cx="599829" cy="715134"/>
                <a:chOff x="2499561" y="6482056"/>
                <a:chExt cx="599829" cy="715134"/>
              </a:xfrm>
            </p:grpSpPr>
            <p:sp>
              <p:nvSpPr>
                <p:cNvPr id="1003" name="Oval 1002"/>
                <p:cNvSpPr/>
                <p:nvPr/>
              </p:nvSpPr>
              <p:spPr>
                <a:xfrm flipH="1">
                  <a:off x="2499561" y="7062097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4" name="Oval 1003"/>
                <p:cNvSpPr/>
                <p:nvPr/>
              </p:nvSpPr>
              <p:spPr>
                <a:xfrm flipH="1">
                  <a:off x="2969594" y="7067394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5" name="Oval 1004"/>
                <p:cNvSpPr/>
                <p:nvPr/>
              </p:nvSpPr>
              <p:spPr>
                <a:xfrm flipH="1">
                  <a:off x="2969594" y="6766198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6" name="Oval 1005"/>
                <p:cNvSpPr/>
                <p:nvPr/>
              </p:nvSpPr>
              <p:spPr>
                <a:xfrm flipH="1">
                  <a:off x="2734577" y="6482056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7" name="Oval 1006"/>
                <p:cNvSpPr/>
                <p:nvPr/>
              </p:nvSpPr>
              <p:spPr>
                <a:xfrm flipH="1">
                  <a:off x="2499561" y="6766198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8" name="Straight Connector 1007"/>
                <p:cNvCxnSpPr>
                  <a:stCxn id="1007" idx="1"/>
                  <a:endCxn id="1006" idx="5"/>
                </p:cNvCxnSpPr>
                <p:nvPr/>
              </p:nvCxnSpPr>
              <p:spPr>
                <a:xfrm flipV="1">
                  <a:off x="2610349" y="6592844"/>
                  <a:ext cx="143236" cy="1923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Straight Connector 1008"/>
                <p:cNvCxnSpPr>
                  <a:stCxn id="1005" idx="7"/>
                  <a:endCxn id="1006" idx="3"/>
                </p:cNvCxnSpPr>
                <p:nvPr/>
              </p:nvCxnSpPr>
              <p:spPr>
                <a:xfrm flipH="1" flipV="1">
                  <a:off x="2845365" y="6592844"/>
                  <a:ext cx="143237" cy="1923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Straight Connector 1009"/>
                <p:cNvCxnSpPr>
                  <a:stCxn id="1007" idx="2"/>
                  <a:endCxn id="1005" idx="6"/>
                </p:cNvCxnSpPr>
                <p:nvPr/>
              </p:nvCxnSpPr>
              <p:spPr>
                <a:xfrm>
                  <a:off x="2629357" y="6831096"/>
                  <a:ext cx="34023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1" name="Straight Connector 1010"/>
                <p:cNvCxnSpPr>
                  <a:stCxn id="1007" idx="4"/>
                  <a:endCxn id="1003" idx="0"/>
                </p:cNvCxnSpPr>
                <p:nvPr/>
              </p:nvCxnSpPr>
              <p:spPr>
                <a:xfrm>
                  <a:off x="2564459" y="6895994"/>
                  <a:ext cx="0" cy="1661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2" name="Straight Connector 1011"/>
                <p:cNvCxnSpPr>
                  <a:stCxn id="1005" idx="4"/>
                  <a:endCxn id="1004" idx="0"/>
                </p:cNvCxnSpPr>
                <p:nvPr/>
              </p:nvCxnSpPr>
              <p:spPr>
                <a:xfrm>
                  <a:off x="3034492" y="6895994"/>
                  <a:ext cx="0" cy="171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4" name="Straight Connector 1013"/>
                <p:cNvCxnSpPr>
                  <a:stCxn id="1004" idx="6"/>
                  <a:endCxn id="1003" idx="2"/>
                </p:cNvCxnSpPr>
                <p:nvPr/>
              </p:nvCxnSpPr>
              <p:spPr>
                <a:xfrm flipH="1" flipV="1">
                  <a:off x="2629357" y="7126995"/>
                  <a:ext cx="340237" cy="529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8" name="Group 1037"/>
              <p:cNvGrpSpPr/>
              <p:nvPr/>
            </p:nvGrpSpPr>
            <p:grpSpPr>
              <a:xfrm>
                <a:off x="3243303" y="6401821"/>
                <a:ext cx="642129" cy="997119"/>
                <a:chOff x="3632769" y="6334089"/>
                <a:chExt cx="642129" cy="997119"/>
              </a:xfrm>
            </p:grpSpPr>
            <p:cxnSp>
              <p:nvCxnSpPr>
                <p:cNvPr id="1019" name="Straight Connector 1018"/>
                <p:cNvCxnSpPr>
                  <a:stCxn id="1027" idx="7"/>
                  <a:endCxn id="1028" idx="3"/>
                </p:cNvCxnSpPr>
                <p:nvPr/>
              </p:nvCxnSpPr>
              <p:spPr>
                <a:xfrm flipH="1" flipV="1">
                  <a:off x="3997318" y="6444877"/>
                  <a:ext cx="166792" cy="150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0" name="Straight Connector 1019"/>
                <p:cNvCxnSpPr>
                  <a:stCxn id="1026" idx="1"/>
                  <a:endCxn id="1028" idx="5"/>
                </p:cNvCxnSpPr>
                <p:nvPr/>
              </p:nvCxnSpPr>
              <p:spPr>
                <a:xfrm flipV="1">
                  <a:off x="3743557" y="6444877"/>
                  <a:ext cx="161981" cy="150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Straight Connector 1020"/>
                <p:cNvCxnSpPr>
                  <a:stCxn id="1024" idx="7"/>
                  <a:endCxn id="1026" idx="3"/>
                </p:cNvCxnSpPr>
                <p:nvPr/>
              </p:nvCxnSpPr>
              <p:spPr>
                <a:xfrm flipH="1" flipV="1">
                  <a:off x="3743557" y="6687007"/>
                  <a:ext cx="165001" cy="1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2" name="Straight Connector 1021"/>
                <p:cNvCxnSpPr>
                  <a:stCxn id="1024" idx="1"/>
                  <a:endCxn id="1027" idx="5"/>
                </p:cNvCxnSpPr>
                <p:nvPr/>
              </p:nvCxnSpPr>
              <p:spPr>
                <a:xfrm flipV="1">
                  <a:off x="4000338" y="6687007"/>
                  <a:ext cx="163772" cy="1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Straight Connector 1022"/>
                <p:cNvCxnSpPr>
                  <a:stCxn id="1026" idx="2"/>
                  <a:endCxn id="1027" idx="6"/>
                </p:cNvCxnSpPr>
                <p:nvPr/>
              </p:nvCxnSpPr>
              <p:spPr>
                <a:xfrm>
                  <a:off x="3762565" y="6641117"/>
                  <a:ext cx="38253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24" name="Oval 1023"/>
                <p:cNvSpPr/>
                <p:nvPr/>
              </p:nvSpPr>
              <p:spPr>
                <a:xfrm flipH="1">
                  <a:off x="3889550" y="6827076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Oval 1024"/>
                <p:cNvSpPr/>
                <p:nvPr/>
              </p:nvSpPr>
              <p:spPr>
                <a:xfrm flipH="1">
                  <a:off x="3886530" y="7201412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6" name="Oval 1025"/>
                <p:cNvSpPr/>
                <p:nvPr/>
              </p:nvSpPr>
              <p:spPr>
                <a:xfrm flipH="1">
                  <a:off x="3632769" y="6576219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7" name="Oval 1026"/>
                <p:cNvSpPr/>
                <p:nvPr/>
              </p:nvSpPr>
              <p:spPr>
                <a:xfrm flipH="1">
                  <a:off x="4145102" y="6576219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Oval 1027"/>
                <p:cNvSpPr/>
                <p:nvPr/>
              </p:nvSpPr>
              <p:spPr>
                <a:xfrm flipH="1">
                  <a:off x="3886530" y="6334089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2" name="Straight Connector 1031"/>
                <p:cNvCxnSpPr>
                  <a:stCxn id="1025" idx="1"/>
                  <a:endCxn id="1027" idx="4"/>
                </p:cNvCxnSpPr>
                <p:nvPr/>
              </p:nvCxnSpPr>
              <p:spPr>
                <a:xfrm flipV="1">
                  <a:off x="3997318" y="6706015"/>
                  <a:ext cx="212682" cy="5144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Straight Connector 1032"/>
                <p:cNvCxnSpPr>
                  <a:stCxn id="1025" idx="7"/>
                  <a:endCxn id="1026" idx="4"/>
                </p:cNvCxnSpPr>
                <p:nvPr/>
              </p:nvCxnSpPr>
              <p:spPr>
                <a:xfrm flipH="1" flipV="1">
                  <a:off x="3697667" y="6706015"/>
                  <a:ext cx="207871" cy="5144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4" name="Group 1063"/>
              <p:cNvGrpSpPr/>
              <p:nvPr/>
            </p:nvGrpSpPr>
            <p:grpSpPr>
              <a:xfrm>
                <a:off x="4180744" y="6512417"/>
                <a:ext cx="637290" cy="907064"/>
                <a:chOff x="4824211" y="6326152"/>
                <a:chExt cx="637290" cy="907064"/>
              </a:xfrm>
            </p:grpSpPr>
            <p:sp>
              <p:nvSpPr>
                <p:cNvPr id="875" name="Oval 874"/>
                <p:cNvSpPr/>
                <p:nvPr/>
              </p:nvSpPr>
              <p:spPr>
                <a:xfrm flipH="1">
                  <a:off x="5057308" y="6326152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7" name="Oval 876"/>
                <p:cNvSpPr/>
                <p:nvPr/>
              </p:nvSpPr>
              <p:spPr>
                <a:xfrm flipH="1">
                  <a:off x="4824211" y="7103420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9" name="Oval 878"/>
                <p:cNvSpPr/>
                <p:nvPr/>
              </p:nvSpPr>
              <p:spPr>
                <a:xfrm flipH="1">
                  <a:off x="5057308" y="6602050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0" name="Oval 879"/>
                <p:cNvSpPr/>
                <p:nvPr/>
              </p:nvSpPr>
              <p:spPr>
                <a:xfrm flipH="1">
                  <a:off x="5331705" y="6747281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1" name="Oval 880"/>
                <p:cNvSpPr/>
                <p:nvPr/>
              </p:nvSpPr>
              <p:spPr>
                <a:xfrm flipH="1">
                  <a:off x="4824211" y="6747281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6" name="Straight Connector 895"/>
                <p:cNvCxnSpPr>
                  <a:stCxn id="880" idx="0"/>
                  <a:endCxn id="875" idx="3"/>
                </p:cNvCxnSpPr>
                <p:nvPr/>
              </p:nvCxnSpPr>
              <p:spPr>
                <a:xfrm flipH="1" flipV="1">
                  <a:off x="5168096" y="6436940"/>
                  <a:ext cx="228507" cy="3103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>
                  <a:stCxn id="880" idx="6"/>
                  <a:endCxn id="881" idx="2"/>
                </p:cNvCxnSpPr>
                <p:nvPr/>
              </p:nvCxnSpPr>
              <p:spPr>
                <a:xfrm flipH="1">
                  <a:off x="4954007" y="6812179"/>
                  <a:ext cx="37769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Straight Connector 1039"/>
                <p:cNvCxnSpPr>
                  <a:stCxn id="881" idx="0"/>
                  <a:endCxn id="875" idx="5"/>
                </p:cNvCxnSpPr>
                <p:nvPr/>
              </p:nvCxnSpPr>
              <p:spPr>
                <a:xfrm flipV="1">
                  <a:off x="4889109" y="6436940"/>
                  <a:ext cx="187207" cy="3103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/>
                <p:cNvCxnSpPr>
                  <a:stCxn id="879" idx="0"/>
                  <a:endCxn id="875" idx="4"/>
                </p:cNvCxnSpPr>
                <p:nvPr/>
              </p:nvCxnSpPr>
              <p:spPr>
                <a:xfrm flipV="1">
                  <a:off x="5122206" y="6455948"/>
                  <a:ext cx="0" cy="1461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Straight Connector 1051"/>
                <p:cNvCxnSpPr>
                  <a:stCxn id="880" idx="7"/>
                  <a:endCxn id="879" idx="2"/>
                </p:cNvCxnSpPr>
                <p:nvPr/>
              </p:nvCxnSpPr>
              <p:spPr>
                <a:xfrm flipH="1" flipV="1">
                  <a:off x="5187104" y="6666948"/>
                  <a:ext cx="163609" cy="993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>
                  <a:stCxn id="881" idx="1"/>
                  <a:endCxn id="879" idx="6"/>
                </p:cNvCxnSpPr>
                <p:nvPr/>
              </p:nvCxnSpPr>
              <p:spPr>
                <a:xfrm flipV="1">
                  <a:off x="4934999" y="6666948"/>
                  <a:ext cx="122309" cy="993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Straight Connector 1053"/>
                <p:cNvCxnSpPr>
                  <a:stCxn id="877" idx="0"/>
                  <a:endCxn id="881" idx="4"/>
                </p:cNvCxnSpPr>
                <p:nvPr/>
              </p:nvCxnSpPr>
              <p:spPr>
                <a:xfrm flipV="1">
                  <a:off x="4889109" y="6877077"/>
                  <a:ext cx="0" cy="2263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5" name="Group 1084"/>
              <p:cNvGrpSpPr/>
              <p:nvPr/>
            </p:nvGrpSpPr>
            <p:grpSpPr>
              <a:xfrm>
                <a:off x="5065233" y="6419525"/>
                <a:ext cx="571357" cy="1006786"/>
                <a:chOff x="6125524" y="6326152"/>
                <a:chExt cx="571357" cy="1006786"/>
              </a:xfrm>
            </p:grpSpPr>
            <p:sp>
              <p:nvSpPr>
                <p:cNvPr id="867" name="Oval 866"/>
                <p:cNvSpPr/>
                <p:nvPr/>
              </p:nvSpPr>
              <p:spPr>
                <a:xfrm flipH="1">
                  <a:off x="6125524" y="7203142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9" name="Oval 868"/>
                <p:cNvSpPr/>
                <p:nvPr/>
              </p:nvSpPr>
              <p:spPr>
                <a:xfrm flipH="1">
                  <a:off x="6567085" y="6510610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1" name="Oval 870"/>
                <p:cNvSpPr/>
                <p:nvPr/>
              </p:nvSpPr>
              <p:spPr>
                <a:xfrm flipH="1">
                  <a:off x="6125524" y="6764647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8" name="Oval 877"/>
                <p:cNvSpPr/>
                <p:nvPr/>
              </p:nvSpPr>
              <p:spPr>
                <a:xfrm flipH="1">
                  <a:off x="6125524" y="6326152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3" name="Straight Connector 1012"/>
                <p:cNvCxnSpPr>
                  <a:stCxn id="871" idx="0"/>
                  <a:endCxn id="878" idx="4"/>
                </p:cNvCxnSpPr>
                <p:nvPr/>
              </p:nvCxnSpPr>
              <p:spPr>
                <a:xfrm flipV="1">
                  <a:off x="6190422" y="6455948"/>
                  <a:ext cx="0" cy="3086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Straight Connector 1030"/>
                <p:cNvCxnSpPr>
                  <a:stCxn id="1065" idx="0"/>
                  <a:endCxn id="869" idx="4"/>
                </p:cNvCxnSpPr>
                <p:nvPr/>
              </p:nvCxnSpPr>
              <p:spPr>
                <a:xfrm flipV="1">
                  <a:off x="6631983" y="6640406"/>
                  <a:ext cx="0" cy="3751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5" name="Oval 1064"/>
                <p:cNvSpPr/>
                <p:nvPr/>
              </p:nvSpPr>
              <p:spPr>
                <a:xfrm flipH="1">
                  <a:off x="6567085" y="7015523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8" name="Straight Connector 1067"/>
                <p:cNvCxnSpPr>
                  <a:stCxn id="867" idx="0"/>
                  <a:endCxn id="871" idx="4"/>
                </p:cNvCxnSpPr>
                <p:nvPr/>
              </p:nvCxnSpPr>
              <p:spPr>
                <a:xfrm flipV="1">
                  <a:off x="6190422" y="6894443"/>
                  <a:ext cx="0" cy="3086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3" name="Straight Connector 1072"/>
                <p:cNvCxnSpPr>
                  <a:stCxn id="869" idx="6"/>
                  <a:endCxn id="878" idx="2"/>
                </p:cNvCxnSpPr>
                <p:nvPr/>
              </p:nvCxnSpPr>
              <p:spPr>
                <a:xfrm flipH="1" flipV="1">
                  <a:off x="6255320" y="6391050"/>
                  <a:ext cx="311765" cy="1844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6" name="Straight Connector 1075"/>
                <p:cNvCxnSpPr>
                  <a:stCxn id="869" idx="5"/>
                  <a:endCxn id="871" idx="2"/>
                </p:cNvCxnSpPr>
                <p:nvPr/>
              </p:nvCxnSpPr>
              <p:spPr>
                <a:xfrm flipH="1">
                  <a:off x="6255320" y="6621398"/>
                  <a:ext cx="330773" cy="2081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9" name="Straight Connector 1078"/>
                <p:cNvCxnSpPr>
                  <a:stCxn id="1065" idx="6"/>
                  <a:endCxn id="871" idx="2"/>
                </p:cNvCxnSpPr>
                <p:nvPr/>
              </p:nvCxnSpPr>
              <p:spPr>
                <a:xfrm flipH="1" flipV="1">
                  <a:off x="6255320" y="6829545"/>
                  <a:ext cx="311765" cy="250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Straight Connector 1081"/>
                <p:cNvCxnSpPr>
                  <a:stCxn id="1065" idx="5"/>
                  <a:endCxn id="867" idx="2"/>
                </p:cNvCxnSpPr>
                <p:nvPr/>
              </p:nvCxnSpPr>
              <p:spPr>
                <a:xfrm flipH="1">
                  <a:off x="6255320" y="7126311"/>
                  <a:ext cx="330773" cy="1417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9" name="Group 1108"/>
              <p:cNvGrpSpPr/>
              <p:nvPr/>
            </p:nvGrpSpPr>
            <p:grpSpPr>
              <a:xfrm>
                <a:off x="5917280" y="6683946"/>
                <a:ext cx="782456" cy="732306"/>
                <a:chOff x="6814751" y="6413013"/>
                <a:chExt cx="782456" cy="732306"/>
              </a:xfrm>
            </p:grpSpPr>
            <p:cxnSp>
              <p:nvCxnSpPr>
                <p:cNvPr id="1087" name="Straight Connector 1086"/>
                <p:cNvCxnSpPr>
                  <a:stCxn id="1090" idx="6"/>
                  <a:endCxn id="1092" idx="2"/>
                </p:cNvCxnSpPr>
                <p:nvPr/>
              </p:nvCxnSpPr>
              <p:spPr>
                <a:xfrm flipH="1" flipV="1">
                  <a:off x="6944547" y="6791904"/>
                  <a:ext cx="196534" cy="9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8" name="Oval 1087"/>
                <p:cNvSpPr/>
                <p:nvPr/>
              </p:nvSpPr>
              <p:spPr>
                <a:xfrm flipH="1">
                  <a:off x="7135650" y="6413013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9" name="Oval 1088"/>
                <p:cNvSpPr/>
                <p:nvPr/>
              </p:nvSpPr>
              <p:spPr>
                <a:xfrm flipH="1">
                  <a:off x="7142159" y="7015523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0" name="Oval 1089"/>
                <p:cNvSpPr/>
                <p:nvPr/>
              </p:nvSpPr>
              <p:spPr>
                <a:xfrm flipH="1">
                  <a:off x="7141081" y="6727973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1" name="Oval 1090"/>
                <p:cNvSpPr/>
                <p:nvPr/>
              </p:nvSpPr>
              <p:spPr>
                <a:xfrm flipH="1">
                  <a:off x="7467411" y="6727006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2" name="Oval 1091"/>
                <p:cNvSpPr/>
                <p:nvPr/>
              </p:nvSpPr>
              <p:spPr>
                <a:xfrm flipH="1">
                  <a:off x="6814751" y="6727006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3" name="Straight Connector 1092"/>
                <p:cNvCxnSpPr>
                  <a:stCxn id="1091" idx="7"/>
                  <a:endCxn id="1088" idx="3"/>
                </p:cNvCxnSpPr>
                <p:nvPr/>
              </p:nvCxnSpPr>
              <p:spPr>
                <a:xfrm flipH="1" flipV="1">
                  <a:off x="7246438" y="6523801"/>
                  <a:ext cx="239981" cy="2222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Straight Connector 1093"/>
                <p:cNvCxnSpPr>
                  <a:stCxn id="1090" idx="0"/>
                  <a:endCxn id="1088" idx="4"/>
                </p:cNvCxnSpPr>
                <p:nvPr/>
              </p:nvCxnSpPr>
              <p:spPr>
                <a:xfrm flipH="1" flipV="1">
                  <a:off x="7200548" y="6542809"/>
                  <a:ext cx="5431" cy="1851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5" name="Straight Connector 1094"/>
                <p:cNvCxnSpPr>
                  <a:stCxn id="1089" idx="0"/>
                  <a:endCxn id="1090" idx="4"/>
                </p:cNvCxnSpPr>
                <p:nvPr/>
              </p:nvCxnSpPr>
              <p:spPr>
                <a:xfrm flipH="1" flipV="1">
                  <a:off x="7205979" y="6857769"/>
                  <a:ext cx="1078" cy="1577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8" name="Straight Connector 1097"/>
                <p:cNvCxnSpPr>
                  <a:stCxn id="1091" idx="5"/>
                  <a:endCxn id="1089" idx="1"/>
                </p:cNvCxnSpPr>
                <p:nvPr/>
              </p:nvCxnSpPr>
              <p:spPr>
                <a:xfrm flipH="1">
                  <a:off x="7252947" y="6837794"/>
                  <a:ext cx="233472" cy="1967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1" name="Straight Connector 1100"/>
                <p:cNvCxnSpPr>
                  <a:stCxn id="1092" idx="3"/>
                  <a:endCxn id="1089" idx="7"/>
                </p:cNvCxnSpPr>
                <p:nvPr/>
              </p:nvCxnSpPr>
              <p:spPr>
                <a:xfrm>
                  <a:off x="6925539" y="6837794"/>
                  <a:ext cx="235628" cy="1967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4" name="Straight Connector 1103"/>
                <p:cNvCxnSpPr>
                  <a:stCxn id="1088" idx="5"/>
                  <a:endCxn id="1092" idx="1"/>
                </p:cNvCxnSpPr>
                <p:nvPr/>
              </p:nvCxnSpPr>
              <p:spPr>
                <a:xfrm flipH="1">
                  <a:off x="6925539" y="6523801"/>
                  <a:ext cx="229119" cy="2222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5" name="Group 1124"/>
              <p:cNvGrpSpPr/>
              <p:nvPr/>
            </p:nvGrpSpPr>
            <p:grpSpPr>
              <a:xfrm>
                <a:off x="6896204" y="6388960"/>
                <a:ext cx="642129" cy="1028923"/>
                <a:chOff x="7996869" y="6253495"/>
                <a:chExt cx="642129" cy="1028923"/>
              </a:xfrm>
            </p:grpSpPr>
            <p:cxnSp>
              <p:nvCxnSpPr>
                <p:cNvPr id="1049" name="Straight Connector 1048"/>
                <p:cNvCxnSpPr>
                  <a:stCxn id="1117" idx="0"/>
                  <a:endCxn id="1116" idx="4"/>
                </p:cNvCxnSpPr>
                <p:nvPr/>
              </p:nvCxnSpPr>
              <p:spPr>
                <a:xfrm flipV="1">
                  <a:off x="8315528" y="6876278"/>
                  <a:ext cx="3020" cy="2763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1" name="Straight Connector 1110"/>
                <p:cNvCxnSpPr>
                  <a:stCxn id="1119" idx="7"/>
                  <a:endCxn id="1120" idx="3"/>
                </p:cNvCxnSpPr>
                <p:nvPr/>
              </p:nvCxnSpPr>
              <p:spPr>
                <a:xfrm flipH="1" flipV="1">
                  <a:off x="8361418" y="6364283"/>
                  <a:ext cx="166792" cy="150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/>
                <p:cNvCxnSpPr>
                  <a:stCxn id="1118" idx="1"/>
                  <a:endCxn id="1120" idx="5"/>
                </p:cNvCxnSpPr>
                <p:nvPr/>
              </p:nvCxnSpPr>
              <p:spPr>
                <a:xfrm flipV="1">
                  <a:off x="8107657" y="6364283"/>
                  <a:ext cx="161981" cy="150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3" name="Straight Connector 1112"/>
                <p:cNvCxnSpPr>
                  <a:stCxn id="1116" idx="7"/>
                  <a:endCxn id="1118" idx="3"/>
                </p:cNvCxnSpPr>
                <p:nvPr/>
              </p:nvCxnSpPr>
              <p:spPr>
                <a:xfrm flipH="1" flipV="1">
                  <a:off x="8107657" y="6606413"/>
                  <a:ext cx="165001" cy="1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/>
                <p:cNvCxnSpPr>
                  <a:stCxn id="1116" idx="1"/>
                  <a:endCxn id="1119" idx="5"/>
                </p:cNvCxnSpPr>
                <p:nvPr/>
              </p:nvCxnSpPr>
              <p:spPr>
                <a:xfrm flipV="1">
                  <a:off x="8364438" y="6606413"/>
                  <a:ext cx="163772" cy="1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Straight Connector 1114"/>
                <p:cNvCxnSpPr>
                  <a:stCxn id="1118" idx="2"/>
                  <a:endCxn id="1119" idx="6"/>
                </p:cNvCxnSpPr>
                <p:nvPr/>
              </p:nvCxnSpPr>
              <p:spPr>
                <a:xfrm>
                  <a:off x="8126665" y="6560523"/>
                  <a:ext cx="38253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16" name="Oval 1115"/>
                <p:cNvSpPr/>
                <p:nvPr/>
              </p:nvSpPr>
              <p:spPr>
                <a:xfrm flipH="1">
                  <a:off x="8253650" y="6746482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7" name="Oval 1116"/>
                <p:cNvSpPr/>
                <p:nvPr/>
              </p:nvSpPr>
              <p:spPr>
                <a:xfrm flipH="1">
                  <a:off x="8250630" y="7152622"/>
                  <a:ext cx="129796" cy="129796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8" name="Oval 1117"/>
                <p:cNvSpPr/>
                <p:nvPr/>
              </p:nvSpPr>
              <p:spPr>
                <a:xfrm flipH="1">
                  <a:off x="7996869" y="6495625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9" name="Oval 1118"/>
                <p:cNvSpPr/>
                <p:nvPr/>
              </p:nvSpPr>
              <p:spPr>
                <a:xfrm flipH="1">
                  <a:off x="8509202" y="6495625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0" name="Oval 1119"/>
                <p:cNvSpPr/>
                <p:nvPr/>
              </p:nvSpPr>
              <p:spPr>
                <a:xfrm flipH="1">
                  <a:off x="8250630" y="6253495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1" name="Straight Connector 1120"/>
                <p:cNvCxnSpPr>
                  <a:stCxn id="1117" idx="1"/>
                  <a:endCxn id="1119" idx="4"/>
                </p:cNvCxnSpPr>
                <p:nvPr/>
              </p:nvCxnSpPr>
              <p:spPr>
                <a:xfrm flipV="1">
                  <a:off x="8361418" y="6625421"/>
                  <a:ext cx="212682" cy="5462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>
                  <a:stCxn id="1117" idx="7"/>
                  <a:endCxn id="1118" idx="4"/>
                </p:cNvCxnSpPr>
                <p:nvPr/>
              </p:nvCxnSpPr>
              <p:spPr>
                <a:xfrm flipH="1" flipV="1">
                  <a:off x="8061767" y="6625421"/>
                  <a:ext cx="207871" cy="5462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8" name="Group 1157"/>
              <p:cNvGrpSpPr/>
              <p:nvPr/>
            </p:nvGrpSpPr>
            <p:grpSpPr>
              <a:xfrm>
                <a:off x="7858456" y="6707671"/>
                <a:ext cx="558390" cy="735298"/>
                <a:chOff x="8976057" y="6436738"/>
                <a:chExt cx="558390" cy="735298"/>
              </a:xfrm>
            </p:grpSpPr>
            <p:sp>
              <p:nvSpPr>
                <p:cNvPr id="1140" name="Oval 1139"/>
                <p:cNvSpPr/>
                <p:nvPr/>
              </p:nvSpPr>
              <p:spPr>
                <a:xfrm flipH="1">
                  <a:off x="8976057" y="7042240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1" name="Oval 1140"/>
                <p:cNvSpPr/>
                <p:nvPr/>
              </p:nvSpPr>
              <p:spPr>
                <a:xfrm flipH="1">
                  <a:off x="9399293" y="7036286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2" name="Oval 1141"/>
                <p:cNvSpPr/>
                <p:nvPr/>
              </p:nvSpPr>
              <p:spPr>
                <a:xfrm flipH="1">
                  <a:off x="9187675" y="6736512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3" name="Oval 1142"/>
                <p:cNvSpPr/>
                <p:nvPr/>
              </p:nvSpPr>
              <p:spPr>
                <a:xfrm flipH="1">
                  <a:off x="9404651" y="6436738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4" name="Oval 1143"/>
                <p:cNvSpPr/>
                <p:nvPr/>
              </p:nvSpPr>
              <p:spPr>
                <a:xfrm flipH="1">
                  <a:off x="8976057" y="6436738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45" name="Straight Connector 1144"/>
                <p:cNvCxnSpPr>
                  <a:stCxn id="1143" idx="6"/>
                  <a:endCxn id="1144" idx="2"/>
                </p:cNvCxnSpPr>
                <p:nvPr/>
              </p:nvCxnSpPr>
              <p:spPr>
                <a:xfrm flipH="1">
                  <a:off x="9105853" y="6501636"/>
                  <a:ext cx="29879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6" name="Straight Connector 1145"/>
                <p:cNvCxnSpPr>
                  <a:stCxn id="1142" idx="7"/>
                  <a:endCxn id="1144" idx="3"/>
                </p:cNvCxnSpPr>
                <p:nvPr/>
              </p:nvCxnSpPr>
              <p:spPr>
                <a:xfrm flipH="1" flipV="1">
                  <a:off x="9086845" y="6547526"/>
                  <a:ext cx="119838" cy="2079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7" name="Straight Connector 1146"/>
                <p:cNvCxnSpPr>
                  <a:stCxn id="1142" idx="1"/>
                  <a:endCxn id="1143" idx="5"/>
                </p:cNvCxnSpPr>
                <p:nvPr/>
              </p:nvCxnSpPr>
              <p:spPr>
                <a:xfrm flipV="1">
                  <a:off x="9298463" y="6547526"/>
                  <a:ext cx="125196" cy="2079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Straight Connector 1147"/>
                <p:cNvCxnSpPr>
                  <a:stCxn id="1142" idx="5"/>
                  <a:endCxn id="1140" idx="1"/>
                </p:cNvCxnSpPr>
                <p:nvPr/>
              </p:nvCxnSpPr>
              <p:spPr>
                <a:xfrm flipH="1">
                  <a:off x="9086845" y="6847300"/>
                  <a:ext cx="119838" cy="21394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9" name="Straight Connector 1148"/>
                <p:cNvCxnSpPr>
                  <a:stCxn id="1142" idx="3"/>
                  <a:endCxn id="1141" idx="7"/>
                </p:cNvCxnSpPr>
                <p:nvPr/>
              </p:nvCxnSpPr>
              <p:spPr>
                <a:xfrm>
                  <a:off x="9298463" y="6847300"/>
                  <a:ext cx="119838" cy="2079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0" name="Straight Connector 1149"/>
                <p:cNvCxnSpPr>
                  <a:stCxn id="1141" idx="6"/>
                  <a:endCxn id="1140" idx="2"/>
                </p:cNvCxnSpPr>
                <p:nvPr/>
              </p:nvCxnSpPr>
              <p:spPr>
                <a:xfrm flipH="1">
                  <a:off x="9105853" y="7101184"/>
                  <a:ext cx="293440" cy="59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1" name="Straight Connector 1150"/>
                <p:cNvCxnSpPr>
                  <a:stCxn id="1140" idx="0"/>
                  <a:endCxn id="1144" idx="4"/>
                </p:cNvCxnSpPr>
                <p:nvPr/>
              </p:nvCxnSpPr>
              <p:spPr>
                <a:xfrm flipV="1">
                  <a:off x="9040955" y="6566534"/>
                  <a:ext cx="0" cy="47570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Straight Connector 1153"/>
                <p:cNvCxnSpPr>
                  <a:stCxn id="1141" idx="0"/>
                  <a:endCxn id="1143" idx="4"/>
                </p:cNvCxnSpPr>
                <p:nvPr/>
              </p:nvCxnSpPr>
              <p:spPr>
                <a:xfrm flipV="1">
                  <a:off x="9464191" y="6566534"/>
                  <a:ext cx="5358" cy="469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5" name="Group 1174"/>
              <p:cNvGrpSpPr/>
              <p:nvPr/>
            </p:nvGrpSpPr>
            <p:grpSpPr>
              <a:xfrm>
                <a:off x="8674463" y="6370636"/>
                <a:ext cx="642129" cy="1028923"/>
                <a:chOff x="9893663" y="6218237"/>
                <a:chExt cx="642129" cy="1028923"/>
              </a:xfrm>
            </p:grpSpPr>
            <p:cxnSp>
              <p:nvCxnSpPr>
                <p:cNvPr id="1050" name="Straight Connector 1049"/>
                <p:cNvCxnSpPr>
                  <a:stCxn id="1166" idx="0"/>
                  <a:endCxn id="1170" idx="4"/>
                </p:cNvCxnSpPr>
                <p:nvPr/>
              </p:nvCxnSpPr>
              <p:spPr>
                <a:xfrm flipH="1" flipV="1">
                  <a:off x="10212322" y="6348033"/>
                  <a:ext cx="3020" cy="3631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Straight Connector 1159"/>
                <p:cNvCxnSpPr>
                  <a:stCxn id="1167" idx="0"/>
                  <a:endCxn id="1166" idx="4"/>
                </p:cNvCxnSpPr>
                <p:nvPr/>
              </p:nvCxnSpPr>
              <p:spPr>
                <a:xfrm flipV="1">
                  <a:off x="10212322" y="6841020"/>
                  <a:ext cx="3020" cy="2763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1" name="Straight Connector 1160"/>
                <p:cNvCxnSpPr>
                  <a:stCxn id="1169" idx="7"/>
                  <a:endCxn id="1170" idx="3"/>
                </p:cNvCxnSpPr>
                <p:nvPr/>
              </p:nvCxnSpPr>
              <p:spPr>
                <a:xfrm flipH="1" flipV="1">
                  <a:off x="10258212" y="6329025"/>
                  <a:ext cx="166792" cy="150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2" name="Straight Connector 1161"/>
                <p:cNvCxnSpPr>
                  <a:stCxn id="1168" idx="1"/>
                  <a:endCxn id="1170" idx="5"/>
                </p:cNvCxnSpPr>
                <p:nvPr/>
              </p:nvCxnSpPr>
              <p:spPr>
                <a:xfrm flipV="1">
                  <a:off x="10004451" y="6329025"/>
                  <a:ext cx="161981" cy="150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Straight Connector 1162"/>
                <p:cNvCxnSpPr>
                  <a:stCxn id="1166" idx="7"/>
                  <a:endCxn id="1168" idx="3"/>
                </p:cNvCxnSpPr>
                <p:nvPr/>
              </p:nvCxnSpPr>
              <p:spPr>
                <a:xfrm flipH="1" flipV="1">
                  <a:off x="10004451" y="6571155"/>
                  <a:ext cx="165001" cy="1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4" name="Straight Connector 1163"/>
                <p:cNvCxnSpPr>
                  <a:stCxn id="1166" idx="1"/>
                  <a:endCxn id="1169" idx="5"/>
                </p:cNvCxnSpPr>
                <p:nvPr/>
              </p:nvCxnSpPr>
              <p:spPr>
                <a:xfrm flipV="1">
                  <a:off x="10261232" y="6571155"/>
                  <a:ext cx="163772" cy="159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5" name="Straight Connector 1164"/>
                <p:cNvCxnSpPr>
                  <a:stCxn id="1168" idx="2"/>
                  <a:endCxn id="1169" idx="6"/>
                </p:cNvCxnSpPr>
                <p:nvPr/>
              </p:nvCxnSpPr>
              <p:spPr>
                <a:xfrm>
                  <a:off x="10023459" y="6525265"/>
                  <a:ext cx="38253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6" name="Oval 1165"/>
                <p:cNvSpPr/>
                <p:nvPr/>
              </p:nvSpPr>
              <p:spPr>
                <a:xfrm flipH="1">
                  <a:off x="10150444" y="6711224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7" name="Oval 1166"/>
                <p:cNvSpPr/>
                <p:nvPr/>
              </p:nvSpPr>
              <p:spPr>
                <a:xfrm flipH="1">
                  <a:off x="10147424" y="7117364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8" name="Oval 1167"/>
                <p:cNvSpPr/>
                <p:nvPr/>
              </p:nvSpPr>
              <p:spPr>
                <a:xfrm flipH="1">
                  <a:off x="9893663" y="6460367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9" name="Oval 1168"/>
                <p:cNvSpPr/>
                <p:nvPr/>
              </p:nvSpPr>
              <p:spPr>
                <a:xfrm flipH="1">
                  <a:off x="10405996" y="6460367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0" name="Oval 1169"/>
                <p:cNvSpPr/>
                <p:nvPr/>
              </p:nvSpPr>
              <p:spPr>
                <a:xfrm flipH="1">
                  <a:off x="10147424" y="6218237"/>
                  <a:ext cx="129796" cy="129796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1" name="Straight Connector 1170"/>
                <p:cNvCxnSpPr>
                  <a:stCxn id="1167" idx="1"/>
                  <a:endCxn id="1169" idx="4"/>
                </p:cNvCxnSpPr>
                <p:nvPr/>
              </p:nvCxnSpPr>
              <p:spPr>
                <a:xfrm flipV="1">
                  <a:off x="10258212" y="6590163"/>
                  <a:ext cx="212682" cy="5462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>
                  <a:stCxn id="1167" idx="7"/>
                  <a:endCxn id="1168" idx="4"/>
                </p:cNvCxnSpPr>
                <p:nvPr/>
              </p:nvCxnSpPr>
              <p:spPr>
                <a:xfrm flipH="1" flipV="1">
                  <a:off x="9958561" y="6590163"/>
                  <a:ext cx="207871" cy="5462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3" name="Group 1202"/>
              <p:cNvGrpSpPr/>
              <p:nvPr/>
            </p:nvGrpSpPr>
            <p:grpSpPr>
              <a:xfrm>
                <a:off x="9644671" y="6539982"/>
                <a:ext cx="858762" cy="860733"/>
                <a:chOff x="10711471" y="6302916"/>
                <a:chExt cx="858762" cy="860733"/>
              </a:xfrm>
            </p:grpSpPr>
            <p:sp>
              <p:nvSpPr>
                <p:cNvPr id="1177" name="Oval 1176"/>
                <p:cNvSpPr/>
                <p:nvPr/>
              </p:nvSpPr>
              <p:spPr>
                <a:xfrm flipH="1">
                  <a:off x="10870507" y="7033853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8" name="Oval 1177"/>
                <p:cNvSpPr/>
                <p:nvPr/>
              </p:nvSpPr>
              <p:spPr>
                <a:xfrm flipH="1">
                  <a:off x="11287381" y="7033853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9" name="Oval 1178"/>
                <p:cNvSpPr/>
                <p:nvPr/>
              </p:nvSpPr>
              <p:spPr>
                <a:xfrm flipH="1">
                  <a:off x="11075954" y="6302916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0" name="Oval 1179"/>
                <p:cNvSpPr/>
                <p:nvPr/>
              </p:nvSpPr>
              <p:spPr>
                <a:xfrm flipH="1">
                  <a:off x="11440437" y="6597009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1" name="Oval 1180"/>
                <p:cNvSpPr/>
                <p:nvPr/>
              </p:nvSpPr>
              <p:spPr>
                <a:xfrm flipH="1">
                  <a:off x="10711471" y="6585685"/>
                  <a:ext cx="129796" cy="1297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2" name="Straight Connector 1181"/>
                <p:cNvCxnSpPr>
                  <a:stCxn id="1179" idx="5"/>
                  <a:endCxn id="1181" idx="1"/>
                </p:cNvCxnSpPr>
                <p:nvPr/>
              </p:nvCxnSpPr>
              <p:spPr>
                <a:xfrm flipH="1">
                  <a:off x="10822259" y="6413704"/>
                  <a:ext cx="272703" cy="1909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3" name="Straight Connector 1182"/>
                <p:cNvCxnSpPr>
                  <a:stCxn id="1179" idx="3"/>
                  <a:endCxn id="1180" idx="7"/>
                </p:cNvCxnSpPr>
                <p:nvPr/>
              </p:nvCxnSpPr>
              <p:spPr>
                <a:xfrm>
                  <a:off x="11186742" y="6413704"/>
                  <a:ext cx="272703" cy="202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>
                  <a:stCxn id="1178" idx="1"/>
                  <a:endCxn id="1180" idx="4"/>
                </p:cNvCxnSpPr>
                <p:nvPr/>
              </p:nvCxnSpPr>
              <p:spPr>
                <a:xfrm flipV="1">
                  <a:off x="11398169" y="6726805"/>
                  <a:ext cx="107166" cy="3260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5" name="Straight Connector 1184"/>
                <p:cNvCxnSpPr>
                  <a:stCxn id="1178" idx="6"/>
                  <a:endCxn id="1177" idx="2"/>
                </p:cNvCxnSpPr>
                <p:nvPr/>
              </p:nvCxnSpPr>
              <p:spPr>
                <a:xfrm flipH="1">
                  <a:off x="11000303" y="7098751"/>
                  <a:ext cx="28707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>
                  <a:stCxn id="1177" idx="7"/>
                  <a:endCxn id="1181" idx="4"/>
                </p:cNvCxnSpPr>
                <p:nvPr/>
              </p:nvCxnSpPr>
              <p:spPr>
                <a:xfrm flipH="1" flipV="1">
                  <a:off x="10776369" y="6715481"/>
                  <a:ext cx="113146" cy="3373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7" name="Straight Connector 1186"/>
                <p:cNvCxnSpPr>
                  <a:stCxn id="1181" idx="2"/>
                  <a:endCxn id="1180" idx="6"/>
                </p:cNvCxnSpPr>
                <p:nvPr/>
              </p:nvCxnSpPr>
              <p:spPr>
                <a:xfrm>
                  <a:off x="10841267" y="6650583"/>
                  <a:ext cx="599170" cy="113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0" name="Straight Connector 1189"/>
                <p:cNvCxnSpPr>
                  <a:stCxn id="1181" idx="2"/>
                  <a:endCxn id="1178" idx="7"/>
                </p:cNvCxnSpPr>
                <p:nvPr/>
              </p:nvCxnSpPr>
              <p:spPr>
                <a:xfrm>
                  <a:off x="10841267" y="6650583"/>
                  <a:ext cx="465122" cy="40227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4" name="Straight Connector 1193"/>
                <p:cNvCxnSpPr>
                  <a:stCxn id="1180" idx="6"/>
                  <a:endCxn id="1177" idx="1"/>
                </p:cNvCxnSpPr>
                <p:nvPr/>
              </p:nvCxnSpPr>
              <p:spPr>
                <a:xfrm flipH="1">
                  <a:off x="10981295" y="6661907"/>
                  <a:ext cx="459142" cy="3909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7" name="Straight Connector 1196"/>
                <p:cNvCxnSpPr>
                  <a:stCxn id="1179" idx="4"/>
                  <a:endCxn id="1177" idx="1"/>
                </p:cNvCxnSpPr>
                <p:nvPr/>
              </p:nvCxnSpPr>
              <p:spPr>
                <a:xfrm flipH="1">
                  <a:off x="10981295" y="6432712"/>
                  <a:ext cx="159557" cy="6201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0" name="Straight Connector 1199"/>
                <p:cNvCxnSpPr>
                  <a:stCxn id="1179" idx="4"/>
                  <a:endCxn id="1178" idx="7"/>
                </p:cNvCxnSpPr>
                <p:nvPr/>
              </p:nvCxnSpPr>
              <p:spPr>
                <a:xfrm>
                  <a:off x="11140852" y="6432712"/>
                  <a:ext cx="165537" cy="6201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4" name="TextBox 1223"/>
            <p:cNvSpPr txBox="1"/>
            <p:nvPr/>
          </p:nvSpPr>
          <p:spPr>
            <a:xfrm>
              <a:off x="1225755" y="2999593"/>
              <a:ext cx="1015924" cy="64633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2-node graphlet</a:t>
              </a:r>
              <a:endParaRPr lang="en-US" dirty="0"/>
            </a:p>
          </p:txBody>
        </p:sp>
        <p:sp>
          <p:nvSpPr>
            <p:cNvPr id="1225" name="TextBox 1224"/>
            <p:cNvSpPr txBox="1"/>
            <p:nvPr/>
          </p:nvSpPr>
          <p:spPr>
            <a:xfrm>
              <a:off x="2261247" y="3019034"/>
              <a:ext cx="204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3-node graphlets</a:t>
              </a:r>
              <a:endParaRPr lang="en-US" dirty="0"/>
            </a:p>
          </p:txBody>
        </p:sp>
        <p:sp>
          <p:nvSpPr>
            <p:cNvPr id="1226" name="TextBox 1225"/>
            <p:cNvSpPr txBox="1"/>
            <p:nvPr/>
          </p:nvSpPr>
          <p:spPr>
            <a:xfrm>
              <a:off x="5927863" y="3034056"/>
              <a:ext cx="204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4-node graphlets</a:t>
              </a:r>
              <a:endParaRPr lang="en-US" dirty="0"/>
            </a:p>
          </p:txBody>
        </p:sp>
        <p:sp>
          <p:nvSpPr>
            <p:cNvPr id="1227" name="TextBox 1226"/>
            <p:cNvSpPr txBox="1"/>
            <p:nvPr/>
          </p:nvSpPr>
          <p:spPr>
            <a:xfrm>
              <a:off x="4692408" y="4680165"/>
              <a:ext cx="204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5-node graphlets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8" name="TextBox 1227"/>
                <p:cNvSpPr txBox="1"/>
                <p:nvPr/>
              </p:nvSpPr>
              <p:spPr>
                <a:xfrm>
                  <a:off x="1464406" y="4300625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28" name="TextBox 1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406" y="4300625"/>
                  <a:ext cx="581354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9" name="TextBox 1228"/>
                <p:cNvSpPr txBox="1"/>
                <p:nvPr/>
              </p:nvSpPr>
              <p:spPr>
                <a:xfrm>
                  <a:off x="3239397" y="4280266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29" name="TextBox 1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397" y="4280266"/>
                  <a:ext cx="581354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0" name="TextBox 1229"/>
                <p:cNvSpPr txBox="1"/>
                <p:nvPr/>
              </p:nvSpPr>
              <p:spPr>
                <a:xfrm>
                  <a:off x="4505462" y="4280266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0" name="TextBox 1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462" y="4280266"/>
                  <a:ext cx="581354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1" name="TextBox 1230"/>
                <p:cNvSpPr txBox="1"/>
                <p:nvPr/>
              </p:nvSpPr>
              <p:spPr>
                <a:xfrm>
                  <a:off x="5308604" y="4283893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1" name="TextBox 1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604" y="4283893"/>
                  <a:ext cx="581354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2" name="TextBox 1231"/>
                <p:cNvSpPr txBox="1"/>
                <p:nvPr/>
              </p:nvSpPr>
              <p:spPr>
                <a:xfrm>
                  <a:off x="6522065" y="4280266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2" name="TextBox 1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065" y="4280266"/>
                  <a:ext cx="581354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3" name="TextBox 1232"/>
                <p:cNvSpPr txBox="1"/>
                <p:nvPr/>
              </p:nvSpPr>
              <p:spPr>
                <a:xfrm>
                  <a:off x="3326152" y="7085869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3" name="TextBox 12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152" y="7085869"/>
                  <a:ext cx="581354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4" name="TextBox 1233"/>
                <p:cNvSpPr txBox="1"/>
                <p:nvPr/>
              </p:nvSpPr>
              <p:spPr>
                <a:xfrm>
                  <a:off x="2427653" y="4299390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4" name="TextBox 12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53" y="4299390"/>
                  <a:ext cx="581354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5" name="TextBox 1234"/>
                <p:cNvSpPr txBox="1"/>
                <p:nvPr/>
              </p:nvSpPr>
              <p:spPr>
                <a:xfrm>
                  <a:off x="9619242" y="4292874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5" name="TextBox 1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242" y="4292874"/>
                  <a:ext cx="581354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6" name="TextBox 1235"/>
                <p:cNvSpPr txBox="1"/>
                <p:nvPr/>
              </p:nvSpPr>
              <p:spPr>
                <a:xfrm>
                  <a:off x="8415137" y="4279775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6" name="TextBox 1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137" y="4279775"/>
                  <a:ext cx="581354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7" name="TextBox 1236"/>
                <p:cNvSpPr txBox="1"/>
                <p:nvPr/>
              </p:nvSpPr>
              <p:spPr>
                <a:xfrm>
                  <a:off x="7559252" y="4280266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7" name="TextBox 12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252" y="4280266"/>
                  <a:ext cx="581354" cy="3693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8" name="TextBox 1237"/>
                <p:cNvSpPr txBox="1"/>
                <p:nvPr/>
              </p:nvSpPr>
              <p:spPr>
                <a:xfrm>
                  <a:off x="5181818" y="5788276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8" name="TextBox 1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818" y="5788276"/>
                  <a:ext cx="581354" cy="36933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9" name="TextBox 1238"/>
                <p:cNvSpPr txBox="1"/>
                <p:nvPr/>
              </p:nvSpPr>
              <p:spPr>
                <a:xfrm>
                  <a:off x="4382809" y="5794644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9" name="TextBox 12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809" y="5794644"/>
                  <a:ext cx="581354" cy="369332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0" name="TextBox 1239"/>
                <p:cNvSpPr txBox="1"/>
                <p:nvPr/>
              </p:nvSpPr>
              <p:spPr>
                <a:xfrm>
                  <a:off x="3583575" y="5795068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0" name="TextBox 1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575" y="5795068"/>
                  <a:ext cx="581354" cy="369332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1" name="TextBox 1240"/>
                <p:cNvSpPr txBox="1"/>
                <p:nvPr/>
              </p:nvSpPr>
              <p:spPr>
                <a:xfrm>
                  <a:off x="2573602" y="5794644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1" name="TextBox 1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3602" y="5794644"/>
                  <a:ext cx="581354" cy="36933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2" name="TextBox 1241"/>
                <p:cNvSpPr txBox="1"/>
                <p:nvPr/>
              </p:nvSpPr>
              <p:spPr>
                <a:xfrm>
                  <a:off x="1769227" y="5795865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2" name="TextBox 1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9227" y="5795865"/>
                  <a:ext cx="581354" cy="369332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3" name="TextBox 1242"/>
                <p:cNvSpPr txBox="1"/>
                <p:nvPr/>
              </p:nvSpPr>
              <p:spPr>
                <a:xfrm>
                  <a:off x="1203732" y="5788126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3" name="TextBox 1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732" y="5788126"/>
                  <a:ext cx="581354" cy="369332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4" name="TextBox 1243"/>
                <p:cNvSpPr txBox="1"/>
                <p:nvPr/>
              </p:nvSpPr>
              <p:spPr>
                <a:xfrm>
                  <a:off x="2427653" y="7075176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4" name="TextBox 1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53" y="7075176"/>
                  <a:ext cx="581354" cy="369332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5" name="TextBox 1244"/>
                <p:cNvSpPr txBox="1"/>
                <p:nvPr/>
              </p:nvSpPr>
              <p:spPr>
                <a:xfrm>
                  <a:off x="1437405" y="7098700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5" name="TextBox 1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405" y="7098700"/>
                  <a:ext cx="581354" cy="369332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6" name="TextBox 1245"/>
                <p:cNvSpPr txBox="1"/>
                <p:nvPr/>
              </p:nvSpPr>
              <p:spPr>
                <a:xfrm>
                  <a:off x="9623287" y="5794644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6" name="TextBox 12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3287" y="5794644"/>
                  <a:ext cx="581354" cy="369332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7" name="TextBox 1246"/>
                <p:cNvSpPr txBox="1"/>
                <p:nvPr/>
              </p:nvSpPr>
              <p:spPr>
                <a:xfrm>
                  <a:off x="8761422" y="5775029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7" name="TextBox 1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422" y="5775029"/>
                  <a:ext cx="581354" cy="369332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8" name="TextBox 1247"/>
                <p:cNvSpPr txBox="1"/>
                <p:nvPr/>
              </p:nvSpPr>
              <p:spPr>
                <a:xfrm>
                  <a:off x="8013055" y="5794644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8" name="TextBox 1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055" y="5794644"/>
                  <a:ext cx="581354" cy="369332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9" name="TextBox 1248"/>
                <p:cNvSpPr txBox="1"/>
                <p:nvPr/>
              </p:nvSpPr>
              <p:spPr>
                <a:xfrm>
                  <a:off x="7208680" y="5794644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9" name="TextBox 12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680" y="5794644"/>
                  <a:ext cx="581354" cy="369332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0" name="TextBox 1249"/>
                <p:cNvSpPr txBox="1"/>
                <p:nvPr/>
              </p:nvSpPr>
              <p:spPr>
                <a:xfrm>
                  <a:off x="6205535" y="5788126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0" name="TextBox 1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535" y="5788126"/>
                  <a:ext cx="581354" cy="369332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1" name="TextBox 1250"/>
                <p:cNvSpPr txBox="1"/>
                <p:nvPr/>
              </p:nvSpPr>
              <p:spPr>
                <a:xfrm>
                  <a:off x="4228363" y="7085869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1" name="TextBox 1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363" y="7085869"/>
                  <a:ext cx="581354" cy="369332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2" name="TextBox 1251"/>
                <p:cNvSpPr txBox="1"/>
                <p:nvPr/>
              </p:nvSpPr>
              <p:spPr>
                <a:xfrm>
                  <a:off x="5103817" y="7085869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2" name="TextBox 1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817" y="7085869"/>
                  <a:ext cx="581354" cy="369332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3" name="TextBox 1252"/>
                <p:cNvSpPr txBox="1"/>
                <p:nvPr/>
              </p:nvSpPr>
              <p:spPr>
                <a:xfrm>
                  <a:off x="6063992" y="7092796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3" name="TextBox 1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992" y="7092796"/>
                  <a:ext cx="581354" cy="369332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4" name="TextBox 1253"/>
                <p:cNvSpPr txBox="1"/>
                <p:nvPr/>
              </p:nvSpPr>
              <p:spPr>
                <a:xfrm>
                  <a:off x="6974972" y="7094513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4" name="TextBox 1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4972" y="7094513"/>
                  <a:ext cx="581354" cy="369332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5" name="TextBox 1254"/>
                <p:cNvSpPr txBox="1"/>
                <p:nvPr/>
              </p:nvSpPr>
              <p:spPr>
                <a:xfrm>
                  <a:off x="7900898" y="7092796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5" name="TextBox 1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898" y="7092796"/>
                  <a:ext cx="581354" cy="369332"/>
                </a:xfrm>
                <a:prstGeom prst="rect">
                  <a:avLst/>
                </a:prstGeom>
                <a:blipFill rotWithShape="1">
                  <a:blip r:embed="rId2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6" name="TextBox 1255"/>
                <p:cNvSpPr txBox="1"/>
                <p:nvPr/>
              </p:nvSpPr>
              <p:spPr>
                <a:xfrm>
                  <a:off x="8727878" y="7085869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6" name="TextBox 1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878" y="7085869"/>
                  <a:ext cx="581354" cy="369332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7" name="TextBox 1256"/>
                <p:cNvSpPr txBox="1"/>
                <p:nvPr/>
              </p:nvSpPr>
              <p:spPr>
                <a:xfrm>
                  <a:off x="9835223" y="7073038"/>
                  <a:ext cx="5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7" name="TextBox 1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5223" y="7073038"/>
                  <a:ext cx="581354" cy="369332"/>
                </a:xfrm>
                <a:prstGeom prst="rect">
                  <a:avLst/>
                </a:prstGeom>
                <a:blipFill rotWithShape="1">
                  <a:blip r:embed="rId3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7443" y="3339567"/>
            <a:ext cx="16420757" cy="5318970"/>
            <a:chOff x="2197443" y="3339567"/>
            <a:chExt cx="16420757" cy="5318970"/>
          </a:xfrm>
        </p:grpSpPr>
        <p:sp>
          <p:nvSpPr>
            <p:cNvPr id="36" name="Rectangle 35"/>
            <p:cNvSpPr/>
            <p:nvPr/>
          </p:nvSpPr>
          <p:spPr>
            <a:xfrm>
              <a:off x="2880690" y="3339567"/>
              <a:ext cx="3687228" cy="400110"/>
            </a:xfrm>
            <a:prstGeom prst="rect">
              <a:avLst/>
            </a:prstGeom>
            <a:solidFill>
              <a:srgbClr val="00B0F0">
                <a:alpha val="60000"/>
              </a:srgbClr>
            </a:solidFill>
          </p:spPr>
          <p:txBody>
            <a:bodyPr wrap="none">
              <a:spAutoFit/>
            </a:bodyPr>
            <a:lstStyle/>
            <a:p>
              <a:r>
                <a:rPr lang="en-AU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Estimate a hypergraph on HINs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297089" y="5046749"/>
              <a:ext cx="1869973" cy="1269782"/>
              <a:chOff x="2898518" y="940341"/>
              <a:chExt cx="2764866" cy="187744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2898518" y="1322962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743204" y="2506503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2898518" y="2195217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497097" y="1322962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3" name="Triangle 132"/>
              <p:cNvSpPr/>
              <p:nvPr/>
            </p:nvSpPr>
            <p:spPr>
              <a:xfrm>
                <a:off x="3775628" y="940341"/>
                <a:ext cx="311286" cy="31128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5" name="Triangle 134"/>
              <p:cNvSpPr/>
              <p:nvPr/>
            </p:nvSpPr>
            <p:spPr>
              <a:xfrm>
                <a:off x="4743532" y="1955260"/>
                <a:ext cx="311286" cy="31128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53" name="Triangle 152"/>
              <p:cNvSpPr/>
              <p:nvPr/>
            </p:nvSpPr>
            <p:spPr>
              <a:xfrm>
                <a:off x="3665382" y="1668300"/>
                <a:ext cx="311286" cy="31128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" name="Straight Connector 8"/>
              <p:cNvCxnSpPr>
                <a:stCxn id="116" idx="4"/>
                <a:endCxn id="126" idx="0"/>
              </p:cNvCxnSpPr>
              <p:nvPr/>
            </p:nvCxnSpPr>
            <p:spPr>
              <a:xfrm>
                <a:off x="3054161" y="1634248"/>
                <a:ext cx="0" cy="560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25" idx="2"/>
                <a:endCxn id="126" idx="6"/>
              </p:cNvCxnSpPr>
              <p:nvPr/>
            </p:nvCxnSpPr>
            <p:spPr>
              <a:xfrm flipH="1" flipV="1">
                <a:off x="3209804" y="2350860"/>
                <a:ext cx="533400" cy="3112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312" idx="2"/>
                <a:endCxn id="127" idx="5"/>
              </p:cNvCxnSpPr>
              <p:nvPr/>
            </p:nvCxnSpPr>
            <p:spPr>
              <a:xfrm flipH="1" flipV="1">
                <a:off x="4762796" y="1588661"/>
                <a:ext cx="589302" cy="799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135" idx="2"/>
                <a:endCxn id="125" idx="6"/>
              </p:cNvCxnSpPr>
              <p:nvPr/>
            </p:nvCxnSpPr>
            <p:spPr>
              <a:xfrm flipH="1">
                <a:off x="4054490" y="2266546"/>
                <a:ext cx="689042" cy="395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135" idx="0"/>
                <a:endCxn id="127" idx="5"/>
              </p:cNvCxnSpPr>
              <p:nvPr/>
            </p:nvCxnSpPr>
            <p:spPr>
              <a:xfrm flipH="1" flipV="1">
                <a:off x="4762796" y="1588661"/>
                <a:ext cx="136379" cy="366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127" idx="2"/>
                <a:endCxn id="133" idx="4"/>
              </p:cNvCxnSpPr>
              <p:nvPr/>
            </p:nvCxnSpPr>
            <p:spPr>
              <a:xfrm flipH="1" flipV="1">
                <a:off x="4086914" y="1251627"/>
                <a:ext cx="410183" cy="2269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153" idx="1"/>
                <a:endCxn id="116" idx="6"/>
              </p:cNvCxnSpPr>
              <p:nvPr/>
            </p:nvCxnSpPr>
            <p:spPr>
              <a:xfrm flipH="1" flipV="1">
                <a:off x="3209804" y="1478605"/>
                <a:ext cx="533400" cy="3453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153" idx="2"/>
                <a:endCxn id="126" idx="7"/>
              </p:cNvCxnSpPr>
              <p:nvPr/>
            </p:nvCxnSpPr>
            <p:spPr>
              <a:xfrm flipH="1">
                <a:off x="3164217" y="1979586"/>
                <a:ext cx="501165" cy="261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153" idx="3"/>
                <a:endCxn id="125" idx="0"/>
              </p:cNvCxnSpPr>
              <p:nvPr/>
            </p:nvCxnSpPr>
            <p:spPr>
              <a:xfrm>
                <a:off x="3821025" y="1979586"/>
                <a:ext cx="77822" cy="526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5227259" y="985478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18" name="Straight Connector 217"/>
              <p:cNvCxnSpPr>
                <a:stCxn id="217" idx="2"/>
                <a:endCxn id="127" idx="7"/>
              </p:cNvCxnSpPr>
              <p:nvPr/>
            </p:nvCxnSpPr>
            <p:spPr>
              <a:xfrm flipH="1">
                <a:off x="4762796" y="1141121"/>
                <a:ext cx="464463" cy="2274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/>
              <p:cNvSpPr/>
              <p:nvPr/>
            </p:nvSpPr>
            <p:spPr>
              <a:xfrm>
                <a:off x="5352098" y="1512982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13" name="Straight Connector 312"/>
              <p:cNvCxnSpPr>
                <a:stCxn id="312" idx="3"/>
                <a:endCxn id="135" idx="5"/>
              </p:cNvCxnSpPr>
              <p:nvPr/>
            </p:nvCxnSpPr>
            <p:spPr>
              <a:xfrm flipH="1">
                <a:off x="4976997" y="1778681"/>
                <a:ext cx="420688" cy="3322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890259" y="6823074"/>
              <a:ext cx="590855" cy="180342"/>
              <a:chOff x="4497097" y="4365186"/>
              <a:chExt cx="1056231" cy="322385"/>
            </a:xfrm>
          </p:grpSpPr>
          <p:sp>
            <p:nvSpPr>
              <p:cNvPr id="377" name="Oval 376"/>
              <p:cNvSpPr/>
              <p:nvPr/>
            </p:nvSpPr>
            <p:spPr>
              <a:xfrm>
                <a:off x="4497097" y="4376285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5242042" y="4365186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79" name="Straight Connector 378"/>
              <p:cNvCxnSpPr>
                <a:stCxn id="377" idx="6"/>
                <a:endCxn id="378" idx="2"/>
              </p:cNvCxnSpPr>
              <p:nvPr/>
            </p:nvCxnSpPr>
            <p:spPr>
              <a:xfrm flipV="1">
                <a:off x="4808383" y="4520829"/>
                <a:ext cx="433659" cy="110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2890259" y="7104222"/>
              <a:ext cx="528862" cy="155445"/>
              <a:chOff x="4458512" y="5609934"/>
              <a:chExt cx="1080033" cy="317447"/>
            </a:xfrm>
          </p:grpSpPr>
          <p:sp>
            <p:nvSpPr>
              <p:cNvPr id="380" name="Oval 379"/>
              <p:cNvSpPr/>
              <p:nvPr/>
            </p:nvSpPr>
            <p:spPr>
              <a:xfrm>
                <a:off x="4458512" y="5616095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81" name="Triangle 380"/>
              <p:cNvSpPr/>
              <p:nvPr/>
            </p:nvSpPr>
            <p:spPr>
              <a:xfrm>
                <a:off x="5227259" y="5609934"/>
                <a:ext cx="311286" cy="31128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82" name="Straight Connector 381"/>
              <p:cNvCxnSpPr>
                <a:stCxn id="381" idx="1"/>
                <a:endCxn id="380" idx="6"/>
              </p:cNvCxnSpPr>
              <p:nvPr/>
            </p:nvCxnSpPr>
            <p:spPr>
              <a:xfrm flipH="1">
                <a:off x="4769798" y="5765577"/>
                <a:ext cx="535283" cy="61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4946651" y="4275954"/>
              <a:ext cx="1242097" cy="1035590"/>
              <a:chOff x="6538447" y="3329597"/>
              <a:chExt cx="2484194" cy="2071179"/>
            </a:xfrm>
          </p:grpSpPr>
          <p:sp>
            <p:nvSpPr>
              <p:cNvPr id="383" name="Oval 382"/>
              <p:cNvSpPr/>
              <p:nvPr/>
            </p:nvSpPr>
            <p:spPr>
              <a:xfrm>
                <a:off x="6716452" y="3627119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7561138" y="4810660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6716452" y="4499374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7460701" y="3903514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90" name="Straight Connector 389"/>
              <p:cNvCxnSpPr>
                <a:stCxn id="383" idx="4"/>
                <a:endCxn id="385" idx="0"/>
              </p:cNvCxnSpPr>
              <p:nvPr/>
            </p:nvCxnSpPr>
            <p:spPr>
              <a:xfrm>
                <a:off x="6872095" y="3938405"/>
                <a:ext cx="0" cy="5609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>
                <a:stCxn id="384" idx="2"/>
                <a:endCxn id="385" idx="6"/>
              </p:cNvCxnSpPr>
              <p:nvPr/>
            </p:nvCxnSpPr>
            <p:spPr>
              <a:xfrm flipH="1" flipV="1">
                <a:off x="7027738" y="4655017"/>
                <a:ext cx="533400" cy="3112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>
                <a:stCxn id="395" idx="2"/>
                <a:endCxn id="386" idx="5"/>
              </p:cNvCxnSpPr>
              <p:nvPr/>
            </p:nvCxnSpPr>
            <p:spPr>
              <a:xfrm flipH="1" flipV="1">
                <a:off x="7726400" y="4169213"/>
                <a:ext cx="589302" cy="79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Oval 392"/>
              <p:cNvSpPr/>
              <p:nvPr/>
            </p:nvSpPr>
            <p:spPr>
              <a:xfrm>
                <a:off x="8190863" y="3566030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94" name="Straight Connector 393"/>
              <p:cNvCxnSpPr>
                <a:stCxn id="393" idx="2"/>
                <a:endCxn id="386" idx="7"/>
              </p:cNvCxnSpPr>
              <p:nvPr/>
            </p:nvCxnSpPr>
            <p:spPr>
              <a:xfrm flipH="1">
                <a:off x="7726400" y="3721673"/>
                <a:ext cx="464463" cy="2274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Oval 394"/>
              <p:cNvSpPr/>
              <p:nvPr/>
            </p:nvSpPr>
            <p:spPr>
              <a:xfrm>
                <a:off x="8315702" y="4093534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Oval 53"/>
              <p:cNvSpPr/>
              <p:nvPr/>
            </p:nvSpPr>
            <p:spPr>
              <a:xfrm rot="20161327">
                <a:off x="7331001" y="3333426"/>
                <a:ext cx="1691640" cy="1319465"/>
              </a:xfrm>
              <a:prstGeom prst="ellipse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96" name="Oval 395"/>
              <p:cNvSpPr/>
              <p:nvPr/>
            </p:nvSpPr>
            <p:spPr>
              <a:xfrm rot="2729601">
                <a:off x="6263547" y="3604497"/>
                <a:ext cx="2071179" cy="1521380"/>
              </a:xfrm>
              <a:prstGeom prst="ellipse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577935" y="5336756"/>
              <a:ext cx="1865356" cy="938724"/>
              <a:chOff x="6128418" y="6799499"/>
              <a:chExt cx="3730711" cy="1877448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6754962" y="7182120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7599648" y="8365661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6754962" y="8054375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8353541" y="7182120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0" name="Triangle 339"/>
              <p:cNvSpPr/>
              <p:nvPr/>
            </p:nvSpPr>
            <p:spPr>
              <a:xfrm>
                <a:off x="7632072" y="6799499"/>
                <a:ext cx="311286" cy="311286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1" name="Triangle 340"/>
              <p:cNvSpPr/>
              <p:nvPr/>
            </p:nvSpPr>
            <p:spPr>
              <a:xfrm>
                <a:off x="8599976" y="7814418"/>
                <a:ext cx="311286" cy="311286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2" name="Triangle 341"/>
              <p:cNvSpPr/>
              <p:nvPr/>
            </p:nvSpPr>
            <p:spPr>
              <a:xfrm>
                <a:off x="7521826" y="7527458"/>
                <a:ext cx="311286" cy="311286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46" name="Straight Connector 345"/>
              <p:cNvCxnSpPr>
                <a:stCxn id="341" idx="2"/>
                <a:endCxn id="337" idx="6"/>
              </p:cNvCxnSpPr>
              <p:nvPr/>
            </p:nvCxnSpPr>
            <p:spPr>
              <a:xfrm flipH="1">
                <a:off x="7910934" y="8125704"/>
                <a:ext cx="689042" cy="395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341" idx="0"/>
                <a:endCxn id="339" idx="5"/>
              </p:cNvCxnSpPr>
              <p:nvPr/>
            </p:nvCxnSpPr>
            <p:spPr>
              <a:xfrm flipH="1" flipV="1">
                <a:off x="8619240" y="7447819"/>
                <a:ext cx="136379" cy="366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339" idx="2"/>
                <a:endCxn id="340" idx="4"/>
              </p:cNvCxnSpPr>
              <p:nvPr/>
            </p:nvCxnSpPr>
            <p:spPr>
              <a:xfrm flipH="1" flipV="1">
                <a:off x="7943358" y="7110785"/>
                <a:ext cx="410183" cy="2269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>
                <a:stCxn id="342" idx="1"/>
                <a:endCxn id="336" idx="6"/>
              </p:cNvCxnSpPr>
              <p:nvPr/>
            </p:nvCxnSpPr>
            <p:spPr>
              <a:xfrm flipH="1" flipV="1">
                <a:off x="7066248" y="7337763"/>
                <a:ext cx="533400" cy="345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>
                <a:stCxn id="342" idx="2"/>
                <a:endCxn id="338" idx="7"/>
              </p:cNvCxnSpPr>
              <p:nvPr/>
            </p:nvCxnSpPr>
            <p:spPr>
              <a:xfrm flipH="1">
                <a:off x="7020661" y="7838744"/>
                <a:ext cx="501165" cy="261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>
                <a:stCxn id="342" idx="3"/>
                <a:endCxn id="337" idx="0"/>
              </p:cNvCxnSpPr>
              <p:nvPr/>
            </p:nvCxnSpPr>
            <p:spPr>
              <a:xfrm>
                <a:off x="7677469" y="7838744"/>
                <a:ext cx="77822" cy="5269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Oval 351"/>
              <p:cNvSpPr/>
              <p:nvPr/>
            </p:nvSpPr>
            <p:spPr>
              <a:xfrm>
                <a:off x="9083703" y="6844636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9208542" y="7372140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55" name="Straight Connector 354"/>
              <p:cNvCxnSpPr>
                <a:stCxn id="354" idx="3"/>
                <a:endCxn id="341" idx="5"/>
              </p:cNvCxnSpPr>
              <p:nvPr/>
            </p:nvCxnSpPr>
            <p:spPr>
              <a:xfrm flipH="1">
                <a:off x="8833441" y="7637839"/>
                <a:ext cx="420688" cy="3322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8" name="Oval 397"/>
              <p:cNvSpPr/>
              <p:nvPr/>
            </p:nvSpPr>
            <p:spPr>
              <a:xfrm rot="18846025">
                <a:off x="6746051" y="6756286"/>
                <a:ext cx="1190868" cy="2426134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99" name="Oval 398"/>
              <p:cNvSpPr/>
              <p:nvPr/>
            </p:nvSpPr>
            <p:spPr>
              <a:xfrm rot="3695560">
                <a:off x="8154656" y="6841307"/>
                <a:ext cx="982811" cy="2426134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734136" y="6661022"/>
              <a:ext cx="1603363" cy="1084920"/>
              <a:chOff x="11535930" y="6568305"/>
              <a:chExt cx="3206725" cy="2169839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11634434" y="7243317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12479120" y="8426858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11634434" y="8115572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13233013" y="7243317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19" name="Triangle 318"/>
              <p:cNvSpPr/>
              <p:nvPr/>
            </p:nvSpPr>
            <p:spPr>
              <a:xfrm>
                <a:off x="12511544" y="6860696"/>
                <a:ext cx="311286" cy="311286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20" name="Triangle 319"/>
              <p:cNvSpPr/>
              <p:nvPr/>
            </p:nvSpPr>
            <p:spPr>
              <a:xfrm>
                <a:off x="13479448" y="7875615"/>
                <a:ext cx="311286" cy="311286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21" name="Triangle 320"/>
              <p:cNvSpPr/>
              <p:nvPr/>
            </p:nvSpPr>
            <p:spPr>
              <a:xfrm>
                <a:off x="12401298" y="7588655"/>
                <a:ext cx="311286" cy="311286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22" name="Straight Connector 321"/>
              <p:cNvCxnSpPr>
                <a:stCxn id="315" idx="4"/>
                <a:endCxn id="317" idx="0"/>
              </p:cNvCxnSpPr>
              <p:nvPr/>
            </p:nvCxnSpPr>
            <p:spPr>
              <a:xfrm>
                <a:off x="11790077" y="7554603"/>
                <a:ext cx="0" cy="5609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>
                <a:stCxn id="316" idx="2"/>
                <a:endCxn id="317" idx="6"/>
              </p:cNvCxnSpPr>
              <p:nvPr/>
            </p:nvCxnSpPr>
            <p:spPr>
              <a:xfrm flipH="1" flipV="1">
                <a:off x="11945720" y="8271215"/>
                <a:ext cx="533400" cy="3112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>
                <a:stCxn id="333" idx="2"/>
                <a:endCxn id="318" idx="5"/>
              </p:cNvCxnSpPr>
              <p:nvPr/>
            </p:nvCxnSpPr>
            <p:spPr>
              <a:xfrm flipH="1" flipV="1">
                <a:off x="13498712" y="7509016"/>
                <a:ext cx="589302" cy="79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320" idx="2"/>
                <a:endCxn id="316" idx="6"/>
              </p:cNvCxnSpPr>
              <p:nvPr/>
            </p:nvCxnSpPr>
            <p:spPr>
              <a:xfrm flipH="1">
                <a:off x="12790406" y="8186901"/>
                <a:ext cx="689042" cy="395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>
                <a:stCxn id="320" idx="0"/>
                <a:endCxn id="318" idx="5"/>
              </p:cNvCxnSpPr>
              <p:nvPr/>
            </p:nvCxnSpPr>
            <p:spPr>
              <a:xfrm flipH="1" flipV="1">
                <a:off x="13498712" y="7509016"/>
                <a:ext cx="136379" cy="366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>
                <a:stCxn id="318" idx="2"/>
                <a:endCxn id="319" idx="4"/>
              </p:cNvCxnSpPr>
              <p:nvPr/>
            </p:nvCxnSpPr>
            <p:spPr>
              <a:xfrm flipH="1" flipV="1">
                <a:off x="12822830" y="7171982"/>
                <a:ext cx="410183" cy="2269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stCxn id="321" idx="1"/>
                <a:endCxn id="315" idx="6"/>
              </p:cNvCxnSpPr>
              <p:nvPr/>
            </p:nvCxnSpPr>
            <p:spPr>
              <a:xfrm flipH="1" flipV="1">
                <a:off x="11945720" y="7398960"/>
                <a:ext cx="533400" cy="345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>
                <a:stCxn id="321" idx="2"/>
                <a:endCxn id="317" idx="7"/>
              </p:cNvCxnSpPr>
              <p:nvPr/>
            </p:nvCxnSpPr>
            <p:spPr>
              <a:xfrm flipH="1">
                <a:off x="11900133" y="7899941"/>
                <a:ext cx="501165" cy="261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>
                <a:stCxn id="321" idx="3"/>
                <a:endCxn id="316" idx="0"/>
              </p:cNvCxnSpPr>
              <p:nvPr/>
            </p:nvCxnSpPr>
            <p:spPr>
              <a:xfrm>
                <a:off x="12556941" y="7899941"/>
                <a:ext cx="77822" cy="5269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Oval 330"/>
              <p:cNvSpPr/>
              <p:nvPr/>
            </p:nvSpPr>
            <p:spPr>
              <a:xfrm>
                <a:off x="13963175" y="6905833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32" name="Straight Connector 331"/>
              <p:cNvCxnSpPr>
                <a:stCxn id="331" idx="2"/>
                <a:endCxn id="318" idx="7"/>
              </p:cNvCxnSpPr>
              <p:nvPr/>
            </p:nvCxnSpPr>
            <p:spPr>
              <a:xfrm flipH="1">
                <a:off x="13498712" y="7061476"/>
                <a:ext cx="464463" cy="2274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Oval 332"/>
              <p:cNvSpPr/>
              <p:nvPr/>
            </p:nvSpPr>
            <p:spPr>
              <a:xfrm>
                <a:off x="14088014" y="7433337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34" name="Straight Connector 333"/>
              <p:cNvCxnSpPr>
                <a:stCxn id="333" idx="3"/>
                <a:endCxn id="320" idx="5"/>
              </p:cNvCxnSpPr>
              <p:nvPr/>
            </p:nvCxnSpPr>
            <p:spPr>
              <a:xfrm flipH="1">
                <a:off x="13712913" y="7699036"/>
                <a:ext cx="420688" cy="3322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Oval 399"/>
              <p:cNvSpPr/>
              <p:nvPr/>
            </p:nvSpPr>
            <p:spPr>
              <a:xfrm rot="21132470">
                <a:off x="11535930" y="6851899"/>
                <a:ext cx="2102809" cy="1158529"/>
              </a:xfrm>
              <a:prstGeom prst="ellipse">
                <a:avLst/>
              </a:prstGeom>
              <a:noFill/>
              <a:ln w="127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01" name="Oval 400"/>
              <p:cNvSpPr/>
              <p:nvPr/>
            </p:nvSpPr>
            <p:spPr>
              <a:xfrm rot="2001578">
                <a:off x="12391148" y="6568305"/>
                <a:ext cx="2351507" cy="1609817"/>
              </a:xfrm>
              <a:prstGeom prst="ellipse">
                <a:avLst/>
              </a:prstGeom>
              <a:noFill/>
              <a:ln w="127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402" name="Rectangle 401"/>
            <p:cNvSpPr/>
            <p:nvPr/>
          </p:nvSpPr>
          <p:spPr>
            <a:xfrm>
              <a:off x="3921898" y="7637955"/>
              <a:ext cx="14813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083601" y="4995938"/>
              <a:ext cx="2527258" cy="1581912"/>
              <a:chOff x="12679361" y="2451386"/>
              <a:chExt cx="3704402" cy="2318734"/>
            </a:xfrm>
          </p:grpSpPr>
          <p:grpSp>
            <p:nvGrpSpPr>
              <p:cNvPr id="403" name="Group 402"/>
              <p:cNvGrpSpPr/>
              <p:nvPr/>
            </p:nvGrpSpPr>
            <p:grpSpPr>
              <a:xfrm>
                <a:off x="13275542" y="2451386"/>
                <a:ext cx="3108221" cy="2169839"/>
                <a:chOff x="11634434" y="6568305"/>
                <a:chExt cx="3108221" cy="2169839"/>
              </a:xfrm>
            </p:grpSpPr>
            <p:sp>
              <p:nvSpPr>
                <p:cNvPr id="404" name="Oval 403"/>
                <p:cNvSpPr/>
                <p:nvPr/>
              </p:nvSpPr>
              <p:spPr>
                <a:xfrm>
                  <a:off x="11634434" y="7243317"/>
                  <a:ext cx="311286" cy="31128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12479120" y="8426858"/>
                  <a:ext cx="311286" cy="31128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11634434" y="8115572"/>
                  <a:ext cx="311286" cy="31128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13233013" y="7243317"/>
                  <a:ext cx="311286" cy="31128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10" name="Triangle 409"/>
                <p:cNvSpPr/>
                <p:nvPr/>
              </p:nvSpPr>
              <p:spPr>
                <a:xfrm>
                  <a:off x="12511544" y="6860696"/>
                  <a:ext cx="311286" cy="311286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11" name="Triangle 410"/>
                <p:cNvSpPr/>
                <p:nvPr/>
              </p:nvSpPr>
              <p:spPr>
                <a:xfrm>
                  <a:off x="13479448" y="7875615"/>
                  <a:ext cx="311286" cy="311286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12" name="Triangle 411"/>
                <p:cNvSpPr/>
                <p:nvPr/>
              </p:nvSpPr>
              <p:spPr>
                <a:xfrm>
                  <a:off x="12401298" y="7588655"/>
                  <a:ext cx="311286" cy="311286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3" name="Straight Connector 412"/>
                <p:cNvCxnSpPr>
                  <a:stCxn id="404" idx="4"/>
                  <a:endCxn id="408" idx="0"/>
                </p:cNvCxnSpPr>
                <p:nvPr/>
              </p:nvCxnSpPr>
              <p:spPr>
                <a:xfrm>
                  <a:off x="11790077" y="7554603"/>
                  <a:ext cx="0" cy="56096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>
                  <a:stCxn id="407" idx="2"/>
                  <a:endCxn id="408" idx="6"/>
                </p:cNvCxnSpPr>
                <p:nvPr/>
              </p:nvCxnSpPr>
              <p:spPr>
                <a:xfrm flipH="1" flipV="1">
                  <a:off x="11945720" y="8271215"/>
                  <a:ext cx="533400" cy="3112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>
                  <a:stCxn id="425" idx="2"/>
                  <a:endCxn id="409" idx="5"/>
                </p:cNvCxnSpPr>
                <p:nvPr/>
              </p:nvCxnSpPr>
              <p:spPr>
                <a:xfrm flipH="1" flipV="1">
                  <a:off x="13498712" y="7509016"/>
                  <a:ext cx="589302" cy="799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>
                  <a:stCxn id="411" idx="2"/>
                  <a:endCxn id="407" idx="6"/>
                </p:cNvCxnSpPr>
                <p:nvPr/>
              </p:nvCxnSpPr>
              <p:spPr>
                <a:xfrm flipH="1">
                  <a:off x="12790406" y="8186901"/>
                  <a:ext cx="689042" cy="395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/>
                <p:cNvCxnSpPr>
                  <a:stCxn id="411" idx="0"/>
                  <a:endCxn id="409" idx="5"/>
                </p:cNvCxnSpPr>
                <p:nvPr/>
              </p:nvCxnSpPr>
              <p:spPr>
                <a:xfrm flipH="1" flipV="1">
                  <a:off x="13498712" y="7509016"/>
                  <a:ext cx="136379" cy="3665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>
                  <a:stCxn id="409" idx="2"/>
                  <a:endCxn id="410" idx="4"/>
                </p:cNvCxnSpPr>
                <p:nvPr/>
              </p:nvCxnSpPr>
              <p:spPr>
                <a:xfrm flipH="1" flipV="1">
                  <a:off x="12822830" y="7171982"/>
                  <a:ext cx="410183" cy="2269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>
                  <a:stCxn id="412" idx="1"/>
                  <a:endCxn id="404" idx="6"/>
                </p:cNvCxnSpPr>
                <p:nvPr/>
              </p:nvCxnSpPr>
              <p:spPr>
                <a:xfrm flipH="1" flipV="1">
                  <a:off x="11945720" y="7398960"/>
                  <a:ext cx="533400" cy="3453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12" idx="2"/>
                  <a:endCxn id="408" idx="7"/>
                </p:cNvCxnSpPr>
                <p:nvPr/>
              </p:nvCxnSpPr>
              <p:spPr>
                <a:xfrm flipH="1">
                  <a:off x="11900133" y="7899941"/>
                  <a:ext cx="501165" cy="2612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>
                  <a:stCxn id="412" idx="3"/>
                  <a:endCxn id="407" idx="0"/>
                </p:cNvCxnSpPr>
                <p:nvPr/>
              </p:nvCxnSpPr>
              <p:spPr>
                <a:xfrm>
                  <a:off x="12556941" y="7899941"/>
                  <a:ext cx="77822" cy="5269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3" name="Oval 422"/>
                <p:cNvSpPr/>
                <p:nvPr/>
              </p:nvSpPr>
              <p:spPr>
                <a:xfrm>
                  <a:off x="13963175" y="6905833"/>
                  <a:ext cx="311286" cy="31128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24" name="Straight Connector 423"/>
                <p:cNvCxnSpPr>
                  <a:stCxn id="423" idx="2"/>
                  <a:endCxn id="409" idx="7"/>
                </p:cNvCxnSpPr>
                <p:nvPr/>
              </p:nvCxnSpPr>
              <p:spPr>
                <a:xfrm flipH="1">
                  <a:off x="13498712" y="7061476"/>
                  <a:ext cx="464463" cy="2274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5" name="Oval 424"/>
                <p:cNvSpPr/>
                <p:nvPr/>
              </p:nvSpPr>
              <p:spPr>
                <a:xfrm>
                  <a:off x="14088014" y="7433337"/>
                  <a:ext cx="311286" cy="31128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26" name="Straight Connector 425"/>
                <p:cNvCxnSpPr>
                  <a:stCxn id="425" idx="3"/>
                  <a:endCxn id="411" idx="5"/>
                </p:cNvCxnSpPr>
                <p:nvPr/>
              </p:nvCxnSpPr>
              <p:spPr>
                <a:xfrm flipH="1">
                  <a:off x="13712913" y="7699036"/>
                  <a:ext cx="420688" cy="3322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8" name="Oval 427"/>
                <p:cNvSpPr/>
                <p:nvPr/>
              </p:nvSpPr>
              <p:spPr>
                <a:xfrm rot="2001578">
                  <a:off x="12391148" y="6568305"/>
                  <a:ext cx="2351507" cy="1609817"/>
                </a:xfrm>
                <a:prstGeom prst="ellipse">
                  <a:avLst/>
                </a:prstGeom>
                <a:solidFill>
                  <a:srgbClr val="00B050">
                    <a:alpha val="8000"/>
                  </a:srgbClr>
                </a:solidFill>
                <a:ln w="1270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430" name="Oval 429"/>
              <p:cNvSpPr/>
              <p:nvPr/>
            </p:nvSpPr>
            <p:spPr>
              <a:xfrm rot="3695560">
                <a:off x="14669647" y="2831173"/>
                <a:ext cx="982811" cy="2426134"/>
              </a:xfrm>
              <a:prstGeom prst="ellipse">
                <a:avLst/>
              </a:prstGeom>
              <a:solidFill>
                <a:srgbClr val="C00000">
                  <a:alpha val="17000"/>
                </a:srgbClr>
              </a:solidFill>
              <a:ln w="127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31" name="Oval 430"/>
              <p:cNvSpPr/>
              <p:nvPr/>
            </p:nvSpPr>
            <p:spPr>
              <a:xfrm rot="18846025">
                <a:off x="13296994" y="2777548"/>
                <a:ext cx="1190868" cy="2426134"/>
              </a:xfrm>
              <a:prstGeom prst="ellipse">
                <a:avLst/>
              </a:prstGeom>
              <a:solidFill>
                <a:srgbClr val="C00000">
                  <a:alpha val="17000"/>
                </a:srgbClr>
              </a:solidFill>
              <a:ln w="127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32" name="Oval 431"/>
              <p:cNvSpPr/>
              <p:nvPr/>
            </p:nvSpPr>
            <p:spPr>
              <a:xfrm rot="319385">
                <a:off x="14817687" y="2695166"/>
                <a:ext cx="1502417" cy="1035940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34" name="Oval 433"/>
              <p:cNvSpPr/>
              <p:nvPr/>
            </p:nvSpPr>
            <p:spPr>
              <a:xfrm rot="21132470">
                <a:off x="13121727" y="2677859"/>
                <a:ext cx="2102809" cy="1158529"/>
              </a:xfrm>
              <a:prstGeom prst="ellipse">
                <a:avLst/>
              </a:prstGeom>
              <a:solidFill>
                <a:srgbClr val="00B050">
                  <a:alpha val="6000"/>
                </a:srgbClr>
              </a:solidFill>
              <a:ln w="127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13105631" y="3108960"/>
                <a:ext cx="1494289" cy="1661160"/>
              </a:xfrm>
              <a:custGeom>
                <a:avLst/>
                <a:gdLst>
                  <a:gd name="connsiteX0" fmla="*/ 229369 w 1494289"/>
                  <a:gd name="connsiteY0" fmla="*/ 0 h 1661160"/>
                  <a:gd name="connsiteX1" fmla="*/ 336049 w 1494289"/>
                  <a:gd name="connsiteY1" fmla="*/ 15240 h 1661160"/>
                  <a:gd name="connsiteX2" fmla="*/ 503689 w 1494289"/>
                  <a:gd name="connsiteY2" fmla="*/ 45720 h 1661160"/>
                  <a:gd name="connsiteX3" fmla="*/ 564649 w 1494289"/>
                  <a:gd name="connsiteY3" fmla="*/ 137160 h 1661160"/>
                  <a:gd name="connsiteX4" fmla="*/ 595129 w 1494289"/>
                  <a:gd name="connsiteY4" fmla="*/ 182880 h 1661160"/>
                  <a:gd name="connsiteX5" fmla="*/ 656089 w 1494289"/>
                  <a:gd name="connsiteY5" fmla="*/ 365760 h 1661160"/>
                  <a:gd name="connsiteX6" fmla="*/ 671329 w 1494289"/>
                  <a:gd name="connsiteY6" fmla="*/ 411480 h 1661160"/>
                  <a:gd name="connsiteX7" fmla="*/ 686569 w 1494289"/>
                  <a:gd name="connsiteY7" fmla="*/ 457200 h 1661160"/>
                  <a:gd name="connsiteX8" fmla="*/ 717049 w 1494289"/>
                  <a:gd name="connsiteY8" fmla="*/ 594360 h 1661160"/>
                  <a:gd name="connsiteX9" fmla="*/ 732289 w 1494289"/>
                  <a:gd name="connsiteY9" fmla="*/ 670560 h 1661160"/>
                  <a:gd name="connsiteX10" fmla="*/ 808489 w 1494289"/>
                  <a:gd name="connsiteY10" fmla="*/ 762000 h 1661160"/>
                  <a:gd name="connsiteX11" fmla="*/ 884689 w 1494289"/>
                  <a:gd name="connsiteY11" fmla="*/ 853440 h 1661160"/>
                  <a:gd name="connsiteX12" fmla="*/ 976129 w 1494289"/>
                  <a:gd name="connsiteY12" fmla="*/ 883920 h 1661160"/>
                  <a:gd name="connsiteX13" fmla="*/ 1082809 w 1494289"/>
                  <a:gd name="connsiteY13" fmla="*/ 914400 h 1661160"/>
                  <a:gd name="connsiteX14" fmla="*/ 1174249 w 1494289"/>
                  <a:gd name="connsiteY14" fmla="*/ 944880 h 1661160"/>
                  <a:gd name="connsiteX15" fmla="*/ 1219969 w 1494289"/>
                  <a:gd name="connsiteY15" fmla="*/ 960120 h 1661160"/>
                  <a:gd name="connsiteX16" fmla="*/ 1326649 w 1494289"/>
                  <a:gd name="connsiteY16" fmla="*/ 990600 h 1661160"/>
                  <a:gd name="connsiteX17" fmla="*/ 1357129 w 1494289"/>
                  <a:gd name="connsiteY17" fmla="*/ 1036320 h 1661160"/>
                  <a:gd name="connsiteX18" fmla="*/ 1433329 w 1494289"/>
                  <a:gd name="connsiteY18" fmla="*/ 1112520 h 1661160"/>
                  <a:gd name="connsiteX19" fmla="*/ 1463809 w 1494289"/>
                  <a:gd name="connsiteY19" fmla="*/ 1203960 h 1661160"/>
                  <a:gd name="connsiteX20" fmla="*/ 1494289 w 1494289"/>
                  <a:gd name="connsiteY20" fmla="*/ 1341120 h 1661160"/>
                  <a:gd name="connsiteX21" fmla="*/ 1479049 w 1494289"/>
                  <a:gd name="connsiteY21" fmla="*/ 1478280 h 1661160"/>
                  <a:gd name="connsiteX22" fmla="*/ 1418089 w 1494289"/>
                  <a:gd name="connsiteY22" fmla="*/ 1569720 h 1661160"/>
                  <a:gd name="connsiteX23" fmla="*/ 1341889 w 1494289"/>
                  <a:gd name="connsiteY23" fmla="*/ 1645920 h 1661160"/>
                  <a:gd name="connsiteX24" fmla="*/ 1296169 w 1494289"/>
                  <a:gd name="connsiteY24" fmla="*/ 1661160 h 1661160"/>
                  <a:gd name="connsiteX25" fmla="*/ 899929 w 1494289"/>
                  <a:gd name="connsiteY25" fmla="*/ 1645920 h 1661160"/>
                  <a:gd name="connsiteX26" fmla="*/ 854209 w 1494289"/>
                  <a:gd name="connsiteY26" fmla="*/ 1630680 h 1661160"/>
                  <a:gd name="connsiteX27" fmla="*/ 686569 w 1494289"/>
                  <a:gd name="connsiteY27" fmla="*/ 1584960 h 1661160"/>
                  <a:gd name="connsiteX28" fmla="*/ 564649 w 1494289"/>
                  <a:gd name="connsiteY28" fmla="*/ 1539240 h 1661160"/>
                  <a:gd name="connsiteX29" fmla="*/ 473209 w 1494289"/>
                  <a:gd name="connsiteY29" fmla="*/ 1478280 h 1661160"/>
                  <a:gd name="connsiteX30" fmla="*/ 427489 w 1494289"/>
                  <a:gd name="connsiteY30" fmla="*/ 1432560 h 1661160"/>
                  <a:gd name="connsiteX31" fmla="*/ 305569 w 1494289"/>
                  <a:gd name="connsiteY31" fmla="*/ 1371600 h 1661160"/>
                  <a:gd name="connsiteX32" fmla="*/ 259849 w 1494289"/>
                  <a:gd name="connsiteY32" fmla="*/ 1341120 h 1661160"/>
                  <a:gd name="connsiteX33" fmla="*/ 214129 w 1494289"/>
                  <a:gd name="connsiteY33" fmla="*/ 1325880 h 1661160"/>
                  <a:gd name="connsiteX34" fmla="*/ 122689 w 1494289"/>
                  <a:gd name="connsiteY34" fmla="*/ 1264920 h 1661160"/>
                  <a:gd name="connsiteX35" fmla="*/ 61729 w 1494289"/>
                  <a:gd name="connsiteY35" fmla="*/ 1173480 h 1661160"/>
                  <a:gd name="connsiteX36" fmla="*/ 16009 w 1494289"/>
                  <a:gd name="connsiteY36" fmla="*/ 990600 h 1661160"/>
                  <a:gd name="connsiteX37" fmla="*/ 16009 w 1494289"/>
                  <a:gd name="connsiteY37" fmla="*/ 259080 h 1661160"/>
                  <a:gd name="connsiteX38" fmla="*/ 31249 w 1494289"/>
                  <a:gd name="connsiteY38" fmla="*/ 198120 h 1661160"/>
                  <a:gd name="connsiteX39" fmla="*/ 92209 w 1494289"/>
                  <a:gd name="connsiteY39" fmla="*/ 60960 h 1661160"/>
                  <a:gd name="connsiteX40" fmla="*/ 137929 w 1494289"/>
                  <a:gd name="connsiteY40" fmla="*/ 45720 h 1661160"/>
                  <a:gd name="connsiteX41" fmla="*/ 290329 w 1494289"/>
                  <a:gd name="connsiteY41" fmla="*/ 45720 h 166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94289" h="1661160">
                    <a:moveTo>
                      <a:pt x="229369" y="0"/>
                    </a:moveTo>
                    <a:lnTo>
                      <a:pt x="336049" y="15240"/>
                    </a:lnTo>
                    <a:cubicBezTo>
                      <a:pt x="479653" y="34387"/>
                      <a:pt x="416861" y="16777"/>
                      <a:pt x="503689" y="45720"/>
                    </a:cubicBezTo>
                    <a:lnTo>
                      <a:pt x="564649" y="137160"/>
                    </a:lnTo>
                    <a:cubicBezTo>
                      <a:pt x="574809" y="152400"/>
                      <a:pt x="589337" y="165504"/>
                      <a:pt x="595129" y="182880"/>
                    </a:cubicBezTo>
                    <a:lnTo>
                      <a:pt x="656089" y="365760"/>
                    </a:lnTo>
                    <a:lnTo>
                      <a:pt x="671329" y="411480"/>
                    </a:lnTo>
                    <a:cubicBezTo>
                      <a:pt x="676409" y="426720"/>
                      <a:pt x="683419" y="441448"/>
                      <a:pt x="686569" y="457200"/>
                    </a:cubicBezTo>
                    <a:cubicBezTo>
                      <a:pt x="732533" y="687022"/>
                      <a:pt x="674004" y="400658"/>
                      <a:pt x="717049" y="594360"/>
                    </a:cubicBezTo>
                    <a:cubicBezTo>
                      <a:pt x="722668" y="619646"/>
                      <a:pt x="723194" y="646306"/>
                      <a:pt x="732289" y="670560"/>
                    </a:cubicBezTo>
                    <a:cubicBezTo>
                      <a:pt x="747768" y="711838"/>
                      <a:pt x="781537" y="729657"/>
                      <a:pt x="808489" y="762000"/>
                    </a:cubicBezTo>
                    <a:cubicBezTo>
                      <a:pt x="836292" y="795363"/>
                      <a:pt x="843236" y="830410"/>
                      <a:pt x="884689" y="853440"/>
                    </a:cubicBezTo>
                    <a:cubicBezTo>
                      <a:pt x="912775" y="869043"/>
                      <a:pt x="945649" y="873760"/>
                      <a:pt x="976129" y="883920"/>
                    </a:cubicBezTo>
                    <a:cubicBezTo>
                      <a:pt x="1129780" y="935137"/>
                      <a:pt x="891447" y="856991"/>
                      <a:pt x="1082809" y="914400"/>
                    </a:cubicBezTo>
                    <a:cubicBezTo>
                      <a:pt x="1113583" y="923632"/>
                      <a:pt x="1143769" y="934720"/>
                      <a:pt x="1174249" y="944880"/>
                    </a:cubicBezTo>
                    <a:cubicBezTo>
                      <a:pt x="1189489" y="949960"/>
                      <a:pt x="1204384" y="956224"/>
                      <a:pt x="1219969" y="960120"/>
                    </a:cubicBezTo>
                    <a:cubicBezTo>
                      <a:pt x="1296514" y="979256"/>
                      <a:pt x="1261058" y="968736"/>
                      <a:pt x="1326649" y="990600"/>
                    </a:cubicBezTo>
                    <a:cubicBezTo>
                      <a:pt x="1336809" y="1005840"/>
                      <a:pt x="1344177" y="1023368"/>
                      <a:pt x="1357129" y="1036320"/>
                    </a:cubicBezTo>
                    <a:cubicBezTo>
                      <a:pt x="1409961" y="1089152"/>
                      <a:pt x="1400817" y="1039368"/>
                      <a:pt x="1433329" y="1112520"/>
                    </a:cubicBezTo>
                    <a:cubicBezTo>
                      <a:pt x="1446378" y="1141880"/>
                      <a:pt x="1453649" y="1173480"/>
                      <a:pt x="1463809" y="1203960"/>
                    </a:cubicBezTo>
                    <a:cubicBezTo>
                      <a:pt x="1488821" y="1278995"/>
                      <a:pt x="1476408" y="1233834"/>
                      <a:pt x="1494289" y="1341120"/>
                    </a:cubicBezTo>
                    <a:cubicBezTo>
                      <a:pt x="1489209" y="1386840"/>
                      <a:pt x="1493596" y="1434639"/>
                      <a:pt x="1479049" y="1478280"/>
                    </a:cubicBezTo>
                    <a:cubicBezTo>
                      <a:pt x="1467465" y="1513033"/>
                      <a:pt x="1438409" y="1539240"/>
                      <a:pt x="1418089" y="1569720"/>
                    </a:cubicBezTo>
                    <a:cubicBezTo>
                      <a:pt x="1387609" y="1615440"/>
                      <a:pt x="1392689" y="1620520"/>
                      <a:pt x="1341889" y="1645920"/>
                    </a:cubicBezTo>
                    <a:cubicBezTo>
                      <a:pt x="1327521" y="1653104"/>
                      <a:pt x="1311409" y="1656080"/>
                      <a:pt x="1296169" y="1661160"/>
                    </a:cubicBezTo>
                    <a:cubicBezTo>
                      <a:pt x="1164089" y="1656080"/>
                      <a:pt x="1031793" y="1655014"/>
                      <a:pt x="899929" y="1645920"/>
                    </a:cubicBezTo>
                    <a:cubicBezTo>
                      <a:pt x="883903" y="1644815"/>
                      <a:pt x="869707" y="1634907"/>
                      <a:pt x="854209" y="1630680"/>
                    </a:cubicBezTo>
                    <a:cubicBezTo>
                      <a:pt x="832841" y="1624852"/>
                      <a:pt x="727494" y="1602499"/>
                      <a:pt x="686569" y="1584960"/>
                    </a:cubicBezTo>
                    <a:cubicBezTo>
                      <a:pt x="574997" y="1537144"/>
                      <a:pt x="677039" y="1567337"/>
                      <a:pt x="564649" y="1539240"/>
                    </a:cubicBezTo>
                    <a:cubicBezTo>
                      <a:pt x="534169" y="1518920"/>
                      <a:pt x="499112" y="1504183"/>
                      <a:pt x="473209" y="1478280"/>
                    </a:cubicBezTo>
                    <a:cubicBezTo>
                      <a:pt x="457969" y="1463040"/>
                      <a:pt x="445672" y="1444131"/>
                      <a:pt x="427489" y="1432560"/>
                    </a:cubicBezTo>
                    <a:cubicBezTo>
                      <a:pt x="389156" y="1408166"/>
                      <a:pt x="343375" y="1396804"/>
                      <a:pt x="305569" y="1371600"/>
                    </a:cubicBezTo>
                    <a:cubicBezTo>
                      <a:pt x="290329" y="1361440"/>
                      <a:pt x="276232" y="1349311"/>
                      <a:pt x="259849" y="1341120"/>
                    </a:cubicBezTo>
                    <a:cubicBezTo>
                      <a:pt x="245481" y="1333936"/>
                      <a:pt x="228172" y="1333682"/>
                      <a:pt x="214129" y="1325880"/>
                    </a:cubicBezTo>
                    <a:cubicBezTo>
                      <a:pt x="182107" y="1308090"/>
                      <a:pt x="122689" y="1264920"/>
                      <a:pt x="122689" y="1264920"/>
                    </a:cubicBezTo>
                    <a:cubicBezTo>
                      <a:pt x="72271" y="1113665"/>
                      <a:pt x="156861" y="1344718"/>
                      <a:pt x="61729" y="1173480"/>
                    </a:cubicBezTo>
                    <a:cubicBezTo>
                      <a:pt x="32978" y="1121728"/>
                      <a:pt x="25470" y="1047367"/>
                      <a:pt x="16009" y="990600"/>
                    </a:cubicBezTo>
                    <a:cubicBezTo>
                      <a:pt x="-1054" y="632274"/>
                      <a:pt x="-9231" y="650299"/>
                      <a:pt x="16009" y="259080"/>
                    </a:cubicBezTo>
                    <a:cubicBezTo>
                      <a:pt x="17358" y="238178"/>
                      <a:pt x="25230" y="218182"/>
                      <a:pt x="31249" y="198120"/>
                    </a:cubicBezTo>
                    <a:cubicBezTo>
                      <a:pt x="39337" y="171160"/>
                      <a:pt x="59975" y="86748"/>
                      <a:pt x="92209" y="60960"/>
                    </a:cubicBezTo>
                    <a:cubicBezTo>
                      <a:pt x="104753" y="50925"/>
                      <a:pt x="121912" y="46952"/>
                      <a:pt x="137929" y="45720"/>
                    </a:cubicBezTo>
                    <a:cubicBezTo>
                      <a:pt x="188579" y="41824"/>
                      <a:pt x="239529" y="45720"/>
                      <a:pt x="290329" y="45720"/>
                    </a:cubicBezTo>
                  </a:path>
                </a:pathLst>
              </a:custGeom>
              <a:solidFill>
                <a:schemeClr val="accent1">
                  <a:alpha val="31000"/>
                </a:schemeClr>
              </a:solidFill>
              <a:ln w="1270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436" name="Rectangle 435"/>
            <p:cNvSpPr/>
            <p:nvPr/>
          </p:nvSpPr>
          <p:spPr>
            <a:xfrm>
              <a:off x="7537314" y="3367599"/>
              <a:ext cx="3414351" cy="707886"/>
            </a:xfrm>
            <a:prstGeom prst="rect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with Hypergraphs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11943254" y="3370664"/>
              <a:ext cx="3252380" cy="400110"/>
            </a:xfrm>
            <a:prstGeom prst="rect">
              <a:avLst/>
            </a:prstGeom>
            <a:solidFill>
              <a:srgbClr val="00B0F0">
                <a:alpha val="59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Multi-level Reconstruction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0262575" y="5905737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0" name="Group 509"/>
            <p:cNvGrpSpPr/>
            <p:nvPr/>
          </p:nvGrpSpPr>
          <p:grpSpPr>
            <a:xfrm>
              <a:off x="12524343" y="4456965"/>
              <a:ext cx="1682976" cy="1142804"/>
              <a:chOff x="2898518" y="940341"/>
              <a:chExt cx="2764866" cy="1877448"/>
            </a:xfrm>
          </p:grpSpPr>
          <p:sp>
            <p:nvSpPr>
              <p:cNvPr id="511" name="Oval 510"/>
              <p:cNvSpPr/>
              <p:nvPr/>
            </p:nvSpPr>
            <p:spPr>
              <a:xfrm>
                <a:off x="2898518" y="1322962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3743204" y="2506503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2898518" y="2195217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4497097" y="1322962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5" name="Triangle 514"/>
              <p:cNvSpPr/>
              <p:nvPr/>
            </p:nvSpPr>
            <p:spPr>
              <a:xfrm>
                <a:off x="3775628" y="940341"/>
                <a:ext cx="311286" cy="31128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6" name="Triangle 515"/>
              <p:cNvSpPr/>
              <p:nvPr/>
            </p:nvSpPr>
            <p:spPr>
              <a:xfrm>
                <a:off x="4743532" y="1955260"/>
                <a:ext cx="311286" cy="31128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7" name="Triangle 516"/>
              <p:cNvSpPr/>
              <p:nvPr/>
            </p:nvSpPr>
            <p:spPr>
              <a:xfrm>
                <a:off x="3665382" y="1668300"/>
                <a:ext cx="311286" cy="31128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518" name="Straight Connector 517"/>
              <p:cNvCxnSpPr>
                <a:stCxn id="511" idx="4"/>
                <a:endCxn id="513" idx="0"/>
              </p:cNvCxnSpPr>
              <p:nvPr/>
            </p:nvCxnSpPr>
            <p:spPr>
              <a:xfrm>
                <a:off x="3054161" y="1634248"/>
                <a:ext cx="0" cy="560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>
                <a:stCxn id="512" idx="2"/>
                <a:endCxn id="513" idx="6"/>
              </p:cNvCxnSpPr>
              <p:nvPr/>
            </p:nvCxnSpPr>
            <p:spPr>
              <a:xfrm flipH="1" flipV="1">
                <a:off x="3209804" y="2350860"/>
                <a:ext cx="533400" cy="3112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>
                <a:stCxn id="529" idx="2"/>
                <a:endCxn id="514" idx="5"/>
              </p:cNvCxnSpPr>
              <p:nvPr/>
            </p:nvCxnSpPr>
            <p:spPr>
              <a:xfrm flipH="1" flipV="1">
                <a:off x="4762796" y="1588661"/>
                <a:ext cx="589302" cy="799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>
                <a:stCxn id="516" idx="2"/>
                <a:endCxn id="512" idx="6"/>
              </p:cNvCxnSpPr>
              <p:nvPr/>
            </p:nvCxnSpPr>
            <p:spPr>
              <a:xfrm flipH="1">
                <a:off x="4054490" y="2266546"/>
                <a:ext cx="689042" cy="395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>
                <a:stCxn id="516" idx="0"/>
                <a:endCxn id="514" idx="5"/>
              </p:cNvCxnSpPr>
              <p:nvPr/>
            </p:nvCxnSpPr>
            <p:spPr>
              <a:xfrm flipH="1" flipV="1">
                <a:off x="4762796" y="1588661"/>
                <a:ext cx="136379" cy="366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>
                <a:stCxn id="514" idx="2"/>
                <a:endCxn id="515" idx="4"/>
              </p:cNvCxnSpPr>
              <p:nvPr/>
            </p:nvCxnSpPr>
            <p:spPr>
              <a:xfrm flipH="1" flipV="1">
                <a:off x="4086914" y="1251627"/>
                <a:ext cx="410183" cy="2269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>
                <a:stCxn id="517" idx="1"/>
                <a:endCxn id="511" idx="6"/>
              </p:cNvCxnSpPr>
              <p:nvPr/>
            </p:nvCxnSpPr>
            <p:spPr>
              <a:xfrm flipH="1" flipV="1">
                <a:off x="3209804" y="1478605"/>
                <a:ext cx="533400" cy="3453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>
                <a:stCxn id="517" idx="2"/>
                <a:endCxn id="513" idx="7"/>
              </p:cNvCxnSpPr>
              <p:nvPr/>
            </p:nvCxnSpPr>
            <p:spPr>
              <a:xfrm flipH="1">
                <a:off x="3164217" y="1979586"/>
                <a:ext cx="501165" cy="261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>
                <a:stCxn id="517" idx="3"/>
                <a:endCxn id="512" idx="0"/>
              </p:cNvCxnSpPr>
              <p:nvPr/>
            </p:nvCxnSpPr>
            <p:spPr>
              <a:xfrm>
                <a:off x="3821025" y="1979586"/>
                <a:ext cx="77822" cy="526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7" name="Oval 526"/>
              <p:cNvSpPr/>
              <p:nvPr/>
            </p:nvSpPr>
            <p:spPr>
              <a:xfrm>
                <a:off x="5227259" y="985478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528" name="Straight Connector 527"/>
              <p:cNvCxnSpPr>
                <a:stCxn id="527" idx="2"/>
                <a:endCxn id="514" idx="7"/>
              </p:cNvCxnSpPr>
              <p:nvPr/>
            </p:nvCxnSpPr>
            <p:spPr>
              <a:xfrm flipH="1">
                <a:off x="4762796" y="1141121"/>
                <a:ext cx="464463" cy="2274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9" name="Oval 528"/>
              <p:cNvSpPr/>
              <p:nvPr/>
            </p:nvSpPr>
            <p:spPr>
              <a:xfrm>
                <a:off x="5352098" y="1512982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530" name="Straight Connector 529"/>
              <p:cNvCxnSpPr>
                <a:stCxn id="529" idx="3"/>
                <a:endCxn id="516" idx="5"/>
              </p:cNvCxnSpPr>
              <p:nvPr/>
            </p:nvCxnSpPr>
            <p:spPr>
              <a:xfrm flipH="1">
                <a:off x="4976997" y="1778681"/>
                <a:ext cx="420688" cy="3322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12078164" y="5926260"/>
              <a:ext cx="2034170" cy="1488981"/>
              <a:chOff x="9635279" y="4126526"/>
              <a:chExt cx="2542713" cy="1861226"/>
            </a:xfrm>
          </p:grpSpPr>
          <p:sp>
            <p:nvSpPr>
              <p:cNvPr id="479" name="Oval 478"/>
              <p:cNvSpPr/>
              <p:nvPr/>
            </p:nvSpPr>
            <p:spPr>
              <a:xfrm rot="21132470">
                <a:off x="9937075" y="4560347"/>
                <a:ext cx="1434602" cy="790384"/>
              </a:xfrm>
              <a:prstGeom prst="ellipse">
                <a:avLst/>
              </a:prstGeom>
              <a:solidFill>
                <a:srgbClr val="00B050">
                  <a:alpha val="0"/>
                </a:srgbClr>
              </a:solidFill>
              <a:ln w="127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76" name="Oval 475"/>
              <p:cNvSpPr/>
              <p:nvPr/>
            </p:nvSpPr>
            <p:spPr>
              <a:xfrm rot="3695560">
                <a:off x="10993114" y="4664942"/>
                <a:ext cx="670504" cy="1655184"/>
              </a:xfrm>
              <a:prstGeom prst="ellipse">
                <a:avLst/>
              </a:prstGeom>
              <a:solidFill>
                <a:srgbClr val="C00000">
                  <a:alpha val="0"/>
                </a:srgbClr>
              </a:solidFill>
              <a:ln w="127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77" name="Oval 476"/>
              <p:cNvSpPr/>
              <p:nvPr/>
            </p:nvSpPr>
            <p:spPr>
              <a:xfrm rot="18846025">
                <a:off x="10056647" y="4628358"/>
                <a:ext cx="812447" cy="1655184"/>
              </a:xfrm>
              <a:prstGeom prst="ellipse">
                <a:avLst/>
              </a:prstGeom>
              <a:solidFill>
                <a:srgbClr val="C00000">
                  <a:alpha val="0"/>
                </a:srgbClr>
              </a:solidFill>
              <a:ln w="127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78" name="Oval 477"/>
              <p:cNvSpPr/>
              <p:nvPr/>
            </p:nvSpPr>
            <p:spPr>
              <a:xfrm rot="319385">
                <a:off x="11094111" y="4572154"/>
                <a:ext cx="1024996" cy="70675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80" name="Freeform 479"/>
              <p:cNvSpPr/>
              <p:nvPr/>
            </p:nvSpPr>
            <p:spPr>
              <a:xfrm>
                <a:off x="9926094" y="4854457"/>
                <a:ext cx="1019450" cy="1133295"/>
              </a:xfrm>
              <a:custGeom>
                <a:avLst/>
                <a:gdLst>
                  <a:gd name="connsiteX0" fmla="*/ 229369 w 1494289"/>
                  <a:gd name="connsiteY0" fmla="*/ 0 h 1661160"/>
                  <a:gd name="connsiteX1" fmla="*/ 336049 w 1494289"/>
                  <a:gd name="connsiteY1" fmla="*/ 15240 h 1661160"/>
                  <a:gd name="connsiteX2" fmla="*/ 503689 w 1494289"/>
                  <a:gd name="connsiteY2" fmla="*/ 45720 h 1661160"/>
                  <a:gd name="connsiteX3" fmla="*/ 564649 w 1494289"/>
                  <a:gd name="connsiteY3" fmla="*/ 137160 h 1661160"/>
                  <a:gd name="connsiteX4" fmla="*/ 595129 w 1494289"/>
                  <a:gd name="connsiteY4" fmla="*/ 182880 h 1661160"/>
                  <a:gd name="connsiteX5" fmla="*/ 656089 w 1494289"/>
                  <a:gd name="connsiteY5" fmla="*/ 365760 h 1661160"/>
                  <a:gd name="connsiteX6" fmla="*/ 671329 w 1494289"/>
                  <a:gd name="connsiteY6" fmla="*/ 411480 h 1661160"/>
                  <a:gd name="connsiteX7" fmla="*/ 686569 w 1494289"/>
                  <a:gd name="connsiteY7" fmla="*/ 457200 h 1661160"/>
                  <a:gd name="connsiteX8" fmla="*/ 717049 w 1494289"/>
                  <a:gd name="connsiteY8" fmla="*/ 594360 h 1661160"/>
                  <a:gd name="connsiteX9" fmla="*/ 732289 w 1494289"/>
                  <a:gd name="connsiteY9" fmla="*/ 670560 h 1661160"/>
                  <a:gd name="connsiteX10" fmla="*/ 808489 w 1494289"/>
                  <a:gd name="connsiteY10" fmla="*/ 762000 h 1661160"/>
                  <a:gd name="connsiteX11" fmla="*/ 884689 w 1494289"/>
                  <a:gd name="connsiteY11" fmla="*/ 853440 h 1661160"/>
                  <a:gd name="connsiteX12" fmla="*/ 976129 w 1494289"/>
                  <a:gd name="connsiteY12" fmla="*/ 883920 h 1661160"/>
                  <a:gd name="connsiteX13" fmla="*/ 1082809 w 1494289"/>
                  <a:gd name="connsiteY13" fmla="*/ 914400 h 1661160"/>
                  <a:gd name="connsiteX14" fmla="*/ 1174249 w 1494289"/>
                  <a:gd name="connsiteY14" fmla="*/ 944880 h 1661160"/>
                  <a:gd name="connsiteX15" fmla="*/ 1219969 w 1494289"/>
                  <a:gd name="connsiteY15" fmla="*/ 960120 h 1661160"/>
                  <a:gd name="connsiteX16" fmla="*/ 1326649 w 1494289"/>
                  <a:gd name="connsiteY16" fmla="*/ 990600 h 1661160"/>
                  <a:gd name="connsiteX17" fmla="*/ 1357129 w 1494289"/>
                  <a:gd name="connsiteY17" fmla="*/ 1036320 h 1661160"/>
                  <a:gd name="connsiteX18" fmla="*/ 1433329 w 1494289"/>
                  <a:gd name="connsiteY18" fmla="*/ 1112520 h 1661160"/>
                  <a:gd name="connsiteX19" fmla="*/ 1463809 w 1494289"/>
                  <a:gd name="connsiteY19" fmla="*/ 1203960 h 1661160"/>
                  <a:gd name="connsiteX20" fmla="*/ 1494289 w 1494289"/>
                  <a:gd name="connsiteY20" fmla="*/ 1341120 h 1661160"/>
                  <a:gd name="connsiteX21" fmla="*/ 1479049 w 1494289"/>
                  <a:gd name="connsiteY21" fmla="*/ 1478280 h 1661160"/>
                  <a:gd name="connsiteX22" fmla="*/ 1418089 w 1494289"/>
                  <a:gd name="connsiteY22" fmla="*/ 1569720 h 1661160"/>
                  <a:gd name="connsiteX23" fmla="*/ 1341889 w 1494289"/>
                  <a:gd name="connsiteY23" fmla="*/ 1645920 h 1661160"/>
                  <a:gd name="connsiteX24" fmla="*/ 1296169 w 1494289"/>
                  <a:gd name="connsiteY24" fmla="*/ 1661160 h 1661160"/>
                  <a:gd name="connsiteX25" fmla="*/ 899929 w 1494289"/>
                  <a:gd name="connsiteY25" fmla="*/ 1645920 h 1661160"/>
                  <a:gd name="connsiteX26" fmla="*/ 854209 w 1494289"/>
                  <a:gd name="connsiteY26" fmla="*/ 1630680 h 1661160"/>
                  <a:gd name="connsiteX27" fmla="*/ 686569 w 1494289"/>
                  <a:gd name="connsiteY27" fmla="*/ 1584960 h 1661160"/>
                  <a:gd name="connsiteX28" fmla="*/ 564649 w 1494289"/>
                  <a:gd name="connsiteY28" fmla="*/ 1539240 h 1661160"/>
                  <a:gd name="connsiteX29" fmla="*/ 473209 w 1494289"/>
                  <a:gd name="connsiteY29" fmla="*/ 1478280 h 1661160"/>
                  <a:gd name="connsiteX30" fmla="*/ 427489 w 1494289"/>
                  <a:gd name="connsiteY30" fmla="*/ 1432560 h 1661160"/>
                  <a:gd name="connsiteX31" fmla="*/ 305569 w 1494289"/>
                  <a:gd name="connsiteY31" fmla="*/ 1371600 h 1661160"/>
                  <a:gd name="connsiteX32" fmla="*/ 259849 w 1494289"/>
                  <a:gd name="connsiteY32" fmla="*/ 1341120 h 1661160"/>
                  <a:gd name="connsiteX33" fmla="*/ 214129 w 1494289"/>
                  <a:gd name="connsiteY33" fmla="*/ 1325880 h 1661160"/>
                  <a:gd name="connsiteX34" fmla="*/ 122689 w 1494289"/>
                  <a:gd name="connsiteY34" fmla="*/ 1264920 h 1661160"/>
                  <a:gd name="connsiteX35" fmla="*/ 61729 w 1494289"/>
                  <a:gd name="connsiteY35" fmla="*/ 1173480 h 1661160"/>
                  <a:gd name="connsiteX36" fmla="*/ 16009 w 1494289"/>
                  <a:gd name="connsiteY36" fmla="*/ 990600 h 1661160"/>
                  <a:gd name="connsiteX37" fmla="*/ 16009 w 1494289"/>
                  <a:gd name="connsiteY37" fmla="*/ 259080 h 1661160"/>
                  <a:gd name="connsiteX38" fmla="*/ 31249 w 1494289"/>
                  <a:gd name="connsiteY38" fmla="*/ 198120 h 1661160"/>
                  <a:gd name="connsiteX39" fmla="*/ 92209 w 1494289"/>
                  <a:gd name="connsiteY39" fmla="*/ 60960 h 1661160"/>
                  <a:gd name="connsiteX40" fmla="*/ 137929 w 1494289"/>
                  <a:gd name="connsiteY40" fmla="*/ 45720 h 1661160"/>
                  <a:gd name="connsiteX41" fmla="*/ 290329 w 1494289"/>
                  <a:gd name="connsiteY41" fmla="*/ 45720 h 166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94289" h="1661160">
                    <a:moveTo>
                      <a:pt x="229369" y="0"/>
                    </a:moveTo>
                    <a:lnTo>
                      <a:pt x="336049" y="15240"/>
                    </a:lnTo>
                    <a:cubicBezTo>
                      <a:pt x="479653" y="34387"/>
                      <a:pt x="416861" y="16777"/>
                      <a:pt x="503689" y="45720"/>
                    </a:cubicBezTo>
                    <a:lnTo>
                      <a:pt x="564649" y="137160"/>
                    </a:lnTo>
                    <a:cubicBezTo>
                      <a:pt x="574809" y="152400"/>
                      <a:pt x="589337" y="165504"/>
                      <a:pt x="595129" y="182880"/>
                    </a:cubicBezTo>
                    <a:lnTo>
                      <a:pt x="656089" y="365760"/>
                    </a:lnTo>
                    <a:lnTo>
                      <a:pt x="671329" y="411480"/>
                    </a:lnTo>
                    <a:cubicBezTo>
                      <a:pt x="676409" y="426720"/>
                      <a:pt x="683419" y="441448"/>
                      <a:pt x="686569" y="457200"/>
                    </a:cubicBezTo>
                    <a:cubicBezTo>
                      <a:pt x="732533" y="687022"/>
                      <a:pt x="674004" y="400658"/>
                      <a:pt x="717049" y="594360"/>
                    </a:cubicBezTo>
                    <a:cubicBezTo>
                      <a:pt x="722668" y="619646"/>
                      <a:pt x="723194" y="646306"/>
                      <a:pt x="732289" y="670560"/>
                    </a:cubicBezTo>
                    <a:cubicBezTo>
                      <a:pt x="747768" y="711838"/>
                      <a:pt x="781537" y="729657"/>
                      <a:pt x="808489" y="762000"/>
                    </a:cubicBezTo>
                    <a:cubicBezTo>
                      <a:pt x="836292" y="795363"/>
                      <a:pt x="843236" y="830410"/>
                      <a:pt x="884689" y="853440"/>
                    </a:cubicBezTo>
                    <a:cubicBezTo>
                      <a:pt x="912775" y="869043"/>
                      <a:pt x="945649" y="873760"/>
                      <a:pt x="976129" y="883920"/>
                    </a:cubicBezTo>
                    <a:cubicBezTo>
                      <a:pt x="1129780" y="935137"/>
                      <a:pt x="891447" y="856991"/>
                      <a:pt x="1082809" y="914400"/>
                    </a:cubicBezTo>
                    <a:cubicBezTo>
                      <a:pt x="1113583" y="923632"/>
                      <a:pt x="1143769" y="934720"/>
                      <a:pt x="1174249" y="944880"/>
                    </a:cubicBezTo>
                    <a:cubicBezTo>
                      <a:pt x="1189489" y="949960"/>
                      <a:pt x="1204384" y="956224"/>
                      <a:pt x="1219969" y="960120"/>
                    </a:cubicBezTo>
                    <a:cubicBezTo>
                      <a:pt x="1296514" y="979256"/>
                      <a:pt x="1261058" y="968736"/>
                      <a:pt x="1326649" y="990600"/>
                    </a:cubicBezTo>
                    <a:cubicBezTo>
                      <a:pt x="1336809" y="1005840"/>
                      <a:pt x="1344177" y="1023368"/>
                      <a:pt x="1357129" y="1036320"/>
                    </a:cubicBezTo>
                    <a:cubicBezTo>
                      <a:pt x="1409961" y="1089152"/>
                      <a:pt x="1400817" y="1039368"/>
                      <a:pt x="1433329" y="1112520"/>
                    </a:cubicBezTo>
                    <a:cubicBezTo>
                      <a:pt x="1446378" y="1141880"/>
                      <a:pt x="1453649" y="1173480"/>
                      <a:pt x="1463809" y="1203960"/>
                    </a:cubicBezTo>
                    <a:cubicBezTo>
                      <a:pt x="1488821" y="1278995"/>
                      <a:pt x="1476408" y="1233834"/>
                      <a:pt x="1494289" y="1341120"/>
                    </a:cubicBezTo>
                    <a:cubicBezTo>
                      <a:pt x="1489209" y="1386840"/>
                      <a:pt x="1493596" y="1434639"/>
                      <a:pt x="1479049" y="1478280"/>
                    </a:cubicBezTo>
                    <a:cubicBezTo>
                      <a:pt x="1467465" y="1513033"/>
                      <a:pt x="1438409" y="1539240"/>
                      <a:pt x="1418089" y="1569720"/>
                    </a:cubicBezTo>
                    <a:cubicBezTo>
                      <a:pt x="1387609" y="1615440"/>
                      <a:pt x="1392689" y="1620520"/>
                      <a:pt x="1341889" y="1645920"/>
                    </a:cubicBezTo>
                    <a:cubicBezTo>
                      <a:pt x="1327521" y="1653104"/>
                      <a:pt x="1311409" y="1656080"/>
                      <a:pt x="1296169" y="1661160"/>
                    </a:cubicBezTo>
                    <a:cubicBezTo>
                      <a:pt x="1164089" y="1656080"/>
                      <a:pt x="1031793" y="1655014"/>
                      <a:pt x="899929" y="1645920"/>
                    </a:cubicBezTo>
                    <a:cubicBezTo>
                      <a:pt x="883903" y="1644815"/>
                      <a:pt x="869707" y="1634907"/>
                      <a:pt x="854209" y="1630680"/>
                    </a:cubicBezTo>
                    <a:cubicBezTo>
                      <a:pt x="832841" y="1624852"/>
                      <a:pt x="727494" y="1602499"/>
                      <a:pt x="686569" y="1584960"/>
                    </a:cubicBezTo>
                    <a:cubicBezTo>
                      <a:pt x="574997" y="1537144"/>
                      <a:pt x="677039" y="1567337"/>
                      <a:pt x="564649" y="1539240"/>
                    </a:cubicBezTo>
                    <a:cubicBezTo>
                      <a:pt x="534169" y="1518920"/>
                      <a:pt x="499112" y="1504183"/>
                      <a:pt x="473209" y="1478280"/>
                    </a:cubicBezTo>
                    <a:cubicBezTo>
                      <a:pt x="457969" y="1463040"/>
                      <a:pt x="445672" y="1444131"/>
                      <a:pt x="427489" y="1432560"/>
                    </a:cubicBezTo>
                    <a:cubicBezTo>
                      <a:pt x="389156" y="1408166"/>
                      <a:pt x="343375" y="1396804"/>
                      <a:pt x="305569" y="1371600"/>
                    </a:cubicBezTo>
                    <a:cubicBezTo>
                      <a:pt x="290329" y="1361440"/>
                      <a:pt x="276232" y="1349311"/>
                      <a:pt x="259849" y="1341120"/>
                    </a:cubicBezTo>
                    <a:cubicBezTo>
                      <a:pt x="245481" y="1333936"/>
                      <a:pt x="228172" y="1333682"/>
                      <a:pt x="214129" y="1325880"/>
                    </a:cubicBezTo>
                    <a:cubicBezTo>
                      <a:pt x="182107" y="1308090"/>
                      <a:pt x="122689" y="1264920"/>
                      <a:pt x="122689" y="1264920"/>
                    </a:cubicBezTo>
                    <a:cubicBezTo>
                      <a:pt x="72271" y="1113665"/>
                      <a:pt x="156861" y="1344718"/>
                      <a:pt x="61729" y="1173480"/>
                    </a:cubicBezTo>
                    <a:cubicBezTo>
                      <a:pt x="32978" y="1121728"/>
                      <a:pt x="25470" y="1047367"/>
                      <a:pt x="16009" y="990600"/>
                    </a:cubicBezTo>
                    <a:cubicBezTo>
                      <a:pt x="-1054" y="632274"/>
                      <a:pt x="-9231" y="650299"/>
                      <a:pt x="16009" y="259080"/>
                    </a:cubicBezTo>
                    <a:cubicBezTo>
                      <a:pt x="17358" y="238178"/>
                      <a:pt x="25230" y="218182"/>
                      <a:pt x="31249" y="198120"/>
                    </a:cubicBezTo>
                    <a:cubicBezTo>
                      <a:pt x="39337" y="171160"/>
                      <a:pt x="59975" y="86748"/>
                      <a:pt x="92209" y="60960"/>
                    </a:cubicBezTo>
                    <a:cubicBezTo>
                      <a:pt x="104753" y="50925"/>
                      <a:pt x="121912" y="46952"/>
                      <a:pt x="137929" y="45720"/>
                    </a:cubicBezTo>
                    <a:cubicBezTo>
                      <a:pt x="188579" y="41824"/>
                      <a:pt x="239529" y="45720"/>
                      <a:pt x="290329" y="45720"/>
                    </a:cubicBezTo>
                  </a:path>
                </a:pathLst>
              </a:custGeom>
              <a:solidFill>
                <a:schemeClr val="accent1">
                  <a:alpha val="0"/>
                </a:schemeClr>
              </a:solidFill>
              <a:ln w="1270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1" name="Oval 530"/>
              <p:cNvSpPr/>
              <p:nvPr/>
            </p:nvSpPr>
            <p:spPr>
              <a:xfrm rot="2001578">
                <a:off x="10573721" y="4126526"/>
                <a:ext cx="1604271" cy="1098267"/>
              </a:xfrm>
              <a:prstGeom prst="ellipse">
                <a:avLst/>
              </a:prstGeom>
              <a:solidFill>
                <a:srgbClr val="00B050">
                  <a:alpha val="0"/>
                </a:srgbClr>
              </a:solidFill>
              <a:ln w="127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10993354" y="4094323"/>
              <a:ext cx="16374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</a:t>
              </a:r>
              <a:r>
                <a:rPr lang="en-US" sz="2000" b="1" dirty="0"/>
                <a:t>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11023816" y="5744683"/>
              <a:ext cx="17102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Hypergraph</a:t>
              </a:r>
              <a:r>
                <a:rPr lang="en-US" sz="2000" b="1" dirty="0"/>
                <a:t>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1" name="Right Arrow 540"/>
            <p:cNvSpPr/>
            <p:nvPr/>
          </p:nvSpPr>
          <p:spPr>
            <a:xfrm>
              <a:off x="14082749" y="5602516"/>
              <a:ext cx="432597" cy="30235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9456180" y="5182324"/>
              <a:ext cx="2101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Embeddings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4142791" y="4807512"/>
              <a:ext cx="18952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prediction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6167894" y="3339567"/>
              <a:ext cx="2020105" cy="400110"/>
            </a:xfrm>
            <a:prstGeom prst="rect">
              <a:avLst/>
            </a:prstGeom>
            <a:solidFill>
              <a:srgbClr val="00B0F0">
                <a:alpha val="60000"/>
              </a:srgbClr>
            </a:solidFill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  <a:r>
                <a:rPr lang="en-US" sz="2000" dirty="0"/>
                <a:t> 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Strategies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44" name="Group 543"/>
            <p:cNvGrpSpPr/>
            <p:nvPr/>
          </p:nvGrpSpPr>
          <p:grpSpPr>
            <a:xfrm>
              <a:off x="14833574" y="5490963"/>
              <a:ext cx="499401" cy="152428"/>
              <a:chOff x="4497097" y="4365186"/>
              <a:chExt cx="1056231" cy="322385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4497097" y="4376285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242042" y="4365186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547" name="Straight Connector 546"/>
              <p:cNvCxnSpPr>
                <a:stCxn id="545" idx="6"/>
                <a:endCxn id="546" idx="2"/>
              </p:cNvCxnSpPr>
              <p:nvPr/>
            </p:nvCxnSpPr>
            <p:spPr>
              <a:xfrm flipV="1">
                <a:off x="4808383" y="4520829"/>
                <a:ext cx="433659" cy="110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8" name="Group 547"/>
            <p:cNvGrpSpPr/>
            <p:nvPr/>
          </p:nvGrpSpPr>
          <p:grpSpPr>
            <a:xfrm>
              <a:off x="14811429" y="6037070"/>
              <a:ext cx="528862" cy="155445"/>
              <a:chOff x="4458512" y="5609934"/>
              <a:chExt cx="1080033" cy="317447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4458512" y="5616095"/>
                <a:ext cx="311286" cy="3112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0" name="Triangle 549"/>
              <p:cNvSpPr/>
              <p:nvPr/>
            </p:nvSpPr>
            <p:spPr>
              <a:xfrm>
                <a:off x="5227259" y="5609934"/>
                <a:ext cx="311286" cy="31128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551" name="Straight Connector 550"/>
              <p:cNvCxnSpPr>
                <a:stCxn id="550" idx="1"/>
                <a:endCxn id="549" idx="6"/>
              </p:cNvCxnSpPr>
              <p:nvPr/>
            </p:nvCxnSpPr>
            <p:spPr>
              <a:xfrm flipH="1">
                <a:off x="4769798" y="5765577"/>
                <a:ext cx="535283" cy="61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16069677" y="3977689"/>
              <a:ext cx="2548523" cy="38044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10993354" y="8258427"/>
              <a:ext cx="4591321" cy="400110"/>
            </a:xfrm>
            <a:prstGeom prst="rect">
              <a:avLst/>
            </a:prstGeom>
            <a:solidFill>
              <a:srgbClr val="00B0F0">
                <a:alpha val="54000"/>
              </a:srgbClr>
            </a:solidFill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 pairs selection and graphs update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Elbow Connector 70"/>
            <p:cNvCxnSpPr>
              <a:stCxn id="69" idx="2"/>
              <a:endCxn id="431" idx="4"/>
            </p:cNvCxnSpPr>
            <p:nvPr/>
          </p:nvCxnSpPr>
          <p:spPr>
            <a:xfrm rot="5400000" flipH="1">
              <a:off x="12344638" y="2782851"/>
              <a:ext cx="1160167" cy="8838435"/>
            </a:xfrm>
            <a:prstGeom prst="bentConnector4">
              <a:avLst>
                <a:gd name="adj1" fmla="val -19704"/>
                <a:gd name="adj2" fmla="val 100033"/>
              </a:avLst>
            </a:prstGeom>
            <a:ln w="19050" cap="flat">
              <a:solidFill>
                <a:schemeClr val="tx1"/>
              </a:solidFill>
              <a:prstDash val="lgDash"/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Rectangle 561"/>
            <p:cNvSpPr/>
            <p:nvPr/>
          </p:nvSpPr>
          <p:spPr>
            <a:xfrm>
              <a:off x="2197443" y="6463083"/>
              <a:ext cx="210168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meta-path: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U-U: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U-A: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273027" y="6227518"/>
              <a:ext cx="7790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U-A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13243" y="4584731"/>
              <a:ext cx="6415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U-U</a:t>
              </a:r>
              <a:endParaRPr lang="en-US" sz="2000" dirty="0"/>
            </a:p>
          </p:txBody>
        </p:sp>
        <p:sp>
          <p:nvSpPr>
            <p:cNvPr id="564" name="Rounded Rectangle 563"/>
            <p:cNvSpPr/>
            <p:nvPr/>
          </p:nvSpPr>
          <p:spPr>
            <a:xfrm>
              <a:off x="16160750" y="4227074"/>
              <a:ext cx="2369123" cy="9580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Hypergraph Aware Information Entropy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5" name="Rounded Rectangle 564"/>
            <p:cNvSpPr/>
            <p:nvPr/>
          </p:nvSpPr>
          <p:spPr>
            <a:xfrm>
              <a:off x="16160750" y="5423278"/>
              <a:ext cx="2369123" cy="8569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Cosine Similarity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Rounded Rectangle 565"/>
            <p:cNvSpPr/>
            <p:nvPr/>
          </p:nvSpPr>
          <p:spPr>
            <a:xfrm>
              <a:off x="16182552" y="6517450"/>
              <a:ext cx="2347321" cy="8569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Expected Error Reduction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8" name="Right Arrow 567"/>
            <p:cNvSpPr/>
            <p:nvPr/>
          </p:nvSpPr>
          <p:spPr>
            <a:xfrm>
              <a:off x="6508382" y="5537038"/>
              <a:ext cx="432597" cy="30235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69" name="Right Arrow 568"/>
            <p:cNvSpPr/>
            <p:nvPr/>
          </p:nvSpPr>
          <p:spPr>
            <a:xfrm>
              <a:off x="9977240" y="5544031"/>
              <a:ext cx="1046576" cy="30777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11740861" y="4759492"/>
              <a:ext cx="6415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U-U</a:t>
              </a:r>
              <a:endParaRPr lang="en-US" sz="2000" dirty="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11740861" y="5154360"/>
              <a:ext cx="7790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U-A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2" name="Right Arrow 571"/>
            <p:cNvSpPr/>
            <p:nvPr/>
          </p:nvSpPr>
          <p:spPr>
            <a:xfrm>
              <a:off x="15463974" y="5697919"/>
              <a:ext cx="432597" cy="30235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06931bc-b4f8-4471-88d1-88c2b8317e8b"/>
</p:tagLst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1593</Words>
  <Application>WPS 演示</Application>
  <PresentationFormat>Custom</PresentationFormat>
  <Paragraphs>272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Cambria Math</vt:lpstr>
      <vt:lpstr>Times New Roman</vt:lpstr>
      <vt:lpstr>Calibri</vt:lpstr>
      <vt:lpstr>Microsoft YaHei</vt:lpstr>
      <vt:lpstr>Arial Unicode MS</vt:lpstr>
      <vt:lpstr>Calibri Light</vt:lpstr>
      <vt:lpstr>DengXian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sunxiangguo</dc:creator>
  <cp:lastModifiedBy>大瑶</cp:lastModifiedBy>
  <cp:revision>478</cp:revision>
  <dcterms:created xsi:type="dcterms:W3CDTF">2017-05-31T05:33:00Z</dcterms:created>
  <dcterms:modified xsi:type="dcterms:W3CDTF">2024-02-19T20:15:07Z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8F665F1671364E089CACE0E99E041E85_13</vt:lpwstr>
  </property>
  <property fmtid="{D5CDD505-2E9C-101B-9397-08002B2CF9AE}" pid="3" name="KSOProductBuildVer">
    <vt:lpwstr>2052-11.1.0.15319</vt:lpwstr>
  </property>
</Properties>
</file>