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1" r:id="rId3"/>
    <p:sldId id="659" r:id="rId5"/>
    <p:sldId id="664" r:id="rId6"/>
    <p:sldId id="669" r:id="rId7"/>
    <p:sldId id="274" r:id="rId8"/>
    <p:sldId id="656" r:id="rId9"/>
    <p:sldId id="657" r:id="rId10"/>
    <p:sldId id="654" r:id="rId11"/>
  </p:sldIdLst>
  <p:sldSz cx="21913850" cy="12436475"/>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5EC"/>
    <a:srgbClr val="8EB5A0"/>
    <a:srgbClr val="D4E7D3"/>
    <a:srgbClr val="E3EAF2"/>
    <a:srgbClr val="638AB7"/>
    <a:srgbClr val="C3D6DD"/>
    <a:srgbClr val="5A8D9F"/>
    <a:srgbClr val="AAC7B1"/>
    <a:srgbClr val="E5DFCC"/>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6959"/>
  </p:normalViewPr>
  <p:slideViewPr>
    <p:cSldViewPr snapToGrid="0">
      <p:cViewPr varScale="1">
        <p:scale>
          <a:sx n="68" d="100"/>
          <a:sy n="68" d="100"/>
        </p:scale>
        <p:origin x="72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04.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00A1A-CBCF-0149-A66E-ECB88B38ED16}" type="datetimeFigureOut">
              <a:rPr lang="en-US" smtClean="0"/>
            </a:fld>
            <a:endParaRPr lang="en-US"/>
          </a:p>
        </p:txBody>
      </p:sp>
      <p:sp>
        <p:nvSpPr>
          <p:cNvPr id="4" name="Slide Image Placeholder 3"/>
          <p:cNvSpPr>
            <a:spLocks noGrp="1" noRot="1" noChangeAspect="1"/>
          </p:cNvSpPr>
          <p:nvPr>
            <p:ph type="sldImg" idx="2"/>
          </p:nvPr>
        </p:nvSpPr>
        <p:spPr>
          <a:xfrm>
            <a:off x="711200" y="1143000"/>
            <a:ext cx="5435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AB654-BC69-364D-8040-AF067210C19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1143000"/>
            <a:ext cx="5435600" cy="3086100"/>
          </a:xfrm>
        </p:spPr>
      </p:sp>
      <p:sp>
        <p:nvSpPr>
          <p:cNvPr id="3" name="Notes Placeholder 2"/>
          <p:cNvSpPr>
            <a:spLocks noGrp="1"/>
          </p:cNvSpPr>
          <p:nvPr>
            <p:ph type="body" idx="1"/>
          </p:nvPr>
        </p:nvSpPr>
        <p:spPr/>
        <p:txBody>
          <a:bodyPr/>
          <a:lstStyle/>
          <a:p>
            <a:r>
              <a:rPr lang="en-US" dirty="0"/>
              <a:t>A heterogeneous hypergraph in general online social forums</a:t>
            </a:r>
            <a:endParaRPr lang="en-US" dirty="0"/>
          </a:p>
          <a:p>
            <a:endParaRPr lang="en-US" dirty="0"/>
          </a:p>
          <a:p>
            <a:r>
              <a:rPr lang="zh-CN" altLang="en-US" dirty="0"/>
              <a:t>超边</a:t>
            </a:r>
            <a:endParaRPr lang="en-US" altLang="zh-CN" dirty="0"/>
          </a:p>
          <a:p>
            <a:r>
              <a:rPr lang="zh-CN" altLang="en-US" dirty="0"/>
              <a:t>紫色边：同一个用户的</a:t>
            </a:r>
            <a:r>
              <a:rPr lang="en-US" altLang="zh-CN" dirty="0"/>
              <a:t>C</a:t>
            </a:r>
            <a:r>
              <a:rPr lang="zh-CN" altLang="en-US" dirty="0"/>
              <a:t>和</a:t>
            </a:r>
            <a:r>
              <a:rPr lang="en-US" altLang="zh-CN" dirty="0"/>
              <a:t>P</a:t>
            </a:r>
            <a:endParaRPr lang="en-US" altLang="zh-CN" dirty="0"/>
          </a:p>
          <a:p>
            <a:r>
              <a:rPr lang="zh-CN" altLang="en-US" dirty="0"/>
              <a:t>蓝色边：同一个</a:t>
            </a:r>
            <a:r>
              <a:rPr lang="en-US" altLang="zh-CN" dirty="0"/>
              <a:t>post</a:t>
            </a:r>
            <a:r>
              <a:rPr lang="zh-CN" altLang="en-US" dirty="0"/>
              <a:t>及其它的</a:t>
            </a:r>
            <a:r>
              <a:rPr lang="en-US" altLang="zh-CN" dirty="0" err="1"/>
              <a:t>coment</a:t>
            </a:r>
            <a:endParaRPr lang="en-US" altLang="zh-CN" dirty="0"/>
          </a:p>
          <a:p>
            <a:r>
              <a:rPr lang="zh-CN" altLang="en-US" dirty="0"/>
              <a:t>红色超边：同一个</a:t>
            </a:r>
            <a:r>
              <a:rPr lang="en-US" altLang="zh-CN" dirty="0"/>
              <a:t>group</a:t>
            </a:r>
            <a:r>
              <a:rPr lang="zh-CN" altLang="en-US" dirty="0"/>
              <a:t>下的所有</a:t>
            </a:r>
            <a:r>
              <a:rPr lang="en-US" altLang="zh-CN" dirty="0"/>
              <a:t>post</a:t>
            </a:r>
            <a:r>
              <a:rPr lang="zh-CN" altLang="en-US" dirty="0"/>
              <a:t>和</a:t>
            </a:r>
            <a:r>
              <a:rPr lang="en-US" altLang="zh-CN" dirty="0"/>
              <a:t>comment</a:t>
            </a:r>
            <a:endParaRPr lang="en-US" altLang="zh-CN" dirty="0"/>
          </a:p>
          <a:p>
            <a:r>
              <a:rPr lang="en-US" dirty="0"/>
              <a:t>G</a:t>
            </a:r>
            <a:r>
              <a:rPr lang="en-US" altLang="zh-CN" dirty="0"/>
              <a:t>-P</a:t>
            </a:r>
            <a:endParaRPr lang="en-US" altLang="zh-CN" dirty="0"/>
          </a:p>
          <a:p>
            <a:r>
              <a:rPr lang="en-US" dirty="0"/>
              <a:t>P</a:t>
            </a:r>
            <a:r>
              <a:rPr lang="en-US" altLang="zh-CN" dirty="0"/>
              <a:t>-C</a:t>
            </a:r>
            <a:endParaRPr lang="en-US" altLang="zh-CN" dirty="0"/>
          </a:p>
          <a:p>
            <a:r>
              <a:rPr lang="en-US" dirty="0"/>
              <a:t>P</a:t>
            </a:r>
            <a:endParaRPr lang="en-US" dirty="0"/>
          </a:p>
          <a:p>
            <a:endParaRPr lang="en-US" dirty="0"/>
          </a:p>
          <a:p>
            <a:endParaRPr lang="en-US" dirty="0"/>
          </a:p>
          <a:p>
            <a:r>
              <a:rPr lang="en-US" dirty="0"/>
              <a:t>Post</a:t>
            </a:r>
            <a:endParaRPr lang="en-US" dirty="0"/>
          </a:p>
          <a:p>
            <a:r>
              <a:rPr lang="en-US" dirty="0"/>
              <a:t>Comment</a:t>
            </a:r>
            <a:endParaRPr lang="en-US" dirty="0"/>
          </a:p>
          <a:p>
            <a:r>
              <a:rPr lang="en-US" sz="1200" b="0" i="0" kern="1200" dirty="0">
                <a:solidFill>
                  <a:schemeClr val="tx1"/>
                </a:solidFill>
                <a:effectLst/>
                <a:latin typeface="+mn-lt"/>
                <a:ea typeface="+mn-ea"/>
                <a:cs typeface="+mn-cs"/>
              </a:rPr>
              <a:t>Group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5AB654-BC69-364D-8040-AF067210C19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Pair-wise methods can not deal with isolated nodes, hyperedge can.</a:t>
            </a:r>
            <a:endParaRPr lang="en-US" dirty="0"/>
          </a:p>
        </p:txBody>
      </p:sp>
      <p:sp>
        <p:nvSpPr>
          <p:cNvPr id="4" name="Slide Number Placeholder 3"/>
          <p:cNvSpPr>
            <a:spLocks noGrp="1"/>
          </p:cNvSpPr>
          <p:nvPr>
            <p:ph type="sldNum" sz="quarter" idx="5"/>
          </p:nvPr>
        </p:nvSpPr>
        <p:spPr/>
        <p:txBody>
          <a:bodyPr/>
          <a:lstStyle/>
          <a:p>
            <a:fld id="{2D18F4E9-F863-4EAA-8A05-218DE7FAEB7F}" type="slidenum">
              <a:rPr lang="en-AU" smtClean="0"/>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1143000"/>
            <a:ext cx="5435600" cy="3086100"/>
          </a:xfrm>
        </p:spPr>
      </p:sp>
      <p:sp>
        <p:nvSpPr>
          <p:cNvPr id="3" name="Notes Placeholder 2"/>
          <p:cNvSpPr>
            <a:spLocks noGrp="1"/>
          </p:cNvSpPr>
          <p:nvPr>
            <p:ph type="body" idx="1"/>
          </p:nvPr>
        </p:nvSpPr>
        <p:spPr/>
        <p:txBody>
          <a:bodyPr/>
          <a:lstStyle/>
          <a:p>
            <a:r>
              <a:rPr lang="en-US" dirty="0"/>
              <a:t>A heterogeneous hypergraph in general online social forums</a:t>
            </a:r>
            <a:endParaRPr lang="en-US" dirty="0"/>
          </a:p>
          <a:p>
            <a:endParaRPr lang="en-US" dirty="0"/>
          </a:p>
          <a:p>
            <a:r>
              <a:rPr lang="zh-CN" altLang="en-US" dirty="0"/>
              <a:t>超边</a:t>
            </a:r>
            <a:endParaRPr lang="en-US" altLang="zh-CN" dirty="0"/>
          </a:p>
          <a:p>
            <a:r>
              <a:rPr lang="zh-CN" altLang="en-US" dirty="0"/>
              <a:t>紫色边：同一个用户的</a:t>
            </a:r>
            <a:r>
              <a:rPr lang="en-US" altLang="zh-CN" dirty="0"/>
              <a:t>C</a:t>
            </a:r>
            <a:r>
              <a:rPr lang="zh-CN" altLang="en-US" dirty="0"/>
              <a:t>和</a:t>
            </a:r>
            <a:r>
              <a:rPr lang="en-US" altLang="zh-CN" dirty="0"/>
              <a:t>P</a:t>
            </a:r>
            <a:endParaRPr lang="en-US" altLang="zh-CN" dirty="0"/>
          </a:p>
          <a:p>
            <a:r>
              <a:rPr lang="zh-CN" altLang="en-US" dirty="0"/>
              <a:t>蓝色边：同一个</a:t>
            </a:r>
            <a:r>
              <a:rPr lang="en-US" altLang="zh-CN" dirty="0"/>
              <a:t>post</a:t>
            </a:r>
            <a:r>
              <a:rPr lang="zh-CN" altLang="en-US" dirty="0"/>
              <a:t>及其它的</a:t>
            </a:r>
            <a:r>
              <a:rPr lang="en-US" altLang="zh-CN" dirty="0" err="1"/>
              <a:t>coment</a:t>
            </a:r>
            <a:endParaRPr lang="en-US" altLang="zh-CN" dirty="0"/>
          </a:p>
          <a:p>
            <a:r>
              <a:rPr lang="zh-CN" altLang="en-US" dirty="0"/>
              <a:t>红色超边：同一个</a:t>
            </a:r>
            <a:r>
              <a:rPr lang="en-US" altLang="zh-CN" dirty="0"/>
              <a:t>group</a:t>
            </a:r>
            <a:r>
              <a:rPr lang="zh-CN" altLang="en-US" dirty="0"/>
              <a:t>下的所有</a:t>
            </a:r>
            <a:r>
              <a:rPr lang="en-US" altLang="zh-CN" dirty="0"/>
              <a:t>post</a:t>
            </a:r>
            <a:r>
              <a:rPr lang="zh-CN" altLang="en-US" dirty="0"/>
              <a:t>和</a:t>
            </a:r>
            <a:r>
              <a:rPr lang="en-US" altLang="zh-CN" dirty="0"/>
              <a:t>comment</a:t>
            </a:r>
            <a:endParaRPr lang="en-US" altLang="zh-CN" dirty="0"/>
          </a:p>
          <a:p>
            <a:r>
              <a:rPr lang="en-US" dirty="0"/>
              <a:t>G</a:t>
            </a:r>
            <a:r>
              <a:rPr lang="en-US" altLang="zh-CN" dirty="0"/>
              <a:t>-P</a:t>
            </a:r>
            <a:endParaRPr lang="en-US" altLang="zh-CN" dirty="0"/>
          </a:p>
          <a:p>
            <a:r>
              <a:rPr lang="en-US" dirty="0"/>
              <a:t>P</a:t>
            </a:r>
            <a:r>
              <a:rPr lang="en-US" altLang="zh-CN" dirty="0"/>
              <a:t>-C</a:t>
            </a:r>
            <a:endParaRPr lang="en-US" altLang="zh-CN" dirty="0"/>
          </a:p>
          <a:p>
            <a:r>
              <a:rPr lang="en-US" dirty="0"/>
              <a:t>P</a:t>
            </a:r>
            <a:endParaRPr lang="en-US" dirty="0"/>
          </a:p>
          <a:p>
            <a:endParaRPr lang="en-US" dirty="0"/>
          </a:p>
          <a:p>
            <a:endParaRPr lang="en-US" dirty="0"/>
          </a:p>
          <a:p>
            <a:r>
              <a:rPr lang="en-US" dirty="0"/>
              <a:t>Post</a:t>
            </a:r>
            <a:endParaRPr lang="en-US" dirty="0"/>
          </a:p>
          <a:p>
            <a:r>
              <a:rPr lang="en-US" dirty="0"/>
              <a:t>Comment</a:t>
            </a:r>
            <a:endParaRPr lang="en-US" dirty="0"/>
          </a:p>
          <a:p>
            <a:r>
              <a:rPr lang="en-US" sz="1200" b="0" i="0" kern="1200" dirty="0">
                <a:solidFill>
                  <a:schemeClr val="tx1"/>
                </a:solidFill>
                <a:effectLst/>
                <a:latin typeface="+mn-lt"/>
                <a:ea typeface="+mn-ea"/>
                <a:cs typeface="+mn-cs"/>
              </a:rPr>
              <a:t>Group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5AB654-BC69-364D-8040-AF067210C19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1143000"/>
            <a:ext cx="5435600" cy="3086100"/>
          </a:xfrm>
        </p:spPr>
      </p:sp>
      <p:sp>
        <p:nvSpPr>
          <p:cNvPr id="3" name="Notes Placeholder 2"/>
          <p:cNvSpPr>
            <a:spLocks noGrp="1"/>
          </p:cNvSpPr>
          <p:nvPr>
            <p:ph type="body" idx="1"/>
          </p:nvPr>
        </p:nvSpPr>
        <p:spPr/>
        <p:txBody>
          <a:bodyPr/>
          <a:lstStyle/>
          <a:p>
            <a:r>
              <a:rPr lang="en-US" dirty="0"/>
              <a:t>A heterogeneous hypergraph in general online social forums</a:t>
            </a:r>
            <a:endParaRPr lang="en-US" dirty="0"/>
          </a:p>
          <a:p>
            <a:endParaRPr lang="en-US" dirty="0"/>
          </a:p>
          <a:p>
            <a:r>
              <a:rPr lang="zh-CN" altLang="en-US" dirty="0"/>
              <a:t>超边</a:t>
            </a:r>
            <a:endParaRPr lang="en-US" altLang="zh-CN" dirty="0"/>
          </a:p>
          <a:p>
            <a:r>
              <a:rPr lang="zh-CN" altLang="en-US" dirty="0"/>
              <a:t>紫色边：同一个用户的</a:t>
            </a:r>
            <a:r>
              <a:rPr lang="en-US" altLang="zh-CN" dirty="0"/>
              <a:t>C</a:t>
            </a:r>
            <a:r>
              <a:rPr lang="zh-CN" altLang="en-US" dirty="0"/>
              <a:t>和</a:t>
            </a:r>
            <a:r>
              <a:rPr lang="en-US" altLang="zh-CN" dirty="0"/>
              <a:t>P</a:t>
            </a:r>
            <a:endParaRPr lang="en-US" altLang="zh-CN" dirty="0"/>
          </a:p>
          <a:p>
            <a:r>
              <a:rPr lang="zh-CN" altLang="en-US" dirty="0"/>
              <a:t>蓝色边：同一个</a:t>
            </a:r>
            <a:r>
              <a:rPr lang="en-US" altLang="zh-CN" dirty="0"/>
              <a:t>post</a:t>
            </a:r>
            <a:r>
              <a:rPr lang="zh-CN" altLang="en-US" dirty="0"/>
              <a:t>及其它的</a:t>
            </a:r>
            <a:r>
              <a:rPr lang="en-US" altLang="zh-CN" dirty="0" err="1"/>
              <a:t>coment</a:t>
            </a:r>
            <a:endParaRPr lang="en-US" altLang="zh-CN" dirty="0"/>
          </a:p>
          <a:p>
            <a:r>
              <a:rPr lang="zh-CN" altLang="en-US" dirty="0"/>
              <a:t>红色超边：同一个</a:t>
            </a:r>
            <a:r>
              <a:rPr lang="en-US" altLang="zh-CN" dirty="0"/>
              <a:t>group</a:t>
            </a:r>
            <a:r>
              <a:rPr lang="zh-CN" altLang="en-US" dirty="0"/>
              <a:t>下的所有</a:t>
            </a:r>
            <a:r>
              <a:rPr lang="en-US" altLang="zh-CN" dirty="0"/>
              <a:t>post</a:t>
            </a:r>
            <a:r>
              <a:rPr lang="zh-CN" altLang="en-US" dirty="0"/>
              <a:t>和</a:t>
            </a:r>
            <a:r>
              <a:rPr lang="en-US" altLang="zh-CN" dirty="0"/>
              <a:t>comment</a:t>
            </a:r>
            <a:endParaRPr lang="en-US" altLang="zh-CN" dirty="0"/>
          </a:p>
          <a:p>
            <a:r>
              <a:rPr lang="en-US" dirty="0"/>
              <a:t>G</a:t>
            </a:r>
            <a:r>
              <a:rPr lang="en-US" altLang="zh-CN" dirty="0"/>
              <a:t>-P</a:t>
            </a:r>
            <a:endParaRPr lang="en-US" altLang="zh-CN" dirty="0"/>
          </a:p>
          <a:p>
            <a:r>
              <a:rPr lang="en-US" dirty="0"/>
              <a:t>P</a:t>
            </a:r>
            <a:r>
              <a:rPr lang="en-US" altLang="zh-CN" dirty="0"/>
              <a:t>-C</a:t>
            </a:r>
            <a:endParaRPr lang="en-US" altLang="zh-CN" dirty="0"/>
          </a:p>
          <a:p>
            <a:r>
              <a:rPr lang="en-US" dirty="0"/>
              <a:t>P</a:t>
            </a:r>
            <a:endParaRPr lang="en-US" dirty="0"/>
          </a:p>
          <a:p>
            <a:endParaRPr lang="en-US" dirty="0"/>
          </a:p>
          <a:p>
            <a:endParaRPr lang="en-US" dirty="0"/>
          </a:p>
          <a:p>
            <a:r>
              <a:rPr lang="en-US" dirty="0"/>
              <a:t>Post</a:t>
            </a:r>
            <a:endParaRPr lang="en-US" dirty="0"/>
          </a:p>
          <a:p>
            <a:r>
              <a:rPr lang="en-US" dirty="0"/>
              <a:t>Comment</a:t>
            </a:r>
            <a:endParaRPr lang="en-US" dirty="0"/>
          </a:p>
          <a:p>
            <a:r>
              <a:rPr lang="en-US" sz="1200" b="0" i="0" kern="1200" dirty="0">
                <a:solidFill>
                  <a:schemeClr val="tx1"/>
                </a:solidFill>
                <a:effectLst/>
                <a:latin typeface="+mn-lt"/>
                <a:ea typeface="+mn-ea"/>
                <a:cs typeface="+mn-cs"/>
              </a:rPr>
              <a:t>Group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5AB654-BC69-364D-8040-AF067210C19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1143000"/>
            <a:ext cx="5435600" cy="3086100"/>
          </a:xfrm>
        </p:spPr>
      </p:sp>
      <p:sp>
        <p:nvSpPr>
          <p:cNvPr id="3" name="Notes Placeholder 2"/>
          <p:cNvSpPr>
            <a:spLocks noGrp="1"/>
          </p:cNvSpPr>
          <p:nvPr>
            <p:ph type="body" idx="1"/>
          </p:nvPr>
        </p:nvSpPr>
        <p:spPr/>
        <p:txBody>
          <a:bodyPr/>
          <a:lstStyle/>
          <a:p>
            <a:r>
              <a:rPr lang="en-US" dirty="0"/>
              <a:t>A heterogeneous hypergraph in general online social forums</a:t>
            </a:r>
            <a:endParaRPr lang="en-US" dirty="0"/>
          </a:p>
          <a:p>
            <a:endParaRPr lang="en-US" dirty="0"/>
          </a:p>
          <a:p>
            <a:r>
              <a:rPr lang="zh-CN" altLang="en-US" dirty="0"/>
              <a:t>超边</a:t>
            </a:r>
            <a:endParaRPr lang="en-US" altLang="zh-CN" dirty="0"/>
          </a:p>
          <a:p>
            <a:r>
              <a:rPr lang="zh-CN" altLang="en-US" dirty="0"/>
              <a:t>紫色边：同一个用户的</a:t>
            </a:r>
            <a:r>
              <a:rPr lang="en-US" altLang="zh-CN" dirty="0"/>
              <a:t>C</a:t>
            </a:r>
            <a:r>
              <a:rPr lang="zh-CN" altLang="en-US" dirty="0"/>
              <a:t>和</a:t>
            </a:r>
            <a:r>
              <a:rPr lang="en-US" altLang="zh-CN" dirty="0"/>
              <a:t>P</a:t>
            </a:r>
            <a:endParaRPr lang="en-US" altLang="zh-CN" dirty="0"/>
          </a:p>
          <a:p>
            <a:r>
              <a:rPr lang="zh-CN" altLang="en-US" dirty="0"/>
              <a:t>蓝色边：同一个</a:t>
            </a:r>
            <a:r>
              <a:rPr lang="en-US" altLang="zh-CN" dirty="0"/>
              <a:t>post</a:t>
            </a:r>
            <a:r>
              <a:rPr lang="zh-CN" altLang="en-US" dirty="0"/>
              <a:t>及其它的</a:t>
            </a:r>
            <a:r>
              <a:rPr lang="en-US" altLang="zh-CN" dirty="0" err="1"/>
              <a:t>coment</a:t>
            </a:r>
            <a:endParaRPr lang="en-US" altLang="zh-CN" dirty="0"/>
          </a:p>
          <a:p>
            <a:r>
              <a:rPr lang="zh-CN" altLang="en-US" dirty="0"/>
              <a:t>红色超边：同一个</a:t>
            </a:r>
            <a:r>
              <a:rPr lang="en-US" altLang="zh-CN" dirty="0"/>
              <a:t>group</a:t>
            </a:r>
            <a:r>
              <a:rPr lang="zh-CN" altLang="en-US" dirty="0"/>
              <a:t>下的所有</a:t>
            </a:r>
            <a:r>
              <a:rPr lang="en-US" altLang="zh-CN" dirty="0"/>
              <a:t>post</a:t>
            </a:r>
            <a:r>
              <a:rPr lang="zh-CN" altLang="en-US" dirty="0"/>
              <a:t>和</a:t>
            </a:r>
            <a:r>
              <a:rPr lang="en-US" altLang="zh-CN" dirty="0"/>
              <a:t>comment</a:t>
            </a:r>
            <a:endParaRPr lang="en-US" altLang="zh-CN" dirty="0"/>
          </a:p>
          <a:p>
            <a:r>
              <a:rPr lang="en-US" dirty="0"/>
              <a:t>G</a:t>
            </a:r>
            <a:r>
              <a:rPr lang="en-US" altLang="zh-CN" dirty="0"/>
              <a:t>-P</a:t>
            </a:r>
            <a:endParaRPr lang="en-US" altLang="zh-CN" dirty="0"/>
          </a:p>
          <a:p>
            <a:r>
              <a:rPr lang="en-US" dirty="0"/>
              <a:t>P</a:t>
            </a:r>
            <a:r>
              <a:rPr lang="en-US" altLang="zh-CN" dirty="0"/>
              <a:t>-C</a:t>
            </a:r>
            <a:endParaRPr lang="en-US" altLang="zh-CN" dirty="0"/>
          </a:p>
          <a:p>
            <a:r>
              <a:rPr lang="en-US" dirty="0"/>
              <a:t>P</a:t>
            </a:r>
            <a:endParaRPr lang="en-US" dirty="0"/>
          </a:p>
          <a:p>
            <a:endParaRPr lang="en-US" dirty="0"/>
          </a:p>
          <a:p>
            <a:endParaRPr lang="en-US" dirty="0"/>
          </a:p>
          <a:p>
            <a:r>
              <a:rPr lang="en-US" dirty="0"/>
              <a:t>Post</a:t>
            </a:r>
            <a:endParaRPr lang="en-US" dirty="0"/>
          </a:p>
          <a:p>
            <a:r>
              <a:rPr lang="en-US" dirty="0"/>
              <a:t>Comment</a:t>
            </a:r>
            <a:endParaRPr lang="en-US" dirty="0"/>
          </a:p>
          <a:p>
            <a:r>
              <a:rPr lang="en-US" sz="1200" b="0" i="0" kern="1200" dirty="0">
                <a:solidFill>
                  <a:schemeClr val="tx1"/>
                </a:solidFill>
                <a:effectLst/>
                <a:latin typeface="+mn-lt"/>
                <a:ea typeface="+mn-ea"/>
                <a:cs typeface="+mn-cs"/>
              </a:rPr>
              <a:t>Group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5AB654-BC69-364D-8040-AF067210C19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39231" y="2035322"/>
            <a:ext cx="16435388" cy="4329736"/>
          </a:xfrm>
        </p:spPr>
        <p:txBody>
          <a:bodyPr anchor="b"/>
          <a:lstStyle>
            <a:lvl1pPr algn="ctr">
              <a:defRPr sz="10785"/>
            </a:lvl1pPr>
          </a:lstStyle>
          <a:p>
            <a:r>
              <a:rPr lang="en-GB"/>
              <a:t>Click to edit Master title style</a:t>
            </a:r>
            <a:endParaRPr lang="en-US" dirty="0"/>
          </a:p>
        </p:txBody>
      </p:sp>
      <p:sp>
        <p:nvSpPr>
          <p:cNvPr id="3" name="Subtitle 2"/>
          <p:cNvSpPr>
            <a:spLocks noGrp="1"/>
          </p:cNvSpPr>
          <p:nvPr>
            <p:ph type="subTitle" idx="1"/>
          </p:nvPr>
        </p:nvSpPr>
        <p:spPr>
          <a:xfrm>
            <a:off x="2739231" y="6532029"/>
            <a:ext cx="16435388" cy="3002602"/>
          </a:xfrm>
        </p:spPr>
        <p:txBody>
          <a:bodyPr/>
          <a:lstStyle>
            <a:lvl1pPr marL="0" indent="0" algn="ctr">
              <a:buNone/>
              <a:defRPr sz="4315"/>
            </a:lvl1pPr>
            <a:lvl2pPr marL="821690" indent="0" algn="ctr">
              <a:buNone/>
              <a:defRPr sz="3595"/>
            </a:lvl2pPr>
            <a:lvl3pPr marL="1643380" indent="0" algn="ctr">
              <a:buNone/>
              <a:defRPr sz="3235"/>
            </a:lvl3pPr>
            <a:lvl4pPr marL="2465070" indent="0" algn="ctr">
              <a:buNone/>
              <a:defRPr sz="2875"/>
            </a:lvl4pPr>
            <a:lvl5pPr marL="3287395" indent="0" algn="ctr">
              <a:buNone/>
              <a:defRPr sz="2875"/>
            </a:lvl5pPr>
            <a:lvl6pPr marL="4109085" indent="0" algn="ctr">
              <a:buNone/>
              <a:defRPr sz="2875"/>
            </a:lvl6pPr>
            <a:lvl7pPr marL="4930775" indent="0" algn="ctr">
              <a:buNone/>
              <a:defRPr sz="2875"/>
            </a:lvl7pPr>
            <a:lvl8pPr marL="5752465" indent="0" algn="ctr">
              <a:buNone/>
              <a:defRPr sz="2875"/>
            </a:lvl8pPr>
            <a:lvl9pPr marL="6574155" indent="0" algn="ctr">
              <a:buNone/>
              <a:defRPr sz="2875"/>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82099" y="662127"/>
            <a:ext cx="4725174" cy="105393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506577" y="662127"/>
            <a:ext cx="13901599" cy="105393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5164" y="3100484"/>
            <a:ext cx="18900696" cy="5173227"/>
          </a:xfrm>
        </p:spPr>
        <p:txBody>
          <a:bodyPr anchor="b"/>
          <a:lstStyle>
            <a:lvl1pPr>
              <a:defRPr sz="10785"/>
            </a:lvl1pPr>
          </a:lstStyle>
          <a:p>
            <a:r>
              <a:rPr lang="en-GB"/>
              <a:t>Click to edit Master title style</a:t>
            </a:r>
            <a:endParaRPr lang="en-US" dirty="0"/>
          </a:p>
        </p:txBody>
      </p:sp>
      <p:sp>
        <p:nvSpPr>
          <p:cNvPr id="3" name="Text Placeholder 2"/>
          <p:cNvSpPr>
            <a:spLocks noGrp="1"/>
          </p:cNvSpPr>
          <p:nvPr>
            <p:ph type="body" idx="1"/>
          </p:nvPr>
        </p:nvSpPr>
        <p:spPr>
          <a:xfrm>
            <a:off x="1495164" y="8322652"/>
            <a:ext cx="18900696" cy="2720478"/>
          </a:xfrm>
        </p:spPr>
        <p:txBody>
          <a:bodyPr/>
          <a:lstStyle>
            <a:lvl1pPr marL="0" indent="0">
              <a:buNone/>
              <a:defRPr sz="4315">
                <a:solidFill>
                  <a:schemeClr val="tx1">
                    <a:tint val="75000"/>
                  </a:schemeClr>
                </a:solidFill>
              </a:defRPr>
            </a:lvl1pPr>
            <a:lvl2pPr marL="821690" indent="0">
              <a:buNone/>
              <a:defRPr sz="3595">
                <a:solidFill>
                  <a:schemeClr val="tx1">
                    <a:tint val="75000"/>
                  </a:schemeClr>
                </a:solidFill>
              </a:defRPr>
            </a:lvl2pPr>
            <a:lvl3pPr marL="1643380" indent="0">
              <a:buNone/>
              <a:defRPr sz="3235">
                <a:solidFill>
                  <a:schemeClr val="tx1">
                    <a:tint val="75000"/>
                  </a:schemeClr>
                </a:solidFill>
              </a:defRPr>
            </a:lvl3pPr>
            <a:lvl4pPr marL="2465070" indent="0">
              <a:buNone/>
              <a:defRPr sz="2875">
                <a:solidFill>
                  <a:schemeClr val="tx1">
                    <a:tint val="75000"/>
                  </a:schemeClr>
                </a:solidFill>
              </a:defRPr>
            </a:lvl4pPr>
            <a:lvl5pPr marL="3287395" indent="0">
              <a:buNone/>
              <a:defRPr sz="2875">
                <a:solidFill>
                  <a:schemeClr val="tx1">
                    <a:tint val="75000"/>
                  </a:schemeClr>
                </a:solidFill>
              </a:defRPr>
            </a:lvl5pPr>
            <a:lvl6pPr marL="4109085" indent="0">
              <a:buNone/>
              <a:defRPr sz="2875">
                <a:solidFill>
                  <a:schemeClr val="tx1">
                    <a:tint val="75000"/>
                  </a:schemeClr>
                </a:solidFill>
              </a:defRPr>
            </a:lvl6pPr>
            <a:lvl7pPr marL="4930775" indent="0">
              <a:buNone/>
              <a:defRPr sz="2875">
                <a:solidFill>
                  <a:schemeClr val="tx1">
                    <a:tint val="75000"/>
                  </a:schemeClr>
                </a:solidFill>
              </a:defRPr>
            </a:lvl7pPr>
            <a:lvl8pPr marL="5752465" indent="0">
              <a:buNone/>
              <a:defRPr sz="2875">
                <a:solidFill>
                  <a:schemeClr val="tx1">
                    <a:tint val="75000"/>
                  </a:schemeClr>
                </a:solidFill>
              </a:defRPr>
            </a:lvl8pPr>
            <a:lvl9pPr marL="6574155" indent="0">
              <a:buNone/>
              <a:defRPr sz="2875">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06577" y="3310636"/>
            <a:ext cx="9313386" cy="7890829"/>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11093887" y="3310636"/>
            <a:ext cx="9313386" cy="7890829"/>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9431" y="662128"/>
            <a:ext cx="18900696" cy="2403810"/>
          </a:xfrm>
        </p:spPr>
        <p:txBody>
          <a:bodyPr/>
          <a:lstStyle/>
          <a:p>
            <a:r>
              <a:rPr lang="en-GB"/>
              <a:t>Click to edit Master title style</a:t>
            </a:r>
            <a:endParaRPr lang="en-US" dirty="0"/>
          </a:p>
        </p:txBody>
      </p:sp>
      <p:sp>
        <p:nvSpPr>
          <p:cNvPr id="3" name="Text Placeholder 2"/>
          <p:cNvSpPr>
            <a:spLocks noGrp="1"/>
          </p:cNvSpPr>
          <p:nvPr>
            <p:ph type="body" idx="1"/>
          </p:nvPr>
        </p:nvSpPr>
        <p:spPr>
          <a:xfrm>
            <a:off x="1509432" y="3048665"/>
            <a:ext cx="9270585" cy="1494103"/>
          </a:xfrm>
        </p:spPr>
        <p:txBody>
          <a:bodyPr anchor="b"/>
          <a:lstStyle>
            <a:lvl1pPr marL="0" indent="0">
              <a:buNone/>
              <a:defRPr sz="4315" b="1"/>
            </a:lvl1pPr>
            <a:lvl2pPr marL="821690" indent="0">
              <a:buNone/>
              <a:defRPr sz="3595" b="1"/>
            </a:lvl2pPr>
            <a:lvl3pPr marL="1643380" indent="0">
              <a:buNone/>
              <a:defRPr sz="3235" b="1"/>
            </a:lvl3pPr>
            <a:lvl4pPr marL="2465070" indent="0">
              <a:buNone/>
              <a:defRPr sz="2875" b="1"/>
            </a:lvl4pPr>
            <a:lvl5pPr marL="3287395" indent="0">
              <a:buNone/>
              <a:defRPr sz="2875" b="1"/>
            </a:lvl5pPr>
            <a:lvl6pPr marL="4109085" indent="0">
              <a:buNone/>
              <a:defRPr sz="2875" b="1"/>
            </a:lvl6pPr>
            <a:lvl7pPr marL="4930775" indent="0">
              <a:buNone/>
              <a:defRPr sz="2875" b="1"/>
            </a:lvl7pPr>
            <a:lvl8pPr marL="5752465" indent="0">
              <a:buNone/>
              <a:defRPr sz="2875" b="1"/>
            </a:lvl8pPr>
            <a:lvl9pPr marL="6574155" indent="0">
              <a:buNone/>
              <a:defRPr sz="2875" b="1"/>
            </a:lvl9pPr>
          </a:lstStyle>
          <a:p>
            <a:pPr lvl="0"/>
            <a:r>
              <a:rPr lang="en-GB"/>
              <a:t>Click to edit Master text styles</a:t>
            </a:r>
            <a:endParaRPr lang="en-GB"/>
          </a:p>
        </p:txBody>
      </p:sp>
      <p:sp>
        <p:nvSpPr>
          <p:cNvPr id="4" name="Content Placeholder 3"/>
          <p:cNvSpPr>
            <a:spLocks noGrp="1"/>
          </p:cNvSpPr>
          <p:nvPr>
            <p:ph sz="half" idx="2"/>
          </p:nvPr>
        </p:nvSpPr>
        <p:spPr>
          <a:xfrm>
            <a:off x="1509432" y="4542768"/>
            <a:ext cx="9270585" cy="668172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11093886" y="3048665"/>
            <a:ext cx="9316241" cy="1494103"/>
          </a:xfrm>
        </p:spPr>
        <p:txBody>
          <a:bodyPr anchor="b"/>
          <a:lstStyle>
            <a:lvl1pPr marL="0" indent="0">
              <a:buNone/>
              <a:defRPr sz="4315" b="1"/>
            </a:lvl1pPr>
            <a:lvl2pPr marL="821690" indent="0">
              <a:buNone/>
              <a:defRPr sz="3595" b="1"/>
            </a:lvl2pPr>
            <a:lvl3pPr marL="1643380" indent="0">
              <a:buNone/>
              <a:defRPr sz="3235" b="1"/>
            </a:lvl3pPr>
            <a:lvl4pPr marL="2465070" indent="0">
              <a:buNone/>
              <a:defRPr sz="2875" b="1"/>
            </a:lvl4pPr>
            <a:lvl5pPr marL="3287395" indent="0">
              <a:buNone/>
              <a:defRPr sz="2875" b="1"/>
            </a:lvl5pPr>
            <a:lvl6pPr marL="4109085" indent="0">
              <a:buNone/>
              <a:defRPr sz="2875" b="1"/>
            </a:lvl6pPr>
            <a:lvl7pPr marL="4930775" indent="0">
              <a:buNone/>
              <a:defRPr sz="2875" b="1"/>
            </a:lvl7pPr>
            <a:lvl8pPr marL="5752465" indent="0">
              <a:buNone/>
              <a:defRPr sz="2875" b="1"/>
            </a:lvl8pPr>
            <a:lvl9pPr marL="6574155" indent="0">
              <a:buNone/>
              <a:defRPr sz="2875" b="1"/>
            </a:lvl9pPr>
          </a:lstStyle>
          <a:p>
            <a:pPr lvl="0"/>
            <a:r>
              <a:rPr lang="en-GB"/>
              <a:t>Click to edit Master text styles</a:t>
            </a:r>
            <a:endParaRPr lang="en-GB"/>
          </a:p>
        </p:txBody>
      </p:sp>
      <p:sp>
        <p:nvSpPr>
          <p:cNvPr id="6" name="Content Placeholder 5"/>
          <p:cNvSpPr>
            <a:spLocks noGrp="1"/>
          </p:cNvSpPr>
          <p:nvPr>
            <p:ph sz="quarter" idx="4"/>
          </p:nvPr>
        </p:nvSpPr>
        <p:spPr>
          <a:xfrm>
            <a:off x="11093886" y="4542768"/>
            <a:ext cx="9316241" cy="668172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9433" y="829098"/>
            <a:ext cx="7067786" cy="2901844"/>
          </a:xfrm>
        </p:spPr>
        <p:txBody>
          <a:bodyPr anchor="b"/>
          <a:lstStyle>
            <a:lvl1pPr>
              <a:defRPr sz="5750"/>
            </a:lvl1pPr>
          </a:lstStyle>
          <a:p>
            <a:r>
              <a:rPr lang="en-GB"/>
              <a:t>Click to edit Master title style</a:t>
            </a:r>
            <a:endParaRPr lang="en-US" dirty="0"/>
          </a:p>
        </p:txBody>
      </p:sp>
      <p:sp>
        <p:nvSpPr>
          <p:cNvPr id="3" name="Content Placeholder 2"/>
          <p:cNvSpPr>
            <a:spLocks noGrp="1"/>
          </p:cNvSpPr>
          <p:nvPr>
            <p:ph idx="1"/>
          </p:nvPr>
        </p:nvSpPr>
        <p:spPr>
          <a:xfrm>
            <a:off x="9316240" y="1790623"/>
            <a:ext cx="11093887" cy="8837958"/>
          </a:xfrm>
        </p:spPr>
        <p:txBody>
          <a:bodyPr/>
          <a:lstStyle>
            <a:lvl1pPr>
              <a:defRPr sz="5750"/>
            </a:lvl1pPr>
            <a:lvl2pPr>
              <a:defRPr sz="5035"/>
            </a:lvl2pPr>
            <a:lvl3pPr>
              <a:defRPr sz="4315"/>
            </a:lvl3pPr>
            <a:lvl4pPr>
              <a:defRPr sz="3595"/>
            </a:lvl4pPr>
            <a:lvl5pPr>
              <a:defRPr sz="3595"/>
            </a:lvl5pPr>
            <a:lvl6pPr>
              <a:defRPr sz="3595"/>
            </a:lvl6pPr>
            <a:lvl7pPr>
              <a:defRPr sz="3595"/>
            </a:lvl7pPr>
            <a:lvl8pPr>
              <a:defRPr sz="3595"/>
            </a:lvl8pPr>
            <a:lvl9pPr>
              <a:defRPr sz="359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1509433" y="3730943"/>
            <a:ext cx="7067786" cy="6912032"/>
          </a:xfrm>
        </p:spPr>
        <p:txBody>
          <a:bodyPr/>
          <a:lstStyle>
            <a:lvl1pPr marL="0" indent="0">
              <a:buNone/>
              <a:defRPr sz="2875"/>
            </a:lvl1pPr>
            <a:lvl2pPr marL="821690" indent="0">
              <a:buNone/>
              <a:defRPr sz="2515"/>
            </a:lvl2pPr>
            <a:lvl3pPr marL="1643380" indent="0">
              <a:buNone/>
              <a:defRPr sz="2155"/>
            </a:lvl3pPr>
            <a:lvl4pPr marL="2465070" indent="0">
              <a:buNone/>
              <a:defRPr sz="1795"/>
            </a:lvl4pPr>
            <a:lvl5pPr marL="3287395" indent="0">
              <a:buNone/>
              <a:defRPr sz="1795"/>
            </a:lvl5pPr>
            <a:lvl6pPr marL="4109085" indent="0">
              <a:buNone/>
              <a:defRPr sz="1795"/>
            </a:lvl6pPr>
            <a:lvl7pPr marL="4930775" indent="0">
              <a:buNone/>
              <a:defRPr sz="1795"/>
            </a:lvl7pPr>
            <a:lvl8pPr marL="5752465" indent="0">
              <a:buNone/>
              <a:defRPr sz="1795"/>
            </a:lvl8pPr>
            <a:lvl9pPr marL="6574155" indent="0">
              <a:buNone/>
              <a:defRPr sz="1795"/>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9433" y="829098"/>
            <a:ext cx="7067786" cy="2901844"/>
          </a:xfrm>
        </p:spPr>
        <p:txBody>
          <a:bodyPr anchor="b"/>
          <a:lstStyle>
            <a:lvl1pPr>
              <a:defRPr sz="5750"/>
            </a:lvl1pPr>
          </a:lstStyle>
          <a:p>
            <a:r>
              <a:rPr lang="en-GB"/>
              <a:t>Click to edit Master title style</a:t>
            </a:r>
            <a:endParaRPr lang="en-US" dirty="0"/>
          </a:p>
        </p:txBody>
      </p:sp>
      <p:sp>
        <p:nvSpPr>
          <p:cNvPr id="3" name="Picture Placeholder 2"/>
          <p:cNvSpPr>
            <a:spLocks noGrp="1" noChangeAspect="1"/>
          </p:cNvSpPr>
          <p:nvPr>
            <p:ph type="pic" idx="1"/>
          </p:nvPr>
        </p:nvSpPr>
        <p:spPr>
          <a:xfrm>
            <a:off x="9316240" y="1790623"/>
            <a:ext cx="11093887" cy="8837958"/>
          </a:xfrm>
        </p:spPr>
        <p:txBody>
          <a:bodyPr anchor="t"/>
          <a:lstStyle>
            <a:lvl1pPr marL="0" indent="0">
              <a:buNone/>
              <a:defRPr sz="5750"/>
            </a:lvl1pPr>
            <a:lvl2pPr marL="821690" indent="0">
              <a:buNone/>
              <a:defRPr sz="5035"/>
            </a:lvl2pPr>
            <a:lvl3pPr marL="1643380" indent="0">
              <a:buNone/>
              <a:defRPr sz="4315"/>
            </a:lvl3pPr>
            <a:lvl4pPr marL="2465070" indent="0">
              <a:buNone/>
              <a:defRPr sz="3595"/>
            </a:lvl4pPr>
            <a:lvl5pPr marL="3287395" indent="0">
              <a:buNone/>
              <a:defRPr sz="3595"/>
            </a:lvl5pPr>
            <a:lvl6pPr marL="4109085" indent="0">
              <a:buNone/>
              <a:defRPr sz="3595"/>
            </a:lvl6pPr>
            <a:lvl7pPr marL="4930775" indent="0">
              <a:buNone/>
              <a:defRPr sz="3595"/>
            </a:lvl7pPr>
            <a:lvl8pPr marL="5752465" indent="0">
              <a:buNone/>
              <a:defRPr sz="3595"/>
            </a:lvl8pPr>
            <a:lvl9pPr marL="6574155" indent="0">
              <a:buNone/>
              <a:defRPr sz="3595"/>
            </a:lvl9pPr>
          </a:lstStyle>
          <a:p>
            <a:r>
              <a:rPr lang="en-GB"/>
              <a:t>Click icon to add picture</a:t>
            </a:r>
            <a:endParaRPr lang="en-US" dirty="0"/>
          </a:p>
        </p:txBody>
      </p:sp>
      <p:sp>
        <p:nvSpPr>
          <p:cNvPr id="4" name="Text Placeholder 3"/>
          <p:cNvSpPr>
            <a:spLocks noGrp="1"/>
          </p:cNvSpPr>
          <p:nvPr>
            <p:ph type="body" sz="half" idx="2"/>
          </p:nvPr>
        </p:nvSpPr>
        <p:spPr>
          <a:xfrm>
            <a:off x="1509433" y="3730943"/>
            <a:ext cx="7067786" cy="6912032"/>
          </a:xfrm>
        </p:spPr>
        <p:txBody>
          <a:bodyPr/>
          <a:lstStyle>
            <a:lvl1pPr marL="0" indent="0">
              <a:buNone/>
              <a:defRPr sz="2875"/>
            </a:lvl1pPr>
            <a:lvl2pPr marL="821690" indent="0">
              <a:buNone/>
              <a:defRPr sz="2515"/>
            </a:lvl2pPr>
            <a:lvl3pPr marL="1643380" indent="0">
              <a:buNone/>
              <a:defRPr sz="2155"/>
            </a:lvl3pPr>
            <a:lvl4pPr marL="2465070" indent="0">
              <a:buNone/>
              <a:defRPr sz="1795"/>
            </a:lvl4pPr>
            <a:lvl5pPr marL="3287395" indent="0">
              <a:buNone/>
              <a:defRPr sz="1795"/>
            </a:lvl5pPr>
            <a:lvl6pPr marL="4109085" indent="0">
              <a:buNone/>
              <a:defRPr sz="1795"/>
            </a:lvl6pPr>
            <a:lvl7pPr marL="4930775" indent="0">
              <a:buNone/>
              <a:defRPr sz="1795"/>
            </a:lvl7pPr>
            <a:lvl8pPr marL="5752465" indent="0">
              <a:buNone/>
              <a:defRPr sz="1795"/>
            </a:lvl8pPr>
            <a:lvl9pPr marL="6574155" indent="0">
              <a:buNone/>
              <a:defRPr sz="1795"/>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5957907C-8ED1-4C89-A0B0-6B6C3861E55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EAEBF2-F1D5-406F-9115-897BD295E56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6577" y="662128"/>
            <a:ext cx="18900696" cy="240381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506577" y="3310636"/>
            <a:ext cx="18900696" cy="7890829"/>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1506577" y="11526771"/>
            <a:ext cx="4930616" cy="662127"/>
          </a:xfrm>
          <a:prstGeom prst="rect">
            <a:avLst/>
          </a:prstGeom>
        </p:spPr>
        <p:txBody>
          <a:bodyPr vert="horz" lIns="91440" tIns="45720" rIns="91440" bIns="45720" rtlCol="0" anchor="ctr"/>
          <a:lstStyle>
            <a:lvl1pPr algn="l">
              <a:defRPr sz="2155">
                <a:solidFill>
                  <a:schemeClr val="tx1">
                    <a:tint val="75000"/>
                  </a:schemeClr>
                </a:solidFill>
              </a:defRPr>
            </a:lvl1pPr>
          </a:lstStyle>
          <a:p>
            <a:fld id="{5957907C-8ED1-4C89-A0B0-6B6C3861E55B}" type="datetimeFigureOut">
              <a:rPr lang="zh-CN" altLang="en-US" smtClean="0"/>
            </a:fld>
            <a:endParaRPr lang="zh-CN" altLang="en-US"/>
          </a:p>
        </p:txBody>
      </p:sp>
      <p:sp>
        <p:nvSpPr>
          <p:cNvPr id="5" name="Footer Placeholder 4"/>
          <p:cNvSpPr>
            <a:spLocks noGrp="1"/>
          </p:cNvSpPr>
          <p:nvPr>
            <p:ph type="ftr" sz="quarter" idx="3"/>
          </p:nvPr>
        </p:nvSpPr>
        <p:spPr>
          <a:xfrm>
            <a:off x="7258963" y="11526771"/>
            <a:ext cx="7395924" cy="662127"/>
          </a:xfrm>
          <a:prstGeom prst="rect">
            <a:avLst/>
          </a:prstGeom>
        </p:spPr>
        <p:txBody>
          <a:bodyPr vert="horz" lIns="91440" tIns="45720" rIns="91440" bIns="45720" rtlCol="0" anchor="ctr"/>
          <a:lstStyle>
            <a:lvl1pPr algn="ctr">
              <a:defRPr sz="215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5476657" y="11526771"/>
            <a:ext cx="4930616" cy="662127"/>
          </a:xfrm>
          <a:prstGeom prst="rect">
            <a:avLst/>
          </a:prstGeom>
        </p:spPr>
        <p:txBody>
          <a:bodyPr vert="horz" lIns="91440" tIns="45720" rIns="91440" bIns="45720" rtlCol="0" anchor="ctr"/>
          <a:lstStyle>
            <a:lvl1pPr algn="r">
              <a:defRPr sz="2155">
                <a:solidFill>
                  <a:schemeClr val="tx1">
                    <a:tint val="75000"/>
                  </a:schemeClr>
                </a:solidFill>
              </a:defRPr>
            </a:lvl1pPr>
          </a:lstStyle>
          <a:p>
            <a:fld id="{78EAEBF2-F1D5-406F-9115-897BD295E56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643380" rtl="0" eaLnBrk="1" latinLnBrk="0" hangingPunct="1">
        <a:lnSpc>
          <a:spcPct val="90000"/>
        </a:lnSpc>
        <a:spcBef>
          <a:spcPct val="0"/>
        </a:spcBef>
        <a:buNone/>
        <a:defRPr sz="7910" kern="1200">
          <a:solidFill>
            <a:schemeClr val="tx1"/>
          </a:solidFill>
          <a:latin typeface="+mj-lt"/>
          <a:ea typeface="+mj-ea"/>
          <a:cs typeface="+mj-cs"/>
        </a:defRPr>
      </a:lvl1pPr>
    </p:titleStyle>
    <p:bodyStyle>
      <a:lvl1pPr marL="410845" indent="-410845" algn="l" defTabSz="1643380" rtl="0" eaLnBrk="1" latinLnBrk="0" hangingPunct="1">
        <a:lnSpc>
          <a:spcPct val="90000"/>
        </a:lnSpc>
        <a:spcBef>
          <a:spcPts val="1795"/>
        </a:spcBef>
        <a:buFont typeface="Arial" panose="020B0604020202020204" pitchFamily="34" charset="0"/>
        <a:buChar char="•"/>
        <a:defRPr sz="5035" kern="1200">
          <a:solidFill>
            <a:schemeClr val="tx1"/>
          </a:solidFill>
          <a:latin typeface="+mn-lt"/>
          <a:ea typeface="+mn-ea"/>
          <a:cs typeface="+mn-cs"/>
        </a:defRPr>
      </a:lvl1pPr>
      <a:lvl2pPr marL="1232535" indent="-410845" algn="l" defTabSz="1643380" rtl="0" eaLnBrk="1" latinLnBrk="0" hangingPunct="1">
        <a:lnSpc>
          <a:spcPct val="90000"/>
        </a:lnSpc>
        <a:spcBef>
          <a:spcPts val="900"/>
        </a:spcBef>
        <a:buFont typeface="Arial" panose="020B0604020202020204" pitchFamily="34" charset="0"/>
        <a:buChar char="•"/>
        <a:defRPr sz="4315" kern="1200">
          <a:solidFill>
            <a:schemeClr val="tx1"/>
          </a:solidFill>
          <a:latin typeface="+mn-lt"/>
          <a:ea typeface="+mn-ea"/>
          <a:cs typeface="+mn-cs"/>
        </a:defRPr>
      </a:lvl2pPr>
      <a:lvl3pPr marL="2054225" indent="-410845" algn="l" defTabSz="1643380" rtl="0" eaLnBrk="1" latinLnBrk="0" hangingPunct="1">
        <a:lnSpc>
          <a:spcPct val="90000"/>
        </a:lnSpc>
        <a:spcBef>
          <a:spcPts val="900"/>
        </a:spcBef>
        <a:buFont typeface="Arial" panose="020B0604020202020204" pitchFamily="34" charset="0"/>
        <a:buChar char="•"/>
        <a:defRPr sz="3595" kern="1200">
          <a:solidFill>
            <a:schemeClr val="tx1"/>
          </a:solidFill>
          <a:latin typeface="+mn-lt"/>
          <a:ea typeface="+mn-ea"/>
          <a:cs typeface="+mn-cs"/>
        </a:defRPr>
      </a:lvl3pPr>
      <a:lvl4pPr marL="2875915" indent="-410845" algn="l" defTabSz="1643380" rtl="0" eaLnBrk="1" latinLnBrk="0" hangingPunct="1">
        <a:lnSpc>
          <a:spcPct val="90000"/>
        </a:lnSpc>
        <a:spcBef>
          <a:spcPts val="900"/>
        </a:spcBef>
        <a:buFont typeface="Arial" panose="020B0604020202020204" pitchFamily="34" charset="0"/>
        <a:buChar char="•"/>
        <a:defRPr sz="3235" kern="1200">
          <a:solidFill>
            <a:schemeClr val="tx1"/>
          </a:solidFill>
          <a:latin typeface="+mn-lt"/>
          <a:ea typeface="+mn-ea"/>
          <a:cs typeface="+mn-cs"/>
        </a:defRPr>
      </a:lvl4pPr>
      <a:lvl5pPr marL="3698240" indent="-410845" algn="l" defTabSz="1643380" rtl="0" eaLnBrk="1" latinLnBrk="0" hangingPunct="1">
        <a:lnSpc>
          <a:spcPct val="90000"/>
        </a:lnSpc>
        <a:spcBef>
          <a:spcPts val="900"/>
        </a:spcBef>
        <a:buFont typeface="Arial" panose="020B0604020202020204" pitchFamily="34" charset="0"/>
        <a:buChar char="•"/>
        <a:defRPr sz="3235" kern="1200">
          <a:solidFill>
            <a:schemeClr val="tx1"/>
          </a:solidFill>
          <a:latin typeface="+mn-lt"/>
          <a:ea typeface="+mn-ea"/>
          <a:cs typeface="+mn-cs"/>
        </a:defRPr>
      </a:lvl5pPr>
      <a:lvl6pPr marL="4519930" indent="-410845" algn="l" defTabSz="1643380" rtl="0" eaLnBrk="1" latinLnBrk="0" hangingPunct="1">
        <a:lnSpc>
          <a:spcPct val="90000"/>
        </a:lnSpc>
        <a:spcBef>
          <a:spcPts val="900"/>
        </a:spcBef>
        <a:buFont typeface="Arial" panose="020B0604020202020204" pitchFamily="34" charset="0"/>
        <a:buChar char="•"/>
        <a:defRPr sz="3235" kern="1200">
          <a:solidFill>
            <a:schemeClr val="tx1"/>
          </a:solidFill>
          <a:latin typeface="+mn-lt"/>
          <a:ea typeface="+mn-ea"/>
          <a:cs typeface="+mn-cs"/>
        </a:defRPr>
      </a:lvl6pPr>
      <a:lvl7pPr marL="5341620" indent="-410845" algn="l" defTabSz="1643380" rtl="0" eaLnBrk="1" latinLnBrk="0" hangingPunct="1">
        <a:lnSpc>
          <a:spcPct val="90000"/>
        </a:lnSpc>
        <a:spcBef>
          <a:spcPts val="900"/>
        </a:spcBef>
        <a:buFont typeface="Arial" panose="020B0604020202020204" pitchFamily="34" charset="0"/>
        <a:buChar char="•"/>
        <a:defRPr sz="3235" kern="1200">
          <a:solidFill>
            <a:schemeClr val="tx1"/>
          </a:solidFill>
          <a:latin typeface="+mn-lt"/>
          <a:ea typeface="+mn-ea"/>
          <a:cs typeface="+mn-cs"/>
        </a:defRPr>
      </a:lvl7pPr>
      <a:lvl8pPr marL="6163310" indent="-410845" algn="l" defTabSz="1643380" rtl="0" eaLnBrk="1" latinLnBrk="0" hangingPunct="1">
        <a:lnSpc>
          <a:spcPct val="90000"/>
        </a:lnSpc>
        <a:spcBef>
          <a:spcPts val="900"/>
        </a:spcBef>
        <a:buFont typeface="Arial" panose="020B0604020202020204" pitchFamily="34" charset="0"/>
        <a:buChar char="•"/>
        <a:defRPr sz="3235" kern="1200">
          <a:solidFill>
            <a:schemeClr val="tx1"/>
          </a:solidFill>
          <a:latin typeface="+mn-lt"/>
          <a:ea typeface="+mn-ea"/>
          <a:cs typeface="+mn-cs"/>
        </a:defRPr>
      </a:lvl8pPr>
      <a:lvl9pPr marL="6985000" indent="-410845" algn="l" defTabSz="1643380" rtl="0" eaLnBrk="1" latinLnBrk="0" hangingPunct="1">
        <a:lnSpc>
          <a:spcPct val="90000"/>
        </a:lnSpc>
        <a:spcBef>
          <a:spcPts val="900"/>
        </a:spcBef>
        <a:buFont typeface="Arial" panose="020B0604020202020204" pitchFamily="34" charset="0"/>
        <a:buChar char="•"/>
        <a:defRPr sz="3235" kern="1200">
          <a:solidFill>
            <a:schemeClr val="tx1"/>
          </a:solidFill>
          <a:latin typeface="+mn-lt"/>
          <a:ea typeface="+mn-ea"/>
          <a:cs typeface="+mn-cs"/>
        </a:defRPr>
      </a:lvl9pPr>
    </p:bodyStyle>
    <p:otherStyle>
      <a:defPPr>
        <a:defRPr lang="en-US"/>
      </a:defPPr>
      <a:lvl1pPr marL="0" algn="l" defTabSz="1643380" rtl="0" eaLnBrk="1" latinLnBrk="0" hangingPunct="1">
        <a:defRPr sz="3235" kern="1200">
          <a:solidFill>
            <a:schemeClr val="tx1"/>
          </a:solidFill>
          <a:latin typeface="+mn-lt"/>
          <a:ea typeface="+mn-ea"/>
          <a:cs typeface="+mn-cs"/>
        </a:defRPr>
      </a:lvl1pPr>
      <a:lvl2pPr marL="821690" algn="l" defTabSz="1643380" rtl="0" eaLnBrk="1" latinLnBrk="0" hangingPunct="1">
        <a:defRPr sz="3235" kern="1200">
          <a:solidFill>
            <a:schemeClr val="tx1"/>
          </a:solidFill>
          <a:latin typeface="+mn-lt"/>
          <a:ea typeface="+mn-ea"/>
          <a:cs typeface="+mn-cs"/>
        </a:defRPr>
      </a:lvl2pPr>
      <a:lvl3pPr marL="1643380" algn="l" defTabSz="1643380" rtl="0" eaLnBrk="1" latinLnBrk="0" hangingPunct="1">
        <a:defRPr sz="3235" kern="1200">
          <a:solidFill>
            <a:schemeClr val="tx1"/>
          </a:solidFill>
          <a:latin typeface="+mn-lt"/>
          <a:ea typeface="+mn-ea"/>
          <a:cs typeface="+mn-cs"/>
        </a:defRPr>
      </a:lvl3pPr>
      <a:lvl4pPr marL="2465070" algn="l" defTabSz="1643380" rtl="0" eaLnBrk="1" latinLnBrk="0" hangingPunct="1">
        <a:defRPr sz="3235" kern="1200">
          <a:solidFill>
            <a:schemeClr val="tx1"/>
          </a:solidFill>
          <a:latin typeface="+mn-lt"/>
          <a:ea typeface="+mn-ea"/>
          <a:cs typeface="+mn-cs"/>
        </a:defRPr>
      </a:lvl4pPr>
      <a:lvl5pPr marL="3287395" algn="l" defTabSz="1643380" rtl="0" eaLnBrk="1" latinLnBrk="0" hangingPunct="1">
        <a:defRPr sz="3235" kern="1200">
          <a:solidFill>
            <a:schemeClr val="tx1"/>
          </a:solidFill>
          <a:latin typeface="+mn-lt"/>
          <a:ea typeface="+mn-ea"/>
          <a:cs typeface="+mn-cs"/>
        </a:defRPr>
      </a:lvl5pPr>
      <a:lvl6pPr marL="4109085" algn="l" defTabSz="1643380" rtl="0" eaLnBrk="1" latinLnBrk="0" hangingPunct="1">
        <a:defRPr sz="3235" kern="1200">
          <a:solidFill>
            <a:schemeClr val="tx1"/>
          </a:solidFill>
          <a:latin typeface="+mn-lt"/>
          <a:ea typeface="+mn-ea"/>
          <a:cs typeface="+mn-cs"/>
        </a:defRPr>
      </a:lvl6pPr>
      <a:lvl7pPr marL="4930775" algn="l" defTabSz="1643380" rtl="0" eaLnBrk="1" latinLnBrk="0" hangingPunct="1">
        <a:defRPr sz="3235" kern="1200">
          <a:solidFill>
            <a:schemeClr val="tx1"/>
          </a:solidFill>
          <a:latin typeface="+mn-lt"/>
          <a:ea typeface="+mn-ea"/>
          <a:cs typeface="+mn-cs"/>
        </a:defRPr>
      </a:lvl7pPr>
      <a:lvl8pPr marL="5752465" algn="l" defTabSz="1643380" rtl="0" eaLnBrk="1" latinLnBrk="0" hangingPunct="1">
        <a:defRPr sz="3235" kern="1200">
          <a:solidFill>
            <a:schemeClr val="tx1"/>
          </a:solidFill>
          <a:latin typeface="+mn-lt"/>
          <a:ea typeface="+mn-ea"/>
          <a:cs typeface="+mn-cs"/>
        </a:defRPr>
      </a:lvl8pPr>
      <a:lvl9pPr marL="6574155" algn="l" defTabSz="1643380" rtl="0" eaLnBrk="1" latinLnBrk="0" hangingPunct="1">
        <a:defRPr sz="32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notesSlide" Target="../notesSlides/notesSlide1.xml"/><Relationship Id="rId15" Type="http://schemas.openxmlformats.org/officeDocument/2006/relationships/slideLayout" Target="../slideLayouts/slideLayout7.xml"/><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8" Type="http://schemas.openxmlformats.org/officeDocument/2006/relationships/slideLayout" Target="../slideLayouts/slideLayout7.xml"/><Relationship Id="rId47" Type="http://schemas.openxmlformats.org/officeDocument/2006/relationships/tags" Target="../tags/tag47.xml"/><Relationship Id="rId46" Type="http://schemas.openxmlformats.org/officeDocument/2006/relationships/tags" Target="../tags/tag4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6" Type="http://schemas.openxmlformats.org/officeDocument/2006/relationships/slideLayout" Target="../slideLayouts/slideLayout7.xml"/><Relationship Id="rId45" Type="http://schemas.openxmlformats.org/officeDocument/2006/relationships/tags" Target="../tags/tag91.xml"/><Relationship Id="rId44" Type="http://schemas.openxmlformats.org/officeDocument/2006/relationships/tags" Target="../tags/tag90.xml"/><Relationship Id="rId43" Type="http://schemas.openxmlformats.org/officeDocument/2006/relationships/image" Target="../media/image15.png"/><Relationship Id="rId42" Type="http://schemas.openxmlformats.org/officeDocument/2006/relationships/tags" Target="../tags/tag89.xml"/><Relationship Id="rId41" Type="http://schemas.openxmlformats.org/officeDocument/2006/relationships/tags" Target="../tags/tag88.xml"/><Relationship Id="rId40" Type="http://schemas.openxmlformats.org/officeDocument/2006/relationships/tags" Target="../tags/tag87.xml"/><Relationship Id="rId4" Type="http://schemas.openxmlformats.org/officeDocument/2006/relationships/tags" Target="../tags/tag51.xml"/><Relationship Id="rId39" Type="http://schemas.openxmlformats.org/officeDocument/2006/relationships/tags" Target="../tags/tag86.xml"/><Relationship Id="rId38" Type="http://schemas.openxmlformats.org/officeDocument/2006/relationships/tags" Target="../tags/tag85.xml"/><Relationship Id="rId37" Type="http://schemas.openxmlformats.org/officeDocument/2006/relationships/tags" Target="../tags/tag84.xml"/><Relationship Id="rId36" Type="http://schemas.openxmlformats.org/officeDocument/2006/relationships/tags" Target="../tags/tag83.xml"/><Relationship Id="rId35" Type="http://schemas.openxmlformats.org/officeDocument/2006/relationships/tags" Target="../tags/tag82.xml"/><Relationship Id="rId34" Type="http://schemas.openxmlformats.org/officeDocument/2006/relationships/tags" Target="../tags/tag81.xml"/><Relationship Id="rId33" Type="http://schemas.openxmlformats.org/officeDocument/2006/relationships/tags" Target="../tags/tag80.xml"/><Relationship Id="rId32" Type="http://schemas.openxmlformats.org/officeDocument/2006/relationships/tags" Target="../tags/tag79.xml"/><Relationship Id="rId31" Type="http://schemas.openxmlformats.org/officeDocument/2006/relationships/tags" Target="../tags/tag78.xml"/><Relationship Id="rId30" Type="http://schemas.openxmlformats.org/officeDocument/2006/relationships/tags" Target="../tags/tag77.xml"/><Relationship Id="rId3" Type="http://schemas.openxmlformats.org/officeDocument/2006/relationships/tags" Target="../tags/tag50.xml"/><Relationship Id="rId29" Type="http://schemas.openxmlformats.org/officeDocument/2006/relationships/tags" Target="../tags/tag76.xml"/><Relationship Id="rId28" Type="http://schemas.openxmlformats.org/officeDocument/2006/relationships/tags" Target="../tags/tag75.xml"/><Relationship Id="rId27" Type="http://schemas.openxmlformats.org/officeDocument/2006/relationships/tags" Target="../tags/tag74.xml"/><Relationship Id="rId26" Type="http://schemas.openxmlformats.org/officeDocument/2006/relationships/tags" Target="../tags/tag73.xml"/><Relationship Id="rId25" Type="http://schemas.openxmlformats.org/officeDocument/2006/relationships/tags" Target="../tags/tag72.xml"/><Relationship Id="rId24" Type="http://schemas.openxmlformats.org/officeDocument/2006/relationships/tags" Target="../tags/tag71.xml"/><Relationship Id="rId23" Type="http://schemas.openxmlformats.org/officeDocument/2006/relationships/tags" Target="../tags/tag70.xml"/><Relationship Id="rId22" Type="http://schemas.openxmlformats.org/officeDocument/2006/relationships/tags" Target="../tags/tag69.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tags" Target="../tags/tag49.xml"/><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8.xml"/></Relationships>
</file>

<file path=ppt/slides/_rels/slide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15.png"/><Relationship Id="rId14" Type="http://schemas.openxmlformats.org/officeDocument/2006/relationships/slideLayout" Target="../slideLayouts/slideLayout7.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2" Type="http://schemas.openxmlformats.org/officeDocument/2006/relationships/notesSlide" Target="../notesSlides/notesSlide4.xml"/><Relationship Id="rId31" Type="http://schemas.openxmlformats.org/officeDocument/2006/relationships/slideLayout" Target="../slideLayouts/slideLayout7.xml"/><Relationship Id="rId30" Type="http://schemas.openxmlformats.org/officeDocument/2006/relationships/image" Target="../media/image51.png"/><Relationship Id="rId3" Type="http://schemas.openxmlformats.org/officeDocument/2006/relationships/image" Target="../media/image24.png"/><Relationship Id="rId29" Type="http://schemas.openxmlformats.org/officeDocument/2006/relationships/image" Target="../media/image50.png"/><Relationship Id="rId28" Type="http://schemas.openxmlformats.org/officeDocument/2006/relationships/image" Target="../media/image49.png"/><Relationship Id="rId27" Type="http://schemas.openxmlformats.org/officeDocument/2006/relationships/image" Target="../media/image48.png"/><Relationship Id="rId26" Type="http://schemas.openxmlformats.org/officeDocument/2006/relationships/image" Target="../media/image47.png"/><Relationship Id="rId25" Type="http://schemas.openxmlformats.org/officeDocument/2006/relationships/image" Target="../media/image46.png"/><Relationship Id="rId24" Type="http://schemas.openxmlformats.org/officeDocument/2006/relationships/image" Target="../media/image45.png"/><Relationship Id="rId23" Type="http://schemas.openxmlformats.org/officeDocument/2006/relationships/image" Target="../media/image44.png"/><Relationship Id="rId22" Type="http://schemas.openxmlformats.org/officeDocument/2006/relationships/image" Target="../media/image43.png"/><Relationship Id="rId21" Type="http://schemas.openxmlformats.org/officeDocument/2006/relationships/image" Target="../media/image42.png"/><Relationship Id="rId20" Type="http://schemas.openxmlformats.org/officeDocument/2006/relationships/image" Target="../media/image41.png"/><Relationship Id="rId2" Type="http://schemas.openxmlformats.org/officeDocument/2006/relationships/image" Target="../media/image23.png"/><Relationship Id="rId19" Type="http://schemas.openxmlformats.org/officeDocument/2006/relationships/image" Target="../media/image40.png"/><Relationship Id="rId18" Type="http://schemas.openxmlformats.org/officeDocument/2006/relationships/image" Target="../media/image39.png"/><Relationship Id="rId17" Type="http://schemas.openxmlformats.org/officeDocument/2006/relationships/image" Target="../media/image38.png"/><Relationship Id="rId16" Type="http://schemas.openxmlformats.org/officeDocument/2006/relationships/image" Target="../media/image37.png"/><Relationship Id="rId15" Type="http://schemas.openxmlformats.org/officeDocument/2006/relationships/image" Target="../media/image36.png"/><Relationship Id="rId14" Type="http://schemas.openxmlformats.org/officeDocument/2006/relationships/image" Target="../media/image35.png"/><Relationship Id="rId13" Type="http://schemas.openxmlformats.org/officeDocument/2006/relationships/image" Target="../media/image34.png"/><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8" name="Group 577"/>
          <p:cNvGrpSpPr/>
          <p:nvPr/>
        </p:nvGrpSpPr>
        <p:grpSpPr>
          <a:xfrm flipH="1">
            <a:off x="7493450" y="1664294"/>
            <a:ext cx="232465" cy="232735"/>
            <a:chOff x="7980463" y="2055109"/>
            <a:chExt cx="702815" cy="702815"/>
          </a:xfrm>
        </p:grpSpPr>
        <p:sp>
          <p:nvSpPr>
            <p:cNvPr id="579" name="Oval 578"/>
            <p:cNvSpPr/>
            <p:nvPr/>
          </p:nvSpPr>
          <p:spPr>
            <a:xfrm>
              <a:off x="7980463" y="2055109"/>
              <a:ext cx="702815" cy="7028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0" name="Curved Connector 579"/>
            <p:cNvCxnSpPr/>
            <p:nvPr/>
          </p:nvCxnSpPr>
          <p:spPr>
            <a:xfrm flipH="1" flipV="1">
              <a:off x="8105035" y="2235630"/>
              <a:ext cx="474683" cy="334863"/>
            </a:xfrm>
            <a:prstGeom prst="curvedConnector3">
              <a:avLst>
                <a:gd name="adj1" fmla="val 50000"/>
              </a:avLst>
            </a:prstGeom>
            <a:ln w="1270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20" name="TextBox 19"/>
              <p:cNvSpPr txBox="1"/>
              <p:nvPr/>
            </p:nvSpPr>
            <p:spPr>
              <a:xfrm>
                <a:off x="2311400" y="6096000"/>
                <a:ext cx="46863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𝐳</m:t>
                          </m:r>
                        </m:e>
                        <m:sup>
                          <m:r>
                            <a:rPr lang="en-US" b="0" i="1" smtClean="0">
                              <a:latin typeface="Cambria Math" panose="02040503050406030204" pitchFamily="18" charset="0"/>
                            </a:rPr>
                            <m:t>0</m:t>
                          </m:r>
                        </m:sup>
                      </m:sSup>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311400" y="6096000"/>
                <a:ext cx="468630" cy="369570"/>
              </a:xfrm>
              <a:prstGeom prst="rect">
                <a:avLst/>
              </a:prstGeom>
              <a:blipFill rotWithShape="1">
                <a:blip r:embed="rId1"/>
                <a:stretch>
                  <a:fillRect/>
                </a:stretch>
              </a:blipFill>
            </p:spPr>
            <p:txBody>
              <a:bodyPr/>
              <a:lstStyle/>
              <a:p>
                <a:r>
                  <a:rPr lang="zh-CN" altLang="en-US">
                    <a:noFill/>
                  </a:rPr>
                  <a:t> </a:t>
                </a:r>
              </a:p>
            </p:txBody>
          </p:sp>
        </mc:Fallback>
      </mc:AlternateContent>
      <p:sp>
        <p:nvSpPr>
          <p:cNvPr id="21" name="TextBox 20"/>
          <p:cNvSpPr txBox="1"/>
          <p:nvPr/>
        </p:nvSpPr>
        <p:spPr>
          <a:xfrm>
            <a:off x="1285240" y="5547995"/>
            <a:ext cx="1422400" cy="36957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node features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47" name="TextBox 346"/>
              <p:cNvSpPr txBox="1"/>
              <p:nvPr/>
            </p:nvSpPr>
            <p:spPr>
              <a:xfrm>
                <a:off x="4693920" y="6078855"/>
                <a:ext cx="46291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𝐳</m:t>
                          </m:r>
                        </m:e>
                        <m:sup>
                          <m:r>
                            <a:rPr lang="en-US" altLang="zh-CN" b="0" i="1" smtClean="0">
                              <a:latin typeface="Cambria Math" panose="02040503050406030204" pitchFamily="18" charset="0"/>
                            </a:rPr>
                            <m:t>1</m:t>
                          </m:r>
                        </m:sup>
                      </m:sSup>
                    </m:oMath>
                  </m:oMathPara>
                </a14:m>
                <a:endParaRPr lang="en-US" dirty="0"/>
              </a:p>
            </p:txBody>
          </p:sp>
        </mc:Choice>
        <mc:Fallback>
          <p:sp>
            <p:nvSpPr>
              <p:cNvPr id="347" name="TextBox 346"/>
              <p:cNvSpPr txBox="1">
                <a:spLocks noRot="1" noChangeAspect="1" noMove="1" noResize="1" noEditPoints="1" noAdjustHandles="1" noChangeArrowheads="1" noChangeShapeType="1" noTextEdit="1"/>
              </p:cNvSpPr>
              <p:nvPr/>
            </p:nvSpPr>
            <p:spPr>
              <a:xfrm>
                <a:off x="4693920" y="6078855"/>
                <a:ext cx="462915" cy="36957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4" name="TextBox 353"/>
              <p:cNvSpPr txBox="1"/>
              <p:nvPr/>
            </p:nvSpPr>
            <p:spPr>
              <a:xfrm>
                <a:off x="7732395" y="5944235"/>
                <a:ext cx="46799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𝐳</m:t>
                          </m:r>
                        </m:e>
                        <m:sup>
                          <m:r>
                            <a:rPr lang="en-US" b="0" i="1" smtClean="0">
                              <a:latin typeface="Cambria Math" panose="02040503050406030204" pitchFamily="18" charset="0"/>
                            </a:rPr>
                            <m:t>2</m:t>
                          </m:r>
                        </m:sup>
                      </m:sSup>
                    </m:oMath>
                  </m:oMathPara>
                </a14:m>
                <a:endParaRPr lang="en-US" dirty="0"/>
              </a:p>
            </p:txBody>
          </p:sp>
        </mc:Choice>
        <mc:Fallback>
          <p:sp>
            <p:nvSpPr>
              <p:cNvPr id="354" name="TextBox 353"/>
              <p:cNvSpPr txBox="1">
                <a:spLocks noRot="1" noChangeAspect="1" noMove="1" noResize="1" noEditPoints="1" noAdjustHandles="1" noChangeArrowheads="1" noChangeShapeType="1" noTextEdit="1"/>
              </p:cNvSpPr>
              <p:nvPr/>
            </p:nvSpPr>
            <p:spPr>
              <a:xfrm>
                <a:off x="7732395" y="5944235"/>
                <a:ext cx="467995" cy="36957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0" name="TextBox 359"/>
              <p:cNvSpPr txBox="1"/>
              <p:nvPr/>
            </p:nvSpPr>
            <p:spPr>
              <a:xfrm>
                <a:off x="12990195" y="5956300"/>
                <a:ext cx="456565" cy="37909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𝐳</m:t>
                          </m:r>
                        </m:e>
                        <m:sup>
                          <m:r>
                            <a:rPr lang="en-US" b="0" i="1" smtClean="0">
                              <a:latin typeface="Cambria Math" panose="02040503050406030204" pitchFamily="18" charset="0"/>
                            </a:rPr>
                            <m:t>ℓ</m:t>
                          </m:r>
                        </m:sup>
                      </m:sSup>
                    </m:oMath>
                  </m:oMathPara>
                </a14:m>
                <a:endParaRPr lang="en-US" dirty="0"/>
              </a:p>
            </p:txBody>
          </p:sp>
        </mc:Choice>
        <mc:Fallback>
          <p:sp>
            <p:nvSpPr>
              <p:cNvPr id="360" name="TextBox 359"/>
              <p:cNvSpPr txBox="1">
                <a:spLocks noRot="1" noChangeAspect="1" noMove="1" noResize="1" noEditPoints="1" noAdjustHandles="1" noChangeArrowheads="1" noChangeShapeType="1" noTextEdit="1"/>
              </p:cNvSpPr>
              <p:nvPr/>
            </p:nvSpPr>
            <p:spPr>
              <a:xfrm>
                <a:off x="12990195" y="5956300"/>
                <a:ext cx="456565" cy="37909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1" name="TextBox 360"/>
              <p:cNvSpPr txBox="1"/>
              <p:nvPr/>
            </p:nvSpPr>
            <p:spPr>
              <a:xfrm>
                <a:off x="2443480" y="7936865"/>
                <a:ext cx="52197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a:rPr lang="en-US" b="0" i="1" smtClean="0">
                              <a:latin typeface="Cambria Math" panose="02040503050406030204" pitchFamily="18" charset="0"/>
                            </a:rPr>
                            <m:t>0</m:t>
                          </m:r>
                        </m:sup>
                      </m:sSup>
                    </m:oMath>
                  </m:oMathPara>
                </a14:m>
                <a:endParaRPr lang="en-US" dirty="0"/>
              </a:p>
            </p:txBody>
          </p:sp>
        </mc:Choice>
        <mc:Fallback>
          <p:sp>
            <p:nvSpPr>
              <p:cNvPr id="361" name="TextBox 360"/>
              <p:cNvSpPr txBox="1">
                <a:spLocks noRot="1" noChangeAspect="1" noMove="1" noResize="1" noEditPoints="1" noAdjustHandles="1" noChangeArrowheads="1" noChangeShapeType="1" noTextEdit="1"/>
              </p:cNvSpPr>
              <p:nvPr/>
            </p:nvSpPr>
            <p:spPr>
              <a:xfrm>
                <a:off x="2443480" y="7936865"/>
                <a:ext cx="521970" cy="369570"/>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33" name="Straight Arrow Connector 32"/>
          <p:cNvCxnSpPr>
            <a:stCxn id="110" idx="6"/>
            <a:endCxn id="29" idx="1"/>
          </p:cNvCxnSpPr>
          <p:nvPr/>
        </p:nvCxnSpPr>
        <p:spPr>
          <a:xfrm flipV="1">
            <a:off x="2250440" y="6475730"/>
            <a:ext cx="5162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6" name="Straight Arrow Connector 385"/>
          <p:cNvCxnSpPr>
            <a:stCxn id="29" idx="3"/>
            <a:endCxn id="345" idx="2"/>
          </p:cNvCxnSpPr>
          <p:nvPr/>
        </p:nvCxnSpPr>
        <p:spPr>
          <a:xfrm flipV="1">
            <a:off x="4693920" y="6474460"/>
            <a:ext cx="464820" cy="1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7" name="Straight Arrow Connector 386"/>
          <p:cNvCxnSpPr>
            <a:stCxn id="345" idx="6"/>
            <a:endCxn id="362" idx="1"/>
          </p:cNvCxnSpPr>
          <p:nvPr/>
        </p:nvCxnSpPr>
        <p:spPr>
          <a:xfrm>
            <a:off x="5413375" y="6474460"/>
            <a:ext cx="391795" cy="3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8" name="Straight Arrow Connector 387"/>
          <p:cNvCxnSpPr>
            <a:stCxn id="362" idx="3"/>
            <a:endCxn id="352" idx="2"/>
          </p:cNvCxnSpPr>
          <p:nvPr/>
        </p:nvCxnSpPr>
        <p:spPr>
          <a:xfrm flipV="1">
            <a:off x="7732395" y="6477000"/>
            <a:ext cx="584835" cy="1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9" name="Straight Arrow Connector 388"/>
          <p:cNvCxnSpPr>
            <a:stCxn id="352" idx="6"/>
            <a:endCxn id="483" idx="1"/>
          </p:cNvCxnSpPr>
          <p:nvPr/>
        </p:nvCxnSpPr>
        <p:spPr>
          <a:xfrm flipV="1">
            <a:off x="8571230" y="6474460"/>
            <a:ext cx="715645" cy="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5" name="Straight Arrow Connector 414"/>
          <p:cNvCxnSpPr>
            <a:stCxn id="391" idx="3"/>
            <a:endCxn id="358" idx="2"/>
          </p:cNvCxnSpPr>
          <p:nvPr/>
        </p:nvCxnSpPr>
        <p:spPr>
          <a:xfrm>
            <a:off x="12990195" y="6475730"/>
            <a:ext cx="532765" cy="3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6" name="Straight Arrow Connector 415"/>
          <p:cNvCxnSpPr>
            <a:stCxn id="483" idx="3"/>
            <a:endCxn id="391" idx="1"/>
          </p:cNvCxnSpPr>
          <p:nvPr/>
        </p:nvCxnSpPr>
        <p:spPr>
          <a:xfrm>
            <a:off x="10530205" y="6474460"/>
            <a:ext cx="533400" cy="1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16" name="Group 615"/>
          <p:cNvGrpSpPr/>
          <p:nvPr/>
        </p:nvGrpSpPr>
        <p:grpSpPr>
          <a:xfrm rot="0">
            <a:off x="1996440" y="6005195"/>
            <a:ext cx="254000" cy="936625"/>
            <a:chOff x="1996465" y="6005049"/>
            <a:chExt cx="254283" cy="936430"/>
          </a:xfrm>
        </p:grpSpPr>
        <p:sp>
          <p:nvSpPr>
            <p:cNvPr id="16" name="Rounded Rectangle 15"/>
            <p:cNvSpPr/>
            <p:nvPr/>
          </p:nvSpPr>
          <p:spPr>
            <a:xfrm>
              <a:off x="1996465" y="6005049"/>
              <a:ext cx="254281" cy="936430"/>
            </a:xfrm>
            <a:prstGeom prst="roundRect">
              <a:avLst/>
            </a:prstGeom>
            <a:solidFill>
              <a:schemeClr val="accent2">
                <a:alpha val="49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996467" y="6035528"/>
              <a:ext cx="254281" cy="254281"/>
            </a:xfrm>
            <a:prstGeom prst="ellipse">
              <a:avLst/>
            </a:prstGeom>
            <a:solidFill>
              <a:schemeClr val="accent2">
                <a:alpha val="5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996466" y="6348779"/>
              <a:ext cx="254281" cy="254281"/>
            </a:xfrm>
            <a:prstGeom prst="ellipse">
              <a:avLst/>
            </a:prstGeom>
            <a:solidFill>
              <a:schemeClr val="accent2">
                <a:alpha val="5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996465" y="6662030"/>
              <a:ext cx="254281" cy="254281"/>
            </a:xfrm>
            <a:prstGeom prst="ellipse">
              <a:avLst/>
            </a:prstGeom>
            <a:solidFill>
              <a:schemeClr val="accent2">
                <a:alpha val="5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5" name="Group 614"/>
          <p:cNvGrpSpPr/>
          <p:nvPr/>
        </p:nvGrpSpPr>
        <p:grpSpPr>
          <a:xfrm rot="0">
            <a:off x="2637155" y="8481060"/>
            <a:ext cx="1740535" cy="984885"/>
            <a:chOff x="2637378" y="8480988"/>
            <a:chExt cx="1740298" cy="984945"/>
          </a:xfrm>
        </p:grpSpPr>
        <p:sp>
          <p:nvSpPr>
            <p:cNvPr id="135" name="Oval 134"/>
            <p:cNvSpPr/>
            <p:nvPr/>
          </p:nvSpPr>
          <p:spPr>
            <a:xfrm rot="185517">
              <a:off x="2858372" y="8480988"/>
              <a:ext cx="913351" cy="611850"/>
            </a:xfrm>
            <a:custGeom>
              <a:avLst/>
              <a:gdLst>
                <a:gd name="connsiteX0" fmla="*/ 0 w 913351"/>
                <a:gd name="connsiteY0" fmla="*/ 305925 h 611850"/>
                <a:gd name="connsiteX1" fmla="*/ 456676 w 913351"/>
                <a:gd name="connsiteY1" fmla="*/ 0 h 611850"/>
                <a:gd name="connsiteX2" fmla="*/ 913352 w 913351"/>
                <a:gd name="connsiteY2" fmla="*/ 305925 h 611850"/>
                <a:gd name="connsiteX3" fmla="*/ 456676 w 913351"/>
                <a:gd name="connsiteY3" fmla="*/ 611850 h 611850"/>
                <a:gd name="connsiteX4" fmla="*/ 0 w 913351"/>
                <a:gd name="connsiteY4" fmla="*/ 305925 h 611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351" h="611850" extrusionOk="0">
                  <a:moveTo>
                    <a:pt x="0" y="305925"/>
                  </a:moveTo>
                  <a:cubicBezTo>
                    <a:pt x="-12013" y="109750"/>
                    <a:pt x="216521" y="-1045"/>
                    <a:pt x="456676" y="0"/>
                  </a:cubicBezTo>
                  <a:cubicBezTo>
                    <a:pt x="696866" y="26926"/>
                    <a:pt x="908255" y="144964"/>
                    <a:pt x="913352" y="305925"/>
                  </a:cubicBezTo>
                  <a:cubicBezTo>
                    <a:pt x="890894" y="459139"/>
                    <a:pt x="692395" y="632260"/>
                    <a:pt x="456676" y="611850"/>
                  </a:cubicBezTo>
                  <a:cubicBezTo>
                    <a:pt x="194229" y="587440"/>
                    <a:pt x="-1921" y="464151"/>
                    <a:pt x="0" y="305925"/>
                  </a:cubicBezTo>
                  <a:close/>
                </a:path>
              </a:pathLst>
            </a:cu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rot="940065">
              <a:off x="2637378" y="8517051"/>
              <a:ext cx="731330" cy="767199"/>
            </a:xfrm>
            <a:custGeom>
              <a:avLst/>
              <a:gdLst>
                <a:gd name="connsiteX0" fmla="*/ 0 w 731330"/>
                <a:gd name="connsiteY0" fmla="*/ 383600 h 767199"/>
                <a:gd name="connsiteX1" fmla="*/ 365665 w 731330"/>
                <a:gd name="connsiteY1" fmla="*/ 0 h 767199"/>
                <a:gd name="connsiteX2" fmla="*/ 731330 w 731330"/>
                <a:gd name="connsiteY2" fmla="*/ 383600 h 767199"/>
                <a:gd name="connsiteX3" fmla="*/ 365665 w 731330"/>
                <a:gd name="connsiteY3" fmla="*/ 767200 h 767199"/>
                <a:gd name="connsiteX4" fmla="*/ 0 w 731330"/>
                <a:gd name="connsiteY4" fmla="*/ 383600 h 76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30" h="767199" extrusionOk="0">
                  <a:moveTo>
                    <a:pt x="0" y="383600"/>
                  </a:moveTo>
                  <a:cubicBezTo>
                    <a:pt x="-13720" y="140659"/>
                    <a:pt x="171026" y="-634"/>
                    <a:pt x="365665" y="0"/>
                  </a:cubicBezTo>
                  <a:cubicBezTo>
                    <a:pt x="553684" y="31194"/>
                    <a:pt x="718994" y="191098"/>
                    <a:pt x="731330" y="383600"/>
                  </a:cubicBezTo>
                  <a:cubicBezTo>
                    <a:pt x="723223" y="589773"/>
                    <a:pt x="548720" y="790579"/>
                    <a:pt x="365665" y="767200"/>
                  </a:cubicBezTo>
                  <a:cubicBezTo>
                    <a:pt x="155213" y="746920"/>
                    <a:pt x="-1408" y="587588"/>
                    <a:pt x="0" y="383600"/>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rot="940065" flipH="1">
              <a:off x="2946715" y="8818654"/>
              <a:ext cx="108461" cy="108461"/>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rot="940065" flipH="1">
              <a:off x="3038009" y="8558889"/>
              <a:ext cx="108461" cy="1084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rot="940065" flipH="1">
              <a:off x="3017164" y="9120490"/>
              <a:ext cx="108461" cy="108461"/>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rot="940065" flipH="1">
              <a:off x="3221104" y="8843510"/>
              <a:ext cx="108461" cy="108461"/>
            </a:xfrm>
            <a:prstGeom prst="ellipse">
              <a:avLst/>
            </a:prstGeom>
            <a:solidFill>
              <a:srgbClr val="0070C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rot="940065" flipH="1">
              <a:off x="3247554" y="9233307"/>
              <a:ext cx="108461" cy="1084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rot="940065" flipH="1">
              <a:off x="2688306" y="8975682"/>
              <a:ext cx="108461" cy="1084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p:cNvCxnSpPr>
              <a:stCxn id="159" idx="4"/>
              <a:endCxn id="158" idx="0"/>
            </p:cNvCxnSpPr>
            <p:nvPr/>
          </p:nvCxnSpPr>
          <p:spPr>
            <a:xfrm rot="940065" flipH="1">
              <a:off x="3037717" y="8659849"/>
              <a:ext cx="17751" cy="166307"/>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p:cNvCxnSpPr>
              <a:stCxn id="177" idx="6"/>
              <a:endCxn id="158" idx="2"/>
            </p:cNvCxnSpPr>
            <p:nvPr/>
          </p:nvCxnSpPr>
          <p:spPr>
            <a:xfrm rot="940065" flipH="1">
              <a:off x="3056917" y="8860227"/>
              <a:ext cx="162446" cy="50169"/>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p:cNvCxnSpPr>
              <a:stCxn id="158" idx="5"/>
              <a:endCxn id="179" idx="1"/>
            </p:cNvCxnSpPr>
            <p:nvPr/>
          </p:nvCxnSpPr>
          <p:spPr>
            <a:xfrm rot="940065" flipH="1">
              <a:off x="2806887" y="8879256"/>
              <a:ext cx="129707" cy="144286"/>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p:cNvCxnSpPr>
              <a:stCxn id="158" idx="3"/>
              <a:endCxn id="160" idx="7"/>
            </p:cNvCxnSpPr>
            <p:nvPr/>
          </p:nvCxnSpPr>
          <p:spPr>
            <a:xfrm rot="940065">
              <a:off x="2999844" y="8926352"/>
              <a:ext cx="72652" cy="194902"/>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p:cNvCxnSpPr>
              <a:stCxn id="177" idx="7"/>
              <a:endCxn id="159" idx="3"/>
            </p:cNvCxnSpPr>
            <p:nvPr/>
          </p:nvCxnSpPr>
          <p:spPr>
            <a:xfrm rot="940065" flipH="1" flipV="1">
              <a:off x="3095556" y="8681478"/>
              <a:ext cx="176461" cy="147905"/>
            </a:xfrm>
            <a:prstGeom prst="line">
              <a:avLst/>
            </a:prstGeom>
          </p:spPr>
          <p:style>
            <a:lnRef idx="1">
              <a:schemeClr val="dk1"/>
            </a:lnRef>
            <a:fillRef idx="0">
              <a:schemeClr val="dk1"/>
            </a:fillRef>
            <a:effectRef idx="0">
              <a:schemeClr val="dk1"/>
            </a:effectRef>
            <a:fontRef idx="minor">
              <a:schemeClr val="tx1"/>
            </a:fontRef>
          </p:style>
        </p:cxnSp>
        <p:sp>
          <p:nvSpPr>
            <p:cNvPr id="185" name="Oval 184"/>
            <p:cNvSpPr/>
            <p:nvPr/>
          </p:nvSpPr>
          <p:spPr>
            <a:xfrm rot="940065" flipH="1">
              <a:off x="3498448" y="8641528"/>
              <a:ext cx="108461" cy="108461"/>
            </a:xfrm>
            <a:prstGeom prst="ellipse">
              <a:avLst/>
            </a:prstGeom>
            <a:solidFill>
              <a:srgbClr val="00B050"/>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rot="940065" flipH="1">
              <a:off x="3836302" y="8736289"/>
              <a:ext cx="108461" cy="108461"/>
            </a:xfrm>
            <a:prstGeom prst="ellipse">
              <a:avLst/>
            </a:prstGeom>
            <a:solidFill>
              <a:schemeClr val="accent4">
                <a:lumMod val="50000"/>
              </a:schemeClr>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rot="940065" flipH="1">
              <a:off x="3425487" y="8922419"/>
              <a:ext cx="108461" cy="1084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rot="940065" flipH="1">
              <a:off x="4029894" y="8605352"/>
              <a:ext cx="108461" cy="1084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rot="940065" flipH="1">
              <a:off x="4022990" y="8944022"/>
              <a:ext cx="108461" cy="1084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a:stCxn id="185" idx="5"/>
              <a:endCxn id="177" idx="0"/>
            </p:cNvCxnSpPr>
            <p:nvPr/>
          </p:nvCxnSpPr>
          <p:spPr>
            <a:xfrm rot="940065" flipH="1">
              <a:off x="3310617" y="8695525"/>
              <a:ext cx="174145" cy="176799"/>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rot="940065" flipH="1">
              <a:off x="3600389" y="8743139"/>
              <a:ext cx="242432" cy="0"/>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a:stCxn id="188" idx="0"/>
              <a:endCxn id="185" idx="4"/>
            </p:cNvCxnSpPr>
            <p:nvPr/>
          </p:nvCxnSpPr>
          <p:spPr>
            <a:xfrm rot="940065" flipH="1" flipV="1">
              <a:off x="3513394" y="8745355"/>
              <a:ext cx="5608" cy="181698"/>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a:stCxn id="190" idx="0"/>
              <a:endCxn id="189" idx="3"/>
            </p:cNvCxnSpPr>
            <p:nvPr/>
          </p:nvCxnSpPr>
          <p:spPr>
            <a:xfrm rot="940065" flipH="1" flipV="1">
              <a:off x="4078044" y="8708761"/>
              <a:ext cx="46467" cy="235374"/>
            </a:xfrm>
            <a:prstGeom prst="line">
              <a:avLst/>
            </a:prstGeom>
          </p:spPr>
          <p:style>
            <a:lnRef idx="1">
              <a:schemeClr val="dk1"/>
            </a:lnRef>
            <a:fillRef idx="0">
              <a:schemeClr val="dk1"/>
            </a:fillRef>
            <a:effectRef idx="0">
              <a:schemeClr val="dk1"/>
            </a:effectRef>
            <a:fontRef idx="minor">
              <a:schemeClr val="tx1"/>
            </a:fontRef>
          </p:style>
        </p:cxnSp>
        <p:cxnSp>
          <p:nvCxnSpPr>
            <p:cNvPr id="195" name="Straight Connector 194"/>
            <p:cNvCxnSpPr>
              <a:stCxn id="190" idx="6"/>
              <a:endCxn id="186" idx="3"/>
            </p:cNvCxnSpPr>
            <p:nvPr/>
          </p:nvCxnSpPr>
          <p:spPr>
            <a:xfrm rot="940065" flipH="1" flipV="1">
              <a:off x="3899415" y="8855077"/>
              <a:ext cx="143274" cy="111251"/>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p:cNvCxnSpPr>
              <a:stCxn id="189" idx="5"/>
              <a:endCxn id="186" idx="1"/>
            </p:cNvCxnSpPr>
            <p:nvPr/>
          </p:nvCxnSpPr>
          <p:spPr>
            <a:xfrm rot="940065" flipH="1">
              <a:off x="3950156" y="8674221"/>
              <a:ext cx="74344" cy="101660"/>
            </a:xfrm>
            <a:prstGeom prst="line">
              <a:avLst/>
            </a:prstGeom>
          </p:spPr>
          <p:style>
            <a:lnRef idx="1">
              <a:schemeClr val="dk1"/>
            </a:lnRef>
            <a:fillRef idx="0">
              <a:schemeClr val="dk1"/>
            </a:fillRef>
            <a:effectRef idx="0">
              <a:schemeClr val="dk1"/>
            </a:effectRef>
            <a:fontRef idx="minor">
              <a:schemeClr val="tx1"/>
            </a:fontRef>
          </p:style>
        </p:cxnSp>
        <p:sp>
          <p:nvSpPr>
            <p:cNvPr id="197" name="Oval 196"/>
            <p:cNvSpPr/>
            <p:nvPr/>
          </p:nvSpPr>
          <p:spPr>
            <a:xfrm rot="940065" flipH="1">
              <a:off x="3140533" y="9334130"/>
              <a:ext cx="108461" cy="1084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Connector 197"/>
            <p:cNvCxnSpPr>
              <a:stCxn id="178" idx="6"/>
              <a:endCxn id="160" idx="2"/>
            </p:cNvCxnSpPr>
            <p:nvPr/>
          </p:nvCxnSpPr>
          <p:spPr>
            <a:xfrm rot="940065" flipH="1" flipV="1">
              <a:off x="3114671" y="9207926"/>
              <a:ext cx="143836" cy="46406"/>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p:cNvCxnSpPr>
              <a:stCxn id="197" idx="7"/>
              <a:endCxn id="160" idx="3"/>
            </p:cNvCxnSpPr>
            <p:nvPr/>
          </p:nvCxnSpPr>
          <p:spPr>
            <a:xfrm rot="940065" flipH="1" flipV="1">
              <a:off x="3083186" y="9233695"/>
              <a:ext cx="99786" cy="95691"/>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p:cNvCxnSpPr>
              <a:stCxn id="188" idx="6"/>
              <a:endCxn id="177" idx="2"/>
            </p:cNvCxnSpPr>
            <p:nvPr/>
          </p:nvCxnSpPr>
          <p:spPr>
            <a:xfrm rot="940065" flipH="1" flipV="1">
              <a:off x="3322706" y="8926804"/>
              <a:ext cx="109639" cy="20782"/>
            </a:xfrm>
            <a:prstGeom prst="line">
              <a:avLst/>
            </a:prstGeom>
          </p:spPr>
          <p:style>
            <a:lnRef idx="1">
              <a:schemeClr val="dk1"/>
            </a:lnRef>
            <a:fillRef idx="0">
              <a:schemeClr val="dk1"/>
            </a:fillRef>
            <a:effectRef idx="0">
              <a:schemeClr val="dk1"/>
            </a:effectRef>
            <a:fontRef idx="minor">
              <a:schemeClr val="tx1"/>
            </a:fontRef>
          </p:style>
        </p:cxnSp>
        <p:sp>
          <p:nvSpPr>
            <p:cNvPr id="202" name="Oval 201"/>
            <p:cNvSpPr/>
            <p:nvPr/>
          </p:nvSpPr>
          <p:spPr>
            <a:xfrm rot="6340065">
              <a:off x="3621860" y="8319278"/>
              <a:ext cx="579883" cy="931748"/>
            </a:xfrm>
            <a:custGeom>
              <a:avLst/>
              <a:gdLst>
                <a:gd name="connsiteX0" fmla="*/ 0 w 579883"/>
                <a:gd name="connsiteY0" fmla="*/ 465874 h 931748"/>
                <a:gd name="connsiteX1" fmla="*/ 289942 w 579883"/>
                <a:gd name="connsiteY1" fmla="*/ 0 h 931748"/>
                <a:gd name="connsiteX2" fmla="*/ 579884 w 579883"/>
                <a:gd name="connsiteY2" fmla="*/ 465874 h 931748"/>
                <a:gd name="connsiteX3" fmla="*/ 289942 w 579883"/>
                <a:gd name="connsiteY3" fmla="*/ 931748 h 931748"/>
                <a:gd name="connsiteX4" fmla="*/ 0 w 579883"/>
                <a:gd name="connsiteY4" fmla="*/ 465874 h 931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883" h="931748" extrusionOk="0">
                  <a:moveTo>
                    <a:pt x="0" y="465874"/>
                  </a:moveTo>
                  <a:cubicBezTo>
                    <a:pt x="-3124" y="201501"/>
                    <a:pt x="139193" y="-813"/>
                    <a:pt x="289942" y="0"/>
                  </a:cubicBezTo>
                  <a:cubicBezTo>
                    <a:pt x="440505" y="21425"/>
                    <a:pt x="566305" y="229883"/>
                    <a:pt x="579884" y="465874"/>
                  </a:cubicBezTo>
                  <a:cubicBezTo>
                    <a:pt x="575934" y="720400"/>
                    <a:pt x="443906" y="939378"/>
                    <a:pt x="289942" y="931748"/>
                  </a:cubicBezTo>
                  <a:cubicBezTo>
                    <a:pt x="119978" y="908292"/>
                    <a:pt x="-3403" y="704160"/>
                    <a:pt x="0" y="465874"/>
                  </a:cubicBezTo>
                  <a:close/>
                </a:path>
              </a:pathLst>
            </a:custGeom>
            <a:noFill/>
            <a:ln>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rot="7942580">
              <a:off x="3020628" y="9035761"/>
              <a:ext cx="343879" cy="516466"/>
            </a:xfrm>
            <a:custGeom>
              <a:avLst/>
              <a:gdLst>
                <a:gd name="connsiteX0" fmla="*/ 0 w 343879"/>
                <a:gd name="connsiteY0" fmla="*/ 258233 h 516466"/>
                <a:gd name="connsiteX1" fmla="*/ 171940 w 343879"/>
                <a:gd name="connsiteY1" fmla="*/ 0 h 516466"/>
                <a:gd name="connsiteX2" fmla="*/ 343880 w 343879"/>
                <a:gd name="connsiteY2" fmla="*/ 258233 h 516466"/>
                <a:gd name="connsiteX3" fmla="*/ 171940 w 343879"/>
                <a:gd name="connsiteY3" fmla="*/ 516466 h 516466"/>
                <a:gd name="connsiteX4" fmla="*/ 0 w 343879"/>
                <a:gd name="connsiteY4" fmla="*/ 258233 h 51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879" h="516466" extrusionOk="0">
                  <a:moveTo>
                    <a:pt x="0" y="258233"/>
                  </a:moveTo>
                  <a:cubicBezTo>
                    <a:pt x="-922" y="113527"/>
                    <a:pt x="88776" y="-1023"/>
                    <a:pt x="171940" y="0"/>
                  </a:cubicBezTo>
                  <a:cubicBezTo>
                    <a:pt x="256549" y="23178"/>
                    <a:pt x="331109" y="135652"/>
                    <a:pt x="343880" y="258233"/>
                  </a:cubicBezTo>
                  <a:cubicBezTo>
                    <a:pt x="331516" y="392184"/>
                    <a:pt x="259163" y="526038"/>
                    <a:pt x="171940" y="516466"/>
                  </a:cubicBezTo>
                  <a:cubicBezTo>
                    <a:pt x="71084" y="502401"/>
                    <a:pt x="-494" y="398094"/>
                    <a:pt x="0" y="258233"/>
                  </a:cubicBezTo>
                  <a:close/>
                </a:path>
              </a:pathLst>
            </a:cu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p:cNvSpPr/>
            <p:nvPr/>
          </p:nvSpPr>
          <p:spPr>
            <a:xfrm rot="4457533">
              <a:off x="3357125" y="8434337"/>
              <a:ext cx="464394" cy="835854"/>
            </a:xfrm>
            <a:custGeom>
              <a:avLst/>
              <a:gdLst>
                <a:gd name="connsiteX0" fmla="*/ 0 w 464394"/>
                <a:gd name="connsiteY0" fmla="*/ 417927 h 835854"/>
                <a:gd name="connsiteX1" fmla="*/ 232197 w 464394"/>
                <a:gd name="connsiteY1" fmla="*/ 0 h 835854"/>
                <a:gd name="connsiteX2" fmla="*/ 464394 w 464394"/>
                <a:gd name="connsiteY2" fmla="*/ 417927 h 835854"/>
                <a:gd name="connsiteX3" fmla="*/ 232197 w 464394"/>
                <a:gd name="connsiteY3" fmla="*/ 835854 h 835854"/>
                <a:gd name="connsiteX4" fmla="*/ 0 w 464394"/>
                <a:gd name="connsiteY4" fmla="*/ 417927 h 835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394" h="835854" extrusionOk="0">
                  <a:moveTo>
                    <a:pt x="0" y="417927"/>
                  </a:moveTo>
                  <a:cubicBezTo>
                    <a:pt x="-1273" y="184228"/>
                    <a:pt x="128342" y="-2114"/>
                    <a:pt x="232197" y="0"/>
                  </a:cubicBezTo>
                  <a:cubicBezTo>
                    <a:pt x="349278" y="24983"/>
                    <a:pt x="449550" y="210401"/>
                    <a:pt x="464394" y="417927"/>
                  </a:cubicBezTo>
                  <a:cubicBezTo>
                    <a:pt x="455414" y="642447"/>
                    <a:pt x="351468" y="846949"/>
                    <a:pt x="232197" y="835854"/>
                  </a:cubicBezTo>
                  <a:cubicBezTo>
                    <a:pt x="88547" y="799092"/>
                    <a:pt x="-2616" y="634127"/>
                    <a:pt x="0" y="417927"/>
                  </a:cubicBezTo>
                  <a:close/>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3" name="Group 612"/>
          <p:cNvGrpSpPr/>
          <p:nvPr/>
        </p:nvGrpSpPr>
        <p:grpSpPr>
          <a:xfrm rot="0">
            <a:off x="11204575" y="8481060"/>
            <a:ext cx="1644650" cy="963930"/>
            <a:chOff x="11204370" y="8481366"/>
            <a:chExt cx="1644922" cy="964146"/>
          </a:xfrm>
        </p:grpSpPr>
        <p:sp>
          <p:nvSpPr>
            <p:cNvPr id="271" name="Oval 270"/>
            <p:cNvSpPr/>
            <p:nvPr/>
          </p:nvSpPr>
          <p:spPr>
            <a:xfrm rot="940065" flipH="1">
              <a:off x="11480256" y="8803273"/>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rot="940065" flipH="1">
              <a:off x="11566731" y="8557221"/>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rot="940065" flipH="1">
              <a:off x="11546986" y="9089174"/>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rot="940065" flipH="1">
              <a:off x="11740160" y="8826816"/>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rot="940065" flipH="1">
              <a:off x="11765214" y="9196035"/>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rot="940065" flipH="1">
              <a:off x="11235490" y="8952011"/>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9" name="Straight Connector 278"/>
            <p:cNvCxnSpPr>
              <a:stCxn id="273" idx="4"/>
              <a:endCxn id="271" idx="0"/>
            </p:cNvCxnSpPr>
            <p:nvPr/>
          </p:nvCxnSpPr>
          <p:spPr>
            <a:xfrm rot="940065" flipH="1">
              <a:off x="11566454" y="8652851"/>
              <a:ext cx="16814" cy="157527"/>
            </a:xfrm>
            <a:prstGeom prst="line">
              <a:avLst/>
            </a:prstGeom>
          </p:spPr>
          <p:style>
            <a:lnRef idx="1">
              <a:schemeClr val="dk1"/>
            </a:lnRef>
            <a:fillRef idx="0">
              <a:schemeClr val="dk1"/>
            </a:fillRef>
            <a:effectRef idx="0">
              <a:schemeClr val="dk1"/>
            </a:effectRef>
            <a:fontRef idx="minor">
              <a:schemeClr val="tx1"/>
            </a:fontRef>
          </p:style>
        </p:cxnSp>
        <p:cxnSp>
          <p:nvCxnSpPr>
            <p:cNvPr id="280" name="Straight Connector 279"/>
            <p:cNvCxnSpPr>
              <a:stCxn id="276" idx="6"/>
              <a:endCxn id="271" idx="2"/>
            </p:cNvCxnSpPr>
            <p:nvPr/>
          </p:nvCxnSpPr>
          <p:spPr>
            <a:xfrm rot="940065" flipH="1">
              <a:off x="11584641" y="8842651"/>
              <a:ext cx="153870" cy="47521"/>
            </a:xfrm>
            <a:prstGeom prst="line">
              <a:avLst/>
            </a:prstGeom>
          </p:spPr>
          <p:style>
            <a:lnRef idx="1">
              <a:schemeClr val="dk1"/>
            </a:lnRef>
            <a:fillRef idx="0">
              <a:schemeClr val="dk1"/>
            </a:fillRef>
            <a:effectRef idx="0">
              <a:schemeClr val="dk1"/>
            </a:effectRef>
            <a:fontRef idx="minor">
              <a:schemeClr val="tx1"/>
            </a:fontRef>
          </p:style>
        </p:cxnSp>
        <p:cxnSp>
          <p:nvCxnSpPr>
            <p:cNvPr id="281" name="Straight Connector 280"/>
            <p:cNvCxnSpPr>
              <a:stCxn id="271" idx="5"/>
              <a:endCxn id="278" idx="1"/>
            </p:cNvCxnSpPr>
            <p:nvPr/>
          </p:nvCxnSpPr>
          <p:spPr>
            <a:xfrm rot="940065" flipH="1">
              <a:off x="11347811" y="8860675"/>
              <a:ext cx="122859" cy="136668"/>
            </a:xfrm>
            <a:prstGeom prst="line">
              <a:avLst/>
            </a:prstGeom>
          </p:spPr>
          <p:style>
            <a:lnRef idx="1">
              <a:schemeClr val="dk1"/>
            </a:lnRef>
            <a:fillRef idx="0">
              <a:schemeClr val="dk1"/>
            </a:fillRef>
            <a:effectRef idx="0">
              <a:schemeClr val="dk1"/>
            </a:effectRef>
            <a:fontRef idx="minor">
              <a:schemeClr val="tx1"/>
            </a:fontRef>
          </p:style>
        </p:cxnSp>
        <p:cxnSp>
          <p:nvCxnSpPr>
            <p:cNvPr id="282" name="Straight Connector 281"/>
            <p:cNvCxnSpPr>
              <a:stCxn id="271" idx="3"/>
              <a:endCxn id="274" idx="7"/>
            </p:cNvCxnSpPr>
            <p:nvPr/>
          </p:nvCxnSpPr>
          <p:spPr>
            <a:xfrm rot="940065">
              <a:off x="11530581" y="8905285"/>
              <a:ext cx="68816" cy="184613"/>
            </a:xfrm>
            <a:prstGeom prst="line">
              <a:avLst/>
            </a:prstGeom>
          </p:spPr>
          <p:style>
            <a:lnRef idx="1">
              <a:schemeClr val="dk1"/>
            </a:lnRef>
            <a:fillRef idx="0">
              <a:schemeClr val="dk1"/>
            </a:fillRef>
            <a:effectRef idx="0">
              <a:schemeClr val="dk1"/>
            </a:effectRef>
            <a:fontRef idx="minor">
              <a:schemeClr val="tx1"/>
            </a:fontRef>
          </p:style>
        </p:cxnSp>
        <p:cxnSp>
          <p:nvCxnSpPr>
            <p:cNvPr id="283" name="Straight Connector 282"/>
            <p:cNvCxnSpPr>
              <a:stCxn id="276" idx="7"/>
              <a:endCxn id="273" idx="3"/>
            </p:cNvCxnSpPr>
            <p:nvPr/>
          </p:nvCxnSpPr>
          <p:spPr>
            <a:xfrm rot="940065" flipH="1" flipV="1">
              <a:off x="11621240" y="8673338"/>
              <a:ext cx="167146" cy="140097"/>
            </a:xfrm>
            <a:prstGeom prst="line">
              <a:avLst/>
            </a:prstGeom>
          </p:spPr>
          <p:style>
            <a:lnRef idx="1">
              <a:schemeClr val="dk1"/>
            </a:lnRef>
            <a:fillRef idx="0">
              <a:schemeClr val="dk1"/>
            </a:fillRef>
            <a:effectRef idx="0">
              <a:schemeClr val="dk1"/>
            </a:effectRef>
            <a:fontRef idx="minor">
              <a:schemeClr val="tx1"/>
            </a:fontRef>
          </p:style>
        </p:cxnSp>
        <p:sp>
          <p:nvSpPr>
            <p:cNvPr id="284" name="Oval 283"/>
            <p:cNvSpPr/>
            <p:nvPr/>
          </p:nvSpPr>
          <p:spPr>
            <a:xfrm rot="940065" flipH="1">
              <a:off x="12002862" y="8635497"/>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rot="940065" flipH="1">
              <a:off x="12322880" y="8725256"/>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rot="940065" flipH="1">
              <a:off x="11933753" y="8901559"/>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rot="940065" flipH="1">
              <a:off x="12506251" y="8601231"/>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rot="940065" flipH="1">
              <a:off x="12499712" y="8922022"/>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0" name="Straight Connector 289"/>
            <p:cNvCxnSpPr>
              <a:stCxn id="284" idx="5"/>
              <a:endCxn id="276" idx="0"/>
            </p:cNvCxnSpPr>
            <p:nvPr/>
          </p:nvCxnSpPr>
          <p:spPr>
            <a:xfrm rot="940065" flipH="1">
              <a:off x="11824947" y="8686644"/>
              <a:ext cx="164952" cy="167465"/>
            </a:xfrm>
            <a:prstGeom prst="line">
              <a:avLst/>
            </a:prstGeom>
          </p:spPr>
          <p:style>
            <a:lnRef idx="1">
              <a:schemeClr val="dk1"/>
            </a:lnRef>
            <a:fillRef idx="0">
              <a:schemeClr val="dk1"/>
            </a:fillRef>
            <a:effectRef idx="0">
              <a:schemeClr val="dk1"/>
            </a:effectRef>
            <a:fontRef idx="minor">
              <a:schemeClr val="tx1"/>
            </a:fontRef>
          </p:style>
        </p:cxnSp>
        <p:cxnSp>
          <p:nvCxnSpPr>
            <p:cNvPr id="291" name="Straight Connector 290"/>
            <p:cNvCxnSpPr>
              <a:stCxn id="285" idx="6"/>
              <a:endCxn id="284" idx="2"/>
            </p:cNvCxnSpPr>
            <p:nvPr/>
          </p:nvCxnSpPr>
          <p:spPr>
            <a:xfrm rot="940065" flipH="1">
              <a:off x="12099422" y="8731744"/>
              <a:ext cx="229633" cy="0"/>
            </a:xfrm>
            <a:prstGeom prst="line">
              <a:avLst/>
            </a:prstGeom>
          </p:spPr>
          <p:style>
            <a:lnRef idx="1">
              <a:schemeClr val="dk1"/>
            </a:lnRef>
            <a:fillRef idx="0">
              <a:schemeClr val="dk1"/>
            </a:fillRef>
            <a:effectRef idx="0">
              <a:schemeClr val="dk1"/>
            </a:effectRef>
            <a:fontRef idx="minor">
              <a:schemeClr val="tx1"/>
            </a:fontRef>
          </p:style>
        </p:cxnSp>
        <p:cxnSp>
          <p:nvCxnSpPr>
            <p:cNvPr id="292" name="Straight Connector 291"/>
            <p:cNvCxnSpPr>
              <a:stCxn id="286" idx="0"/>
              <a:endCxn id="284" idx="4"/>
            </p:cNvCxnSpPr>
            <p:nvPr/>
          </p:nvCxnSpPr>
          <p:spPr>
            <a:xfrm rot="940065" flipH="1" flipV="1">
              <a:off x="12017019" y="8733843"/>
              <a:ext cx="5312" cy="172105"/>
            </a:xfrm>
            <a:prstGeom prst="line">
              <a:avLst/>
            </a:prstGeom>
          </p:spPr>
          <p:style>
            <a:lnRef idx="1">
              <a:schemeClr val="dk1"/>
            </a:lnRef>
            <a:fillRef idx="0">
              <a:schemeClr val="dk1"/>
            </a:fillRef>
            <a:effectRef idx="0">
              <a:schemeClr val="dk1"/>
            </a:effectRef>
            <a:fontRef idx="minor">
              <a:schemeClr val="tx1"/>
            </a:fontRef>
          </p:style>
        </p:cxnSp>
        <p:cxnSp>
          <p:nvCxnSpPr>
            <p:cNvPr id="293" name="Straight Connector 292"/>
            <p:cNvCxnSpPr>
              <a:stCxn id="289" idx="0"/>
              <a:endCxn id="288" idx="3"/>
            </p:cNvCxnSpPr>
            <p:nvPr/>
          </p:nvCxnSpPr>
          <p:spPr>
            <a:xfrm rot="940065" flipH="1" flipV="1">
              <a:off x="12551860" y="8699181"/>
              <a:ext cx="44014" cy="222948"/>
            </a:xfrm>
            <a:prstGeom prst="line">
              <a:avLst/>
            </a:prstGeom>
          </p:spPr>
          <p:style>
            <a:lnRef idx="1">
              <a:schemeClr val="dk1"/>
            </a:lnRef>
            <a:fillRef idx="0">
              <a:schemeClr val="dk1"/>
            </a:fillRef>
            <a:effectRef idx="0">
              <a:schemeClr val="dk1"/>
            </a:effectRef>
            <a:fontRef idx="minor">
              <a:schemeClr val="tx1"/>
            </a:fontRef>
          </p:style>
        </p:cxnSp>
        <p:cxnSp>
          <p:nvCxnSpPr>
            <p:cNvPr id="294" name="Straight Connector 293"/>
            <p:cNvCxnSpPr>
              <a:stCxn id="289" idx="6"/>
              <a:endCxn id="285" idx="3"/>
            </p:cNvCxnSpPr>
            <p:nvPr/>
          </p:nvCxnSpPr>
          <p:spPr>
            <a:xfrm rot="940065" flipH="1" flipV="1">
              <a:off x="12382661" y="8837772"/>
              <a:ext cx="135710" cy="105378"/>
            </a:xfrm>
            <a:prstGeom prst="line">
              <a:avLst/>
            </a:prstGeom>
          </p:spPr>
          <p:style>
            <a:lnRef idx="1">
              <a:schemeClr val="dk1"/>
            </a:lnRef>
            <a:fillRef idx="0">
              <a:schemeClr val="dk1"/>
            </a:fillRef>
            <a:effectRef idx="0">
              <a:schemeClr val="dk1"/>
            </a:effectRef>
            <a:fontRef idx="minor">
              <a:schemeClr val="tx1"/>
            </a:fontRef>
          </p:style>
        </p:cxnSp>
        <p:cxnSp>
          <p:nvCxnSpPr>
            <p:cNvPr id="296" name="Straight Connector 295"/>
            <p:cNvCxnSpPr>
              <a:stCxn id="288" idx="5"/>
              <a:endCxn id="285" idx="1"/>
            </p:cNvCxnSpPr>
            <p:nvPr/>
          </p:nvCxnSpPr>
          <p:spPr>
            <a:xfrm rot="940065" flipH="1">
              <a:off x="12430723" y="8666464"/>
              <a:ext cx="70419" cy="96293"/>
            </a:xfrm>
            <a:prstGeom prst="line">
              <a:avLst/>
            </a:prstGeom>
          </p:spPr>
          <p:style>
            <a:lnRef idx="1">
              <a:schemeClr val="dk1"/>
            </a:lnRef>
            <a:fillRef idx="0">
              <a:schemeClr val="dk1"/>
            </a:fillRef>
            <a:effectRef idx="0">
              <a:schemeClr val="dk1"/>
            </a:effectRef>
            <a:fontRef idx="minor">
              <a:schemeClr val="tx1"/>
            </a:fontRef>
          </p:style>
        </p:cxnSp>
        <p:sp>
          <p:nvSpPr>
            <p:cNvPr id="297" name="Oval 296"/>
            <p:cNvSpPr/>
            <p:nvPr/>
          </p:nvSpPr>
          <p:spPr>
            <a:xfrm rot="940065" flipH="1">
              <a:off x="11663842" y="9291535"/>
              <a:ext cx="102735" cy="1027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a:stCxn id="277" idx="6"/>
              <a:endCxn id="274" idx="2"/>
            </p:cNvCxnSpPr>
            <p:nvPr/>
          </p:nvCxnSpPr>
          <p:spPr>
            <a:xfrm rot="940065" flipH="1" flipV="1">
              <a:off x="11639346" y="9171994"/>
              <a:ext cx="136243" cy="43957"/>
            </a:xfrm>
            <a:prstGeom prst="line">
              <a:avLst/>
            </a:prstGeom>
          </p:spPr>
          <p:style>
            <a:lnRef idx="1">
              <a:schemeClr val="dk1"/>
            </a:lnRef>
            <a:fillRef idx="0">
              <a:schemeClr val="dk1"/>
            </a:fillRef>
            <a:effectRef idx="0">
              <a:schemeClr val="dk1"/>
            </a:effectRef>
            <a:fontRef idx="minor">
              <a:schemeClr val="tx1"/>
            </a:fontRef>
          </p:style>
        </p:cxnSp>
        <p:cxnSp>
          <p:nvCxnSpPr>
            <p:cNvPr id="299" name="Straight Connector 298"/>
            <p:cNvCxnSpPr>
              <a:stCxn id="297" idx="7"/>
              <a:endCxn id="274" idx="3"/>
            </p:cNvCxnSpPr>
            <p:nvPr/>
          </p:nvCxnSpPr>
          <p:spPr>
            <a:xfrm rot="940065" flipH="1" flipV="1">
              <a:off x="11609523" y="9196402"/>
              <a:ext cx="94518" cy="90639"/>
            </a:xfrm>
            <a:prstGeom prst="line">
              <a:avLst/>
            </a:prstGeom>
          </p:spPr>
          <p:style>
            <a:lnRef idx="1">
              <a:schemeClr val="dk1"/>
            </a:lnRef>
            <a:fillRef idx="0">
              <a:schemeClr val="dk1"/>
            </a:fillRef>
            <a:effectRef idx="0">
              <a:schemeClr val="dk1"/>
            </a:effectRef>
            <a:fontRef idx="minor">
              <a:schemeClr val="tx1"/>
            </a:fontRef>
          </p:style>
        </p:cxnSp>
        <p:cxnSp>
          <p:nvCxnSpPr>
            <p:cNvPr id="300" name="Straight Connector 299"/>
            <p:cNvCxnSpPr>
              <a:stCxn id="286" idx="6"/>
              <a:endCxn id="276" idx="2"/>
            </p:cNvCxnSpPr>
            <p:nvPr/>
          </p:nvCxnSpPr>
          <p:spPr>
            <a:xfrm rot="940065" flipH="1" flipV="1">
              <a:off x="11836398" y="8905713"/>
              <a:ext cx="103851" cy="19685"/>
            </a:xfrm>
            <a:prstGeom prst="line">
              <a:avLst/>
            </a:prstGeom>
          </p:spPr>
          <p:style>
            <a:lnRef idx="1">
              <a:schemeClr val="dk1"/>
            </a:lnRef>
            <a:fillRef idx="0">
              <a:schemeClr val="dk1"/>
            </a:fillRef>
            <a:effectRef idx="0">
              <a:schemeClr val="dk1"/>
            </a:effectRef>
            <a:fontRef idx="minor">
              <a:schemeClr val="tx1"/>
            </a:fontRef>
          </p:style>
        </p:cxnSp>
        <p:sp>
          <p:nvSpPr>
            <p:cNvPr id="301" name="Oval 300"/>
            <p:cNvSpPr/>
            <p:nvPr/>
          </p:nvSpPr>
          <p:spPr>
            <a:xfrm rot="5689696">
              <a:off x="11795810" y="8046712"/>
              <a:ext cx="618827" cy="1488136"/>
            </a:xfrm>
            <a:custGeom>
              <a:avLst/>
              <a:gdLst>
                <a:gd name="connsiteX0" fmla="*/ 0 w 618827"/>
                <a:gd name="connsiteY0" fmla="*/ 744068 h 1488136"/>
                <a:gd name="connsiteX1" fmla="*/ 309414 w 618827"/>
                <a:gd name="connsiteY1" fmla="*/ 0 h 1488136"/>
                <a:gd name="connsiteX2" fmla="*/ 618828 w 618827"/>
                <a:gd name="connsiteY2" fmla="*/ 744068 h 1488136"/>
                <a:gd name="connsiteX3" fmla="*/ 309414 w 618827"/>
                <a:gd name="connsiteY3" fmla="*/ 1488136 h 1488136"/>
                <a:gd name="connsiteX4" fmla="*/ 0 w 618827"/>
                <a:gd name="connsiteY4" fmla="*/ 744068 h 1488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827" h="1488136" extrusionOk="0">
                  <a:moveTo>
                    <a:pt x="0" y="744068"/>
                  </a:moveTo>
                  <a:cubicBezTo>
                    <a:pt x="-10352" y="309676"/>
                    <a:pt x="146565" y="-697"/>
                    <a:pt x="309414" y="0"/>
                  </a:cubicBezTo>
                  <a:cubicBezTo>
                    <a:pt x="478224" y="4645"/>
                    <a:pt x="597612" y="366419"/>
                    <a:pt x="618828" y="744068"/>
                  </a:cubicBezTo>
                  <a:cubicBezTo>
                    <a:pt x="597272" y="1139894"/>
                    <a:pt x="476766" y="1492507"/>
                    <a:pt x="309414" y="1488136"/>
                  </a:cubicBezTo>
                  <a:cubicBezTo>
                    <a:pt x="126927" y="1460460"/>
                    <a:pt x="-2216" y="1142627"/>
                    <a:pt x="0" y="744068"/>
                  </a:cubicBezTo>
                  <a:close/>
                </a:path>
              </a:pathLst>
            </a:custGeom>
            <a:noFill/>
            <a:ln>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Freeform 301"/>
            <p:cNvSpPr/>
            <p:nvPr/>
          </p:nvSpPr>
          <p:spPr>
            <a:xfrm>
              <a:off x="11204370" y="8532948"/>
              <a:ext cx="697533" cy="912564"/>
            </a:xfrm>
            <a:custGeom>
              <a:avLst/>
              <a:gdLst>
                <a:gd name="connsiteX0" fmla="*/ 225518 w 697533"/>
                <a:gd name="connsiteY0" fmla="*/ 36712 h 912564"/>
                <a:gd name="connsiteX1" fmla="*/ 188805 w 697533"/>
                <a:gd name="connsiteY1" fmla="*/ 52446 h 912564"/>
                <a:gd name="connsiteX2" fmla="*/ 173072 w 697533"/>
                <a:gd name="connsiteY2" fmla="*/ 57690 h 912564"/>
                <a:gd name="connsiteX3" fmla="*/ 146848 w 697533"/>
                <a:gd name="connsiteY3" fmla="*/ 78669 h 912564"/>
                <a:gd name="connsiteX4" fmla="*/ 136359 w 697533"/>
                <a:gd name="connsiteY4" fmla="*/ 94403 h 912564"/>
                <a:gd name="connsiteX5" fmla="*/ 94402 w 697533"/>
                <a:gd name="connsiteY5" fmla="*/ 131116 h 912564"/>
                <a:gd name="connsiteX6" fmla="*/ 57690 w 697533"/>
                <a:gd name="connsiteY6" fmla="*/ 178317 h 912564"/>
                <a:gd name="connsiteX7" fmla="*/ 36711 w 697533"/>
                <a:gd name="connsiteY7" fmla="*/ 225518 h 912564"/>
                <a:gd name="connsiteX8" fmla="*/ 26222 w 697533"/>
                <a:gd name="connsiteY8" fmla="*/ 241252 h 912564"/>
                <a:gd name="connsiteX9" fmla="*/ 20978 w 697533"/>
                <a:gd name="connsiteY9" fmla="*/ 256986 h 912564"/>
                <a:gd name="connsiteX10" fmla="*/ 5244 w 697533"/>
                <a:gd name="connsiteY10" fmla="*/ 382857 h 912564"/>
                <a:gd name="connsiteX11" fmla="*/ 0 w 697533"/>
                <a:gd name="connsiteY11" fmla="*/ 419569 h 912564"/>
                <a:gd name="connsiteX12" fmla="*/ 5244 w 697533"/>
                <a:gd name="connsiteY12" fmla="*/ 529706 h 912564"/>
                <a:gd name="connsiteX13" fmla="*/ 26222 w 697533"/>
                <a:gd name="connsiteY13" fmla="*/ 603130 h 912564"/>
                <a:gd name="connsiteX14" fmla="*/ 47201 w 697533"/>
                <a:gd name="connsiteY14" fmla="*/ 629354 h 912564"/>
                <a:gd name="connsiteX15" fmla="*/ 62935 w 697533"/>
                <a:gd name="connsiteY15" fmla="*/ 645088 h 912564"/>
                <a:gd name="connsiteX16" fmla="*/ 73424 w 697533"/>
                <a:gd name="connsiteY16" fmla="*/ 660821 h 912564"/>
                <a:gd name="connsiteX17" fmla="*/ 110136 w 697533"/>
                <a:gd name="connsiteY17" fmla="*/ 697534 h 912564"/>
                <a:gd name="connsiteX18" fmla="*/ 125870 w 697533"/>
                <a:gd name="connsiteY18" fmla="*/ 713268 h 912564"/>
                <a:gd name="connsiteX19" fmla="*/ 162582 w 697533"/>
                <a:gd name="connsiteY19" fmla="*/ 760469 h 912564"/>
                <a:gd name="connsiteX20" fmla="*/ 178316 w 697533"/>
                <a:gd name="connsiteY20" fmla="*/ 770958 h 912564"/>
                <a:gd name="connsiteX21" fmla="*/ 188805 w 697533"/>
                <a:gd name="connsiteY21" fmla="*/ 786692 h 912564"/>
                <a:gd name="connsiteX22" fmla="*/ 220273 w 697533"/>
                <a:gd name="connsiteY22" fmla="*/ 807671 h 912564"/>
                <a:gd name="connsiteX23" fmla="*/ 251741 w 697533"/>
                <a:gd name="connsiteY23" fmla="*/ 828649 h 912564"/>
                <a:gd name="connsiteX24" fmla="*/ 267474 w 697533"/>
                <a:gd name="connsiteY24" fmla="*/ 839138 h 912564"/>
                <a:gd name="connsiteX25" fmla="*/ 277963 w 697533"/>
                <a:gd name="connsiteY25" fmla="*/ 849628 h 912564"/>
                <a:gd name="connsiteX26" fmla="*/ 293698 w 697533"/>
                <a:gd name="connsiteY26" fmla="*/ 854873 h 912564"/>
                <a:gd name="connsiteX27" fmla="*/ 325165 w 697533"/>
                <a:gd name="connsiteY27" fmla="*/ 875851 h 912564"/>
                <a:gd name="connsiteX28" fmla="*/ 340899 w 697533"/>
                <a:gd name="connsiteY28" fmla="*/ 881095 h 912564"/>
                <a:gd name="connsiteX29" fmla="*/ 356633 w 697533"/>
                <a:gd name="connsiteY29" fmla="*/ 891585 h 912564"/>
                <a:gd name="connsiteX30" fmla="*/ 372367 w 697533"/>
                <a:gd name="connsiteY30" fmla="*/ 896829 h 912564"/>
                <a:gd name="connsiteX31" fmla="*/ 403834 w 697533"/>
                <a:gd name="connsiteY31" fmla="*/ 912564 h 912564"/>
                <a:gd name="connsiteX32" fmla="*/ 561173 w 697533"/>
                <a:gd name="connsiteY32" fmla="*/ 902074 h 912564"/>
                <a:gd name="connsiteX33" fmla="*/ 608374 w 697533"/>
                <a:gd name="connsiteY33" fmla="*/ 886340 h 912564"/>
                <a:gd name="connsiteX34" fmla="*/ 624108 w 697533"/>
                <a:gd name="connsiteY34" fmla="*/ 881095 h 912564"/>
                <a:gd name="connsiteX35" fmla="*/ 639842 w 697533"/>
                <a:gd name="connsiteY35" fmla="*/ 875851 h 912564"/>
                <a:gd name="connsiteX36" fmla="*/ 660821 w 697533"/>
                <a:gd name="connsiteY36" fmla="*/ 844383 h 912564"/>
                <a:gd name="connsiteX37" fmla="*/ 671310 w 697533"/>
                <a:gd name="connsiteY37" fmla="*/ 828649 h 912564"/>
                <a:gd name="connsiteX38" fmla="*/ 681799 w 697533"/>
                <a:gd name="connsiteY38" fmla="*/ 797182 h 912564"/>
                <a:gd name="connsiteX39" fmla="*/ 692288 w 697533"/>
                <a:gd name="connsiteY39" fmla="*/ 765714 h 912564"/>
                <a:gd name="connsiteX40" fmla="*/ 697533 w 697533"/>
                <a:gd name="connsiteY40" fmla="*/ 749980 h 912564"/>
                <a:gd name="connsiteX41" fmla="*/ 692288 w 697533"/>
                <a:gd name="connsiteY41" fmla="*/ 655577 h 912564"/>
                <a:gd name="connsiteX42" fmla="*/ 681799 w 697533"/>
                <a:gd name="connsiteY42" fmla="*/ 618865 h 912564"/>
                <a:gd name="connsiteX43" fmla="*/ 676554 w 697533"/>
                <a:gd name="connsiteY43" fmla="*/ 597886 h 912564"/>
                <a:gd name="connsiteX44" fmla="*/ 671310 w 697533"/>
                <a:gd name="connsiteY44" fmla="*/ 582152 h 912564"/>
                <a:gd name="connsiteX45" fmla="*/ 666065 w 697533"/>
                <a:gd name="connsiteY45" fmla="*/ 561174 h 912564"/>
                <a:gd name="connsiteX46" fmla="*/ 655576 w 697533"/>
                <a:gd name="connsiteY46" fmla="*/ 519217 h 912564"/>
                <a:gd name="connsiteX47" fmla="*/ 650332 w 697533"/>
                <a:gd name="connsiteY47" fmla="*/ 472015 h 912564"/>
                <a:gd name="connsiteX48" fmla="*/ 655576 w 697533"/>
                <a:gd name="connsiteY48" fmla="*/ 382857 h 912564"/>
                <a:gd name="connsiteX49" fmla="*/ 671310 w 697533"/>
                <a:gd name="connsiteY49" fmla="*/ 319922 h 912564"/>
                <a:gd name="connsiteX50" fmla="*/ 681799 w 697533"/>
                <a:gd name="connsiteY50" fmla="*/ 272720 h 912564"/>
                <a:gd name="connsiteX51" fmla="*/ 676554 w 697533"/>
                <a:gd name="connsiteY51" fmla="*/ 188806 h 912564"/>
                <a:gd name="connsiteX52" fmla="*/ 671310 w 697533"/>
                <a:gd name="connsiteY52" fmla="*/ 173072 h 912564"/>
                <a:gd name="connsiteX53" fmla="*/ 650332 w 697533"/>
                <a:gd name="connsiteY53" fmla="*/ 141605 h 912564"/>
                <a:gd name="connsiteX54" fmla="*/ 634597 w 697533"/>
                <a:gd name="connsiteY54" fmla="*/ 115381 h 912564"/>
                <a:gd name="connsiteX55" fmla="*/ 597885 w 697533"/>
                <a:gd name="connsiteY55" fmla="*/ 68180 h 912564"/>
                <a:gd name="connsiteX56" fmla="*/ 576906 w 697533"/>
                <a:gd name="connsiteY56" fmla="*/ 47201 h 912564"/>
                <a:gd name="connsiteX57" fmla="*/ 561173 w 697533"/>
                <a:gd name="connsiteY57" fmla="*/ 41957 h 912564"/>
                <a:gd name="connsiteX58" fmla="*/ 534950 w 697533"/>
                <a:gd name="connsiteY58" fmla="*/ 20978 h 912564"/>
                <a:gd name="connsiteX59" fmla="*/ 519216 w 697533"/>
                <a:gd name="connsiteY59" fmla="*/ 10489 h 912564"/>
                <a:gd name="connsiteX60" fmla="*/ 487748 w 697533"/>
                <a:gd name="connsiteY60" fmla="*/ 0 h 912564"/>
                <a:gd name="connsiteX61" fmla="*/ 304187 w 697533"/>
                <a:gd name="connsiteY61" fmla="*/ 5245 h 912564"/>
                <a:gd name="connsiteX62" fmla="*/ 251741 w 697533"/>
                <a:gd name="connsiteY62" fmla="*/ 20978 h 912564"/>
                <a:gd name="connsiteX63" fmla="*/ 236007 w 697533"/>
                <a:gd name="connsiteY63" fmla="*/ 26223 h 912564"/>
                <a:gd name="connsiteX64" fmla="*/ 225518 w 697533"/>
                <a:gd name="connsiteY64" fmla="*/ 36712 h 91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97533" h="912564" extrusionOk="0">
                  <a:moveTo>
                    <a:pt x="225518" y="36712"/>
                  </a:moveTo>
                  <a:cubicBezTo>
                    <a:pt x="215646" y="39229"/>
                    <a:pt x="200975" y="43787"/>
                    <a:pt x="188805" y="52446"/>
                  </a:cubicBezTo>
                  <a:cubicBezTo>
                    <a:pt x="183791" y="55732"/>
                    <a:pt x="176682" y="55635"/>
                    <a:pt x="173072" y="57690"/>
                  </a:cubicBezTo>
                  <a:cubicBezTo>
                    <a:pt x="133592" y="89940"/>
                    <a:pt x="186880" y="72546"/>
                    <a:pt x="146848" y="78669"/>
                  </a:cubicBezTo>
                  <a:cubicBezTo>
                    <a:pt x="142241" y="83496"/>
                    <a:pt x="139888" y="90205"/>
                    <a:pt x="136359" y="94403"/>
                  </a:cubicBezTo>
                  <a:cubicBezTo>
                    <a:pt x="112408" y="113395"/>
                    <a:pt x="115329" y="71231"/>
                    <a:pt x="94402" y="131116"/>
                  </a:cubicBezTo>
                  <a:cubicBezTo>
                    <a:pt x="49895" y="219300"/>
                    <a:pt x="80201" y="134438"/>
                    <a:pt x="57690" y="178317"/>
                  </a:cubicBezTo>
                  <a:cubicBezTo>
                    <a:pt x="15139" y="238180"/>
                    <a:pt x="61894" y="141524"/>
                    <a:pt x="36711" y="225518"/>
                  </a:cubicBezTo>
                  <a:cubicBezTo>
                    <a:pt x="32324" y="231802"/>
                    <a:pt x="30708" y="234462"/>
                    <a:pt x="26222" y="241252"/>
                  </a:cubicBezTo>
                  <a:cubicBezTo>
                    <a:pt x="24552" y="246180"/>
                    <a:pt x="23040" y="250906"/>
                    <a:pt x="20978" y="256986"/>
                  </a:cubicBezTo>
                  <a:cubicBezTo>
                    <a:pt x="5576" y="305664"/>
                    <a:pt x="11444" y="331851"/>
                    <a:pt x="5244" y="382857"/>
                  </a:cubicBezTo>
                  <a:cubicBezTo>
                    <a:pt x="6646" y="394237"/>
                    <a:pt x="1726" y="404041"/>
                    <a:pt x="0" y="419569"/>
                  </a:cubicBezTo>
                  <a:cubicBezTo>
                    <a:pt x="5147" y="458100"/>
                    <a:pt x="12954" y="486723"/>
                    <a:pt x="5244" y="529706"/>
                  </a:cubicBezTo>
                  <a:cubicBezTo>
                    <a:pt x="4782" y="531076"/>
                    <a:pt x="20014" y="599677"/>
                    <a:pt x="26222" y="603130"/>
                  </a:cubicBezTo>
                  <a:cubicBezTo>
                    <a:pt x="72462" y="638501"/>
                    <a:pt x="19814" y="589583"/>
                    <a:pt x="47201" y="629354"/>
                  </a:cubicBezTo>
                  <a:cubicBezTo>
                    <a:pt x="50705" y="633866"/>
                    <a:pt x="58728" y="640769"/>
                    <a:pt x="62935" y="645088"/>
                  </a:cubicBezTo>
                  <a:cubicBezTo>
                    <a:pt x="67076" y="650854"/>
                    <a:pt x="67762" y="655236"/>
                    <a:pt x="73424" y="660821"/>
                  </a:cubicBezTo>
                  <a:cubicBezTo>
                    <a:pt x="74485" y="660829"/>
                    <a:pt x="100734" y="692469"/>
                    <a:pt x="110136" y="697534"/>
                  </a:cubicBezTo>
                  <a:cubicBezTo>
                    <a:pt x="115066" y="703575"/>
                    <a:pt x="120565" y="706385"/>
                    <a:pt x="125870" y="713268"/>
                  </a:cubicBezTo>
                  <a:cubicBezTo>
                    <a:pt x="139675" y="732185"/>
                    <a:pt x="142351" y="743765"/>
                    <a:pt x="162582" y="760469"/>
                  </a:cubicBezTo>
                  <a:cubicBezTo>
                    <a:pt x="166389" y="764227"/>
                    <a:pt x="172858" y="765978"/>
                    <a:pt x="178316" y="770958"/>
                  </a:cubicBezTo>
                  <a:cubicBezTo>
                    <a:pt x="181440" y="776477"/>
                    <a:pt x="185016" y="782809"/>
                    <a:pt x="188805" y="786692"/>
                  </a:cubicBezTo>
                  <a:cubicBezTo>
                    <a:pt x="198369" y="794511"/>
                    <a:pt x="210237" y="798630"/>
                    <a:pt x="220273" y="807671"/>
                  </a:cubicBezTo>
                  <a:cubicBezTo>
                    <a:pt x="229252" y="811809"/>
                    <a:pt x="245322" y="823313"/>
                    <a:pt x="251741" y="828649"/>
                  </a:cubicBezTo>
                  <a:cubicBezTo>
                    <a:pt x="257851" y="830880"/>
                    <a:pt x="263972" y="833949"/>
                    <a:pt x="267474" y="839138"/>
                  </a:cubicBezTo>
                  <a:cubicBezTo>
                    <a:pt x="271307" y="842585"/>
                    <a:pt x="274716" y="847577"/>
                    <a:pt x="277963" y="849628"/>
                  </a:cubicBezTo>
                  <a:cubicBezTo>
                    <a:pt x="283070" y="852996"/>
                    <a:pt x="287120" y="851994"/>
                    <a:pt x="293698" y="854873"/>
                  </a:cubicBezTo>
                  <a:cubicBezTo>
                    <a:pt x="305926" y="860393"/>
                    <a:pt x="315424" y="870100"/>
                    <a:pt x="325165" y="875851"/>
                  </a:cubicBezTo>
                  <a:cubicBezTo>
                    <a:pt x="329400" y="877824"/>
                    <a:pt x="337259" y="878158"/>
                    <a:pt x="340899" y="881095"/>
                  </a:cubicBezTo>
                  <a:cubicBezTo>
                    <a:pt x="345501" y="884491"/>
                    <a:pt x="350486" y="887053"/>
                    <a:pt x="356633" y="891585"/>
                  </a:cubicBezTo>
                  <a:cubicBezTo>
                    <a:pt x="362533" y="893938"/>
                    <a:pt x="368397" y="894875"/>
                    <a:pt x="372367" y="896829"/>
                  </a:cubicBezTo>
                  <a:cubicBezTo>
                    <a:pt x="411757" y="911522"/>
                    <a:pt x="352630" y="911060"/>
                    <a:pt x="403834" y="912564"/>
                  </a:cubicBezTo>
                  <a:cubicBezTo>
                    <a:pt x="425074" y="904767"/>
                    <a:pt x="504220" y="911024"/>
                    <a:pt x="561173" y="902074"/>
                  </a:cubicBezTo>
                  <a:cubicBezTo>
                    <a:pt x="580379" y="900314"/>
                    <a:pt x="594444" y="891447"/>
                    <a:pt x="608374" y="886340"/>
                  </a:cubicBezTo>
                  <a:cubicBezTo>
                    <a:pt x="612165" y="885027"/>
                    <a:pt x="620793" y="881676"/>
                    <a:pt x="624108" y="881095"/>
                  </a:cubicBezTo>
                  <a:cubicBezTo>
                    <a:pt x="631443" y="878725"/>
                    <a:pt x="636365" y="876475"/>
                    <a:pt x="639842" y="875851"/>
                  </a:cubicBezTo>
                  <a:cubicBezTo>
                    <a:pt x="648073" y="866603"/>
                    <a:pt x="653180" y="850903"/>
                    <a:pt x="660821" y="844383"/>
                  </a:cubicBezTo>
                  <a:cubicBezTo>
                    <a:pt x="663588" y="838831"/>
                    <a:pt x="667004" y="833866"/>
                    <a:pt x="671310" y="828649"/>
                  </a:cubicBezTo>
                  <a:cubicBezTo>
                    <a:pt x="675323" y="818183"/>
                    <a:pt x="683342" y="800926"/>
                    <a:pt x="681799" y="797182"/>
                  </a:cubicBezTo>
                  <a:cubicBezTo>
                    <a:pt x="684663" y="793114"/>
                    <a:pt x="687828" y="778663"/>
                    <a:pt x="692288" y="765714"/>
                  </a:cubicBezTo>
                  <a:cubicBezTo>
                    <a:pt x="692625" y="761688"/>
                    <a:pt x="696632" y="754742"/>
                    <a:pt x="697533" y="749980"/>
                  </a:cubicBezTo>
                  <a:cubicBezTo>
                    <a:pt x="695864" y="712215"/>
                    <a:pt x="696791" y="679422"/>
                    <a:pt x="692288" y="655577"/>
                  </a:cubicBezTo>
                  <a:cubicBezTo>
                    <a:pt x="690309" y="643340"/>
                    <a:pt x="682776" y="630231"/>
                    <a:pt x="681799" y="618865"/>
                  </a:cubicBezTo>
                  <a:cubicBezTo>
                    <a:pt x="681532" y="612423"/>
                    <a:pt x="679055" y="605661"/>
                    <a:pt x="676554" y="597886"/>
                  </a:cubicBezTo>
                  <a:cubicBezTo>
                    <a:pt x="674151" y="593435"/>
                    <a:pt x="672855" y="586746"/>
                    <a:pt x="671310" y="582152"/>
                  </a:cubicBezTo>
                  <a:cubicBezTo>
                    <a:pt x="671203" y="576587"/>
                    <a:pt x="668288" y="566871"/>
                    <a:pt x="666065" y="561174"/>
                  </a:cubicBezTo>
                  <a:cubicBezTo>
                    <a:pt x="657148" y="539763"/>
                    <a:pt x="663724" y="550966"/>
                    <a:pt x="655576" y="519217"/>
                  </a:cubicBezTo>
                  <a:cubicBezTo>
                    <a:pt x="656597" y="504576"/>
                    <a:pt x="651116" y="485953"/>
                    <a:pt x="650332" y="472015"/>
                  </a:cubicBezTo>
                  <a:cubicBezTo>
                    <a:pt x="649329" y="436709"/>
                    <a:pt x="657152" y="407856"/>
                    <a:pt x="655576" y="382857"/>
                  </a:cubicBezTo>
                  <a:cubicBezTo>
                    <a:pt x="643455" y="332328"/>
                    <a:pt x="654932" y="377192"/>
                    <a:pt x="671310" y="319922"/>
                  </a:cubicBezTo>
                  <a:cubicBezTo>
                    <a:pt x="674317" y="281204"/>
                    <a:pt x="674336" y="304578"/>
                    <a:pt x="681799" y="272720"/>
                  </a:cubicBezTo>
                  <a:cubicBezTo>
                    <a:pt x="674870" y="247393"/>
                    <a:pt x="677071" y="210794"/>
                    <a:pt x="676554" y="188806"/>
                  </a:cubicBezTo>
                  <a:cubicBezTo>
                    <a:pt x="676548" y="181579"/>
                    <a:pt x="673060" y="177122"/>
                    <a:pt x="671310" y="173072"/>
                  </a:cubicBezTo>
                  <a:cubicBezTo>
                    <a:pt x="666165" y="159614"/>
                    <a:pt x="655769" y="155307"/>
                    <a:pt x="650332" y="141605"/>
                  </a:cubicBezTo>
                  <a:cubicBezTo>
                    <a:pt x="645018" y="121043"/>
                    <a:pt x="647930" y="130014"/>
                    <a:pt x="634597" y="115381"/>
                  </a:cubicBezTo>
                  <a:cubicBezTo>
                    <a:pt x="622055" y="84158"/>
                    <a:pt x="627791" y="108072"/>
                    <a:pt x="597885" y="68180"/>
                  </a:cubicBezTo>
                  <a:cubicBezTo>
                    <a:pt x="590525" y="57727"/>
                    <a:pt x="580332" y="50883"/>
                    <a:pt x="576906" y="47201"/>
                  </a:cubicBezTo>
                  <a:cubicBezTo>
                    <a:pt x="573755" y="46271"/>
                    <a:pt x="566184" y="43811"/>
                    <a:pt x="561173" y="41957"/>
                  </a:cubicBezTo>
                  <a:cubicBezTo>
                    <a:pt x="544314" y="20830"/>
                    <a:pt x="553777" y="33522"/>
                    <a:pt x="534950" y="20978"/>
                  </a:cubicBezTo>
                  <a:cubicBezTo>
                    <a:pt x="530304" y="19182"/>
                    <a:pt x="524855" y="13242"/>
                    <a:pt x="519216" y="10489"/>
                  </a:cubicBezTo>
                  <a:cubicBezTo>
                    <a:pt x="509112" y="5999"/>
                    <a:pt x="487748" y="0"/>
                    <a:pt x="487748" y="0"/>
                  </a:cubicBezTo>
                  <a:cubicBezTo>
                    <a:pt x="426758" y="13271"/>
                    <a:pt x="363140" y="14822"/>
                    <a:pt x="304187" y="5245"/>
                  </a:cubicBezTo>
                  <a:cubicBezTo>
                    <a:pt x="295312" y="5870"/>
                    <a:pt x="255610" y="19069"/>
                    <a:pt x="251741" y="20978"/>
                  </a:cubicBezTo>
                  <a:cubicBezTo>
                    <a:pt x="247545" y="23785"/>
                    <a:pt x="243558" y="24498"/>
                    <a:pt x="236007" y="26223"/>
                  </a:cubicBezTo>
                  <a:cubicBezTo>
                    <a:pt x="231418" y="30933"/>
                    <a:pt x="227651" y="36209"/>
                    <a:pt x="225518" y="36712"/>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rot="4457533">
              <a:off x="11868582" y="8424032"/>
              <a:ext cx="439877" cy="791727"/>
            </a:xfrm>
            <a:custGeom>
              <a:avLst/>
              <a:gdLst>
                <a:gd name="connsiteX0" fmla="*/ 0 w 439877"/>
                <a:gd name="connsiteY0" fmla="*/ 395864 h 791727"/>
                <a:gd name="connsiteX1" fmla="*/ 219939 w 439877"/>
                <a:gd name="connsiteY1" fmla="*/ 0 h 791727"/>
                <a:gd name="connsiteX2" fmla="*/ 439878 w 439877"/>
                <a:gd name="connsiteY2" fmla="*/ 395864 h 791727"/>
                <a:gd name="connsiteX3" fmla="*/ 219939 w 439877"/>
                <a:gd name="connsiteY3" fmla="*/ 791728 h 791727"/>
                <a:gd name="connsiteX4" fmla="*/ 0 w 439877"/>
                <a:gd name="connsiteY4" fmla="*/ 395864 h 79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77" h="791727" extrusionOk="0">
                  <a:moveTo>
                    <a:pt x="0" y="395864"/>
                  </a:moveTo>
                  <a:cubicBezTo>
                    <a:pt x="-7845" y="159460"/>
                    <a:pt x="105243" y="-587"/>
                    <a:pt x="219939" y="0"/>
                  </a:cubicBezTo>
                  <a:cubicBezTo>
                    <a:pt x="331761" y="21601"/>
                    <a:pt x="428199" y="195559"/>
                    <a:pt x="439878" y="395864"/>
                  </a:cubicBezTo>
                  <a:cubicBezTo>
                    <a:pt x="420586" y="600970"/>
                    <a:pt x="329387" y="806600"/>
                    <a:pt x="219939" y="791728"/>
                  </a:cubicBezTo>
                  <a:cubicBezTo>
                    <a:pt x="95984" y="785797"/>
                    <a:pt x="-5091" y="586051"/>
                    <a:pt x="0" y="395864"/>
                  </a:cubicBezTo>
                  <a:close/>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4" name="Group 613"/>
          <p:cNvGrpSpPr/>
          <p:nvPr/>
        </p:nvGrpSpPr>
        <p:grpSpPr>
          <a:xfrm rot="0">
            <a:off x="6025515" y="8484870"/>
            <a:ext cx="1651000" cy="971550"/>
            <a:chOff x="6025720" y="8484898"/>
            <a:chExt cx="1650899" cy="971614"/>
          </a:xfrm>
        </p:grpSpPr>
        <p:sp>
          <p:nvSpPr>
            <p:cNvPr id="208" name="Oval 207"/>
            <p:cNvSpPr/>
            <p:nvPr/>
          </p:nvSpPr>
          <p:spPr>
            <a:xfrm rot="940065" flipH="1">
              <a:off x="6304920" y="8806558"/>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rot="940065" flipH="1">
              <a:off x="6392434" y="8557551"/>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rot="940065" flipH="1">
              <a:off x="6372452" y="9095894"/>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rot="940065" flipH="1">
              <a:off x="6567946" y="8830384"/>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rot="940065" flipH="1">
              <a:off x="6593301" y="9204038"/>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rot="940065" flipH="1">
              <a:off x="6057214" y="8957083"/>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a:stCxn id="209" idx="4"/>
              <a:endCxn id="208" idx="0"/>
            </p:cNvCxnSpPr>
            <p:nvPr/>
          </p:nvCxnSpPr>
          <p:spPr>
            <a:xfrm rot="940065" flipH="1">
              <a:off x="6392154" y="8654329"/>
              <a:ext cx="17016" cy="159419"/>
            </a:xfrm>
            <a:prstGeom prst="line">
              <a:avLst/>
            </a:prstGeom>
          </p:spPr>
          <p:style>
            <a:lnRef idx="1">
              <a:schemeClr val="dk1"/>
            </a:lnRef>
            <a:fillRef idx="0">
              <a:schemeClr val="dk1"/>
            </a:fillRef>
            <a:effectRef idx="0">
              <a:schemeClr val="dk1"/>
            </a:effectRef>
            <a:fontRef idx="minor">
              <a:schemeClr val="tx1"/>
            </a:fontRef>
          </p:style>
        </p:cxnSp>
        <p:cxnSp>
          <p:nvCxnSpPr>
            <p:cNvPr id="216" name="Straight Connector 215"/>
            <p:cNvCxnSpPr>
              <a:stCxn id="211" idx="6"/>
              <a:endCxn id="208" idx="2"/>
            </p:cNvCxnSpPr>
            <p:nvPr/>
          </p:nvCxnSpPr>
          <p:spPr>
            <a:xfrm rot="940065" flipH="1">
              <a:off x="6410559" y="8846409"/>
              <a:ext cx="155718" cy="48092"/>
            </a:xfrm>
            <a:prstGeom prst="line">
              <a:avLst/>
            </a:prstGeom>
          </p:spPr>
          <p:style>
            <a:lnRef idx="1">
              <a:schemeClr val="dk1"/>
            </a:lnRef>
            <a:fillRef idx="0">
              <a:schemeClr val="dk1"/>
            </a:fillRef>
            <a:effectRef idx="0">
              <a:schemeClr val="dk1"/>
            </a:effectRef>
            <a:fontRef idx="minor">
              <a:schemeClr val="tx1"/>
            </a:fontRef>
          </p:style>
        </p:cxnSp>
        <p:cxnSp>
          <p:nvCxnSpPr>
            <p:cNvPr id="217" name="Straight Connector 216"/>
            <p:cNvCxnSpPr>
              <a:stCxn id="208" idx="5"/>
              <a:endCxn id="213" idx="1"/>
            </p:cNvCxnSpPr>
            <p:nvPr/>
          </p:nvCxnSpPr>
          <p:spPr>
            <a:xfrm rot="940065" flipH="1">
              <a:off x="6170884" y="8864650"/>
              <a:ext cx="124335" cy="138310"/>
            </a:xfrm>
            <a:prstGeom prst="line">
              <a:avLst/>
            </a:prstGeom>
          </p:spPr>
          <p:style>
            <a:lnRef idx="1">
              <a:schemeClr val="dk1"/>
            </a:lnRef>
            <a:fillRef idx="0">
              <a:schemeClr val="dk1"/>
            </a:fillRef>
            <a:effectRef idx="0">
              <a:schemeClr val="dk1"/>
            </a:effectRef>
            <a:fontRef idx="minor">
              <a:schemeClr val="tx1"/>
            </a:fontRef>
          </p:style>
        </p:cxnSp>
        <p:cxnSp>
          <p:nvCxnSpPr>
            <p:cNvPr id="218" name="Straight Connector 217"/>
            <p:cNvCxnSpPr>
              <a:stCxn id="208" idx="3"/>
              <a:endCxn id="210" idx="7"/>
            </p:cNvCxnSpPr>
            <p:nvPr/>
          </p:nvCxnSpPr>
          <p:spPr>
            <a:xfrm rot="940065">
              <a:off x="6355849" y="8909796"/>
              <a:ext cx="69643" cy="186830"/>
            </a:xfrm>
            <a:prstGeom prst="line">
              <a:avLst/>
            </a:prstGeom>
          </p:spPr>
          <p:style>
            <a:lnRef idx="1">
              <a:schemeClr val="dk1"/>
            </a:lnRef>
            <a:fillRef idx="0">
              <a:schemeClr val="dk1"/>
            </a:fillRef>
            <a:effectRef idx="0">
              <a:schemeClr val="dk1"/>
            </a:effectRef>
            <a:fontRef idx="minor">
              <a:schemeClr val="tx1"/>
            </a:fontRef>
          </p:style>
        </p:cxnSp>
        <p:cxnSp>
          <p:nvCxnSpPr>
            <p:cNvPr id="219" name="Straight Connector 218"/>
            <p:cNvCxnSpPr>
              <a:stCxn id="211" idx="7"/>
              <a:endCxn id="209" idx="3"/>
            </p:cNvCxnSpPr>
            <p:nvPr/>
          </p:nvCxnSpPr>
          <p:spPr>
            <a:xfrm rot="940065" flipH="1" flipV="1">
              <a:off x="6447598" y="8675063"/>
              <a:ext cx="169153" cy="141779"/>
            </a:xfrm>
            <a:prstGeom prst="line">
              <a:avLst/>
            </a:prstGeom>
          </p:spPr>
          <p:style>
            <a:lnRef idx="1">
              <a:schemeClr val="dk1"/>
            </a:lnRef>
            <a:fillRef idx="0">
              <a:schemeClr val="dk1"/>
            </a:fillRef>
            <a:effectRef idx="0">
              <a:schemeClr val="dk1"/>
            </a:effectRef>
            <a:fontRef idx="minor">
              <a:schemeClr val="tx1"/>
            </a:fontRef>
          </p:style>
        </p:cxnSp>
        <p:sp>
          <p:nvSpPr>
            <p:cNvPr id="220" name="Oval 219"/>
            <p:cNvSpPr/>
            <p:nvPr/>
          </p:nvSpPr>
          <p:spPr>
            <a:xfrm rot="940065" flipH="1">
              <a:off x="6833804" y="8636767"/>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rot="940065" flipH="1">
              <a:off x="7157666" y="8727604"/>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rot="940065" flipH="1">
              <a:off x="6763865" y="8906025"/>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rot="940065" flipH="1">
              <a:off x="7343240" y="8602089"/>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rot="940065" flipH="1">
              <a:off x="7336622" y="8926734"/>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5" name="Straight Connector 224"/>
            <p:cNvCxnSpPr>
              <a:stCxn id="220" idx="5"/>
              <a:endCxn id="211" idx="0"/>
            </p:cNvCxnSpPr>
            <p:nvPr/>
          </p:nvCxnSpPr>
          <p:spPr>
            <a:xfrm rot="940065" flipH="1">
              <a:off x="6653752" y="8688528"/>
              <a:ext cx="166933" cy="169477"/>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a:stCxn id="221" idx="6"/>
              <a:endCxn id="220" idx="2"/>
            </p:cNvCxnSpPr>
            <p:nvPr/>
          </p:nvCxnSpPr>
          <p:spPr>
            <a:xfrm rot="940065" flipH="1">
              <a:off x="6931523" y="8734170"/>
              <a:ext cx="232391"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a:stCxn id="222" idx="0"/>
              <a:endCxn id="220" idx="4"/>
            </p:cNvCxnSpPr>
            <p:nvPr/>
          </p:nvCxnSpPr>
          <p:spPr>
            <a:xfrm rot="940065" flipH="1" flipV="1">
              <a:off x="6848131" y="8736294"/>
              <a:ext cx="5376" cy="174173"/>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a:stCxn id="224" idx="0"/>
              <a:endCxn id="223" idx="3"/>
            </p:cNvCxnSpPr>
            <p:nvPr/>
          </p:nvCxnSpPr>
          <p:spPr>
            <a:xfrm rot="940065" flipH="1" flipV="1">
              <a:off x="7389396" y="8701216"/>
              <a:ext cx="44542" cy="225626"/>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a:stCxn id="224" idx="6"/>
              <a:endCxn id="221" idx="3"/>
            </p:cNvCxnSpPr>
            <p:nvPr/>
          </p:nvCxnSpPr>
          <p:spPr>
            <a:xfrm rot="940065" flipH="1" flipV="1">
              <a:off x="7218165" y="8841472"/>
              <a:ext cx="137340" cy="106644"/>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a:stCxn id="223" idx="5"/>
              <a:endCxn id="221" idx="1"/>
            </p:cNvCxnSpPr>
            <p:nvPr/>
          </p:nvCxnSpPr>
          <p:spPr>
            <a:xfrm rot="940065" flipH="1">
              <a:off x="7266805" y="8668106"/>
              <a:ext cx="71265" cy="97449"/>
            </a:xfrm>
            <a:prstGeom prst="line">
              <a:avLst/>
            </a:prstGeom>
          </p:spPr>
          <p:style>
            <a:lnRef idx="1">
              <a:schemeClr val="dk1"/>
            </a:lnRef>
            <a:fillRef idx="0">
              <a:schemeClr val="dk1"/>
            </a:fillRef>
            <a:effectRef idx="0">
              <a:schemeClr val="dk1"/>
            </a:effectRef>
            <a:fontRef idx="minor">
              <a:schemeClr val="tx1"/>
            </a:fontRef>
          </p:style>
        </p:cxnSp>
        <p:sp>
          <p:nvSpPr>
            <p:cNvPr id="231" name="Oval 230"/>
            <p:cNvSpPr/>
            <p:nvPr/>
          </p:nvSpPr>
          <p:spPr>
            <a:xfrm rot="940065" flipH="1">
              <a:off x="6490712" y="9300685"/>
              <a:ext cx="103969" cy="103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2" name="Straight Connector 231"/>
            <p:cNvCxnSpPr>
              <a:stCxn id="212" idx="6"/>
              <a:endCxn id="210" idx="2"/>
            </p:cNvCxnSpPr>
            <p:nvPr/>
          </p:nvCxnSpPr>
          <p:spPr>
            <a:xfrm rot="940065" flipH="1" flipV="1">
              <a:off x="6465921" y="9179708"/>
              <a:ext cx="137879" cy="44485"/>
            </a:xfrm>
            <a:prstGeom prst="line">
              <a:avLst/>
            </a:prstGeom>
          </p:spPr>
          <p:style>
            <a:lnRef idx="1">
              <a:schemeClr val="dk1"/>
            </a:lnRef>
            <a:fillRef idx="0">
              <a:schemeClr val="dk1"/>
            </a:fillRef>
            <a:effectRef idx="0">
              <a:schemeClr val="dk1"/>
            </a:effectRef>
            <a:fontRef idx="minor">
              <a:schemeClr val="tx1"/>
            </a:fontRef>
          </p:style>
        </p:cxnSp>
        <p:cxnSp>
          <p:nvCxnSpPr>
            <p:cNvPr id="233" name="Straight Connector 232"/>
            <p:cNvCxnSpPr>
              <a:stCxn id="231" idx="7"/>
              <a:endCxn id="210" idx="3"/>
            </p:cNvCxnSpPr>
            <p:nvPr/>
          </p:nvCxnSpPr>
          <p:spPr>
            <a:xfrm rot="940065" flipH="1" flipV="1">
              <a:off x="6435740" y="9204410"/>
              <a:ext cx="95654" cy="91728"/>
            </a:xfrm>
            <a:prstGeom prst="line">
              <a:avLst/>
            </a:prstGeom>
          </p:spPr>
          <p:style>
            <a:lnRef idx="1">
              <a:schemeClr val="dk1"/>
            </a:lnRef>
            <a:fillRef idx="0">
              <a:schemeClr val="dk1"/>
            </a:fillRef>
            <a:effectRef idx="0">
              <a:schemeClr val="dk1"/>
            </a:effectRef>
            <a:fontRef idx="minor">
              <a:schemeClr val="tx1"/>
            </a:fontRef>
          </p:style>
        </p:cxnSp>
        <p:cxnSp>
          <p:nvCxnSpPr>
            <p:cNvPr id="234" name="Straight Connector 233"/>
            <p:cNvCxnSpPr>
              <a:stCxn id="222" idx="6"/>
              <a:endCxn id="211" idx="2"/>
            </p:cNvCxnSpPr>
            <p:nvPr/>
          </p:nvCxnSpPr>
          <p:spPr>
            <a:xfrm rot="940065" flipH="1" flipV="1">
              <a:off x="6665340" y="8910229"/>
              <a:ext cx="105098" cy="19921"/>
            </a:xfrm>
            <a:prstGeom prst="line">
              <a:avLst/>
            </a:prstGeom>
          </p:spPr>
          <p:style>
            <a:lnRef idx="1">
              <a:schemeClr val="dk1"/>
            </a:lnRef>
            <a:fillRef idx="0">
              <a:schemeClr val="dk1"/>
            </a:fillRef>
            <a:effectRef idx="0">
              <a:schemeClr val="dk1"/>
            </a:effectRef>
            <a:fontRef idx="minor">
              <a:schemeClr val="tx1"/>
            </a:fontRef>
          </p:style>
        </p:cxnSp>
        <p:sp>
          <p:nvSpPr>
            <p:cNvPr id="235" name="Oval 234"/>
            <p:cNvSpPr/>
            <p:nvPr/>
          </p:nvSpPr>
          <p:spPr>
            <a:xfrm rot="6340065">
              <a:off x="6952105" y="8327863"/>
              <a:ext cx="555867" cy="893160"/>
            </a:xfrm>
            <a:custGeom>
              <a:avLst/>
              <a:gdLst>
                <a:gd name="connsiteX0" fmla="*/ 0 w 555867"/>
                <a:gd name="connsiteY0" fmla="*/ 446580 h 893160"/>
                <a:gd name="connsiteX1" fmla="*/ 277934 w 555867"/>
                <a:gd name="connsiteY1" fmla="*/ 0 h 893160"/>
                <a:gd name="connsiteX2" fmla="*/ 555868 w 555867"/>
                <a:gd name="connsiteY2" fmla="*/ 446580 h 893160"/>
                <a:gd name="connsiteX3" fmla="*/ 277934 w 555867"/>
                <a:gd name="connsiteY3" fmla="*/ 893160 h 893160"/>
                <a:gd name="connsiteX4" fmla="*/ 0 w 555867"/>
                <a:gd name="connsiteY4" fmla="*/ 446580 h 893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67" h="893160" extrusionOk="0">
                  <a:moveTo>
                    <a:pt x="0" y="446580"/>
                  </a:moveTo>
                  <a:cubicBezTo>
                    <a:pt x="-1569" y="196385"/>
                    <a:pt x="150532" y="-2262"/>
                    <a:pt x="277934" y="0"/>
                  </a:cubicBezTo>
                  <a:cubicBezTo>
                    <a:pt x="413040" y="41184"/>
                    <a:pt x="532750" y="236213"/>
                    <a:pt x="555868" y="446580"/>
                  </a:cubicBezTo>
                  <a:cubicBezTo>
                    <a:pt x="535839" y="679178"/>
                    <a:pt x="417503" y="910395"/>
                    <a:pt x="277934" y="893160"/>
                  </a:cubicBezTo>
                  <a:cubicBezTo>
                    <a:pt x="109617" y="857811"/>
                    <a:pt x="-7001" y="654106"/>
                    <a:pt x="0" y="446580"/>
                  </a:cubicBezTo>
                  <a:close/>
                </a:path>
              </a:pathLst>
            </a:custGeom>
            <a:noFill/>
            <a:ln>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6025720" y="8532986"/>
              <a:ext cx="705912" cy="923526"/>
            </a:xfrm>
            <a:custGeom>
              <a:avLst/>
              <a:gdLst>
                <a:gd name="connsiteX0" fmla="*/ 228227 w 705912"/>
                <a:gd name="connsiteY0" fmla="*/ 37153 h 923526"/>
                <a:gd name="connsiteX1" fmla="*/ 191073 w 705912"/>
                <a:gd name="connsiteY1" fmla="*/ 53076 h 923526"/>
                <a:gd name="connsiteX2" fmla="*/ 175151 w 705912"/>
                <a:gd name="connsiteY2" fmla="*/ 58383 h 923526"/>
                <a:gd name="connsiteX3" fmla="*/ 148612 w 705912"/>
                <a:gd name="connsiteY3" fmla="*/ 79614 h 923526"/>
                <a:gd name="connsiteX4" fmla="*/ 137997 w 705912"/>
                <a:gd name="connsiteY4" fmla="*/ 95537 h 923526"/>
                <a:gd name="connsiteX5" fmla="*/ 95536 w 705912"/>
                <a:gd name="connsiteY5" fmla="*/ 132691 h 923526"/>
                <a:gd name="connsiteX6" fmla="*/ 58383 w 705912"/>
                <a:gd name="connsiteY6" fmla="*/ 180459 h 923526"/>
                <a:gd name="connsiteX7" fmla="*/ 37152 w 705912"/>
                <a:gd name="connsiteY7" fmla="*/ 228227 h 923526"/>
                <a:gd name="connsiteX8" fmla="*/ 26537 w 705912"/>
                <a:gd name="connsiteY8" fmla="*/ 244150 h 923526"/>
                <a:gd name="connsiteX9" fmla="*/ 21230 w 705912"/>
                <a:gd name="connsiteY9" fmla="*/ 260073 h 923526"/>
                <a:gd name="connsiteX10" fmla="*/ 5307 w 705912"/>
                <a:gd name="connsiteY10" fmla="*/ 387456 h 923526"/>
                <a:gd name="connsiteX11" fmla="*/ 0 w 705912"/>
                <a:gd name="connsiteY11" fmla="*/ 424609 h 923526"/>
                <a:gd name="connsiteX12" fmla="*/ 5307 w 705912"/>
                <a:gd name="connsiteY12" fmla="*/ 536069 h 923526"/>
                <a:gd name="connsiteX13" fmla="*/ 26537 w 705912"/>
                <a:gd name="connsiteY13" fmla="*/ 610375 h 923526"/>
                <a:gd name="connsiteX14" fmla="*/ 47768 w 705912"/>
                <a:gd name="connsiteY14" fmla="*/ 636914 h 923526"/>
                <a:gd name="connsiteX15" fmla="*/ 63691 w 705912"/>
                <a:gd name="connsiteY15" fmla="*/ 652837 h 923526"/>
                <a:gd name="connsiteX16" fmla="*/ 74306 w 705912"/>
                <a:gd name="connsiteY16" fmla="*/ 668759 h 923526"/>
                <a:gd name="connsiteX17" fmla="*/ 111460 w 705912"/>
                <a:gd name="connsiteY17" fmla="*/ 705913 h 923526"/>
                <a:gd name="connsiteX18" fmla="*/ 127382 w 705912"/>
                <a:gd name="connsiteY18" fmla="*/ 721836 h 923526"/>
                <a:gd name="connsiteX19" fmla="*/ 164535 w 705912"/>
                <a:gd name="connsiteY19" fmla="*/ 769604 h 923526"/>
                <a:gd name="connsiteX20" fmla="*/ 180458 w 705912"/>
                <a:gd name="connsiteY20" fmla="*/ 780219 h 923526"/>
                <a:gd name="connsiteX21" fmla="*/ 191073 w 705912"/>
                <a:gd name="connsiteY21" fmla="*/ 796142 h 923526"/>
                <a:gd name="connsiteX22" fmla="*/ 222919 w 705912"/>
                <a:gd name="connsiteY22" fmla="*/ 817373 h 923526"/>
                <a:gd name="connsiteX23" fmla="*/ 254765 w 705912"/>
                <a:gd name="connsiteY23" fmla="*/ 838603 h 923526"/>
                <a:gd name="connsiteX24" fmla="*/ 270687 w 705912"/>
                <a:gd name="connsiteY24" fmla="*/ 849218 h 923526"/>
                <a:gd name="connsiteX25" fmla="*/ 281302 w 705912"/>
                <a:gd name="connsiteY25" fmla="*/ 859834 h 923526"/>
                <a:gd name="connsiteX26" fmla="*/ 297226 w 705912"/>
                <a:gd name="connsiteY26" fmla="*/ 865142 h 923526"/>
                <a:gd name="connsiteX27" fmla="*/ 329071 w 705912"/>
                <a:gd name="connsiteY27" fmla="*/ 886372 h 923526"/>
                <a:gd name="connsiteX28" fmla="*/ 344994 w 705912"/>
                <a:gd name="connsiteY28" fmla="*/ 891679 h 923526"/>
                <a:gd name="connsiteX29" fmla="*/ 360917 w 705912"/>
                <a:gd name="connsiteY29" fmla="*/ 902295 h 923526"/>
                <a:gd name="connsiteX30" fmla="*/ 376840 w 705912"/>
                <a:gd name="connsiteY30" fmla="*/ 907602 h 923526"/>
                <a:gd name="connsiteX31" fmla="*/ 408685 w 705912"/>
                <a:gd name="connsiteY31" fmla="*/ 923526 h 923526"/>
                <a:gd name="connsiteX32" fmla="*/ 567914 w 705912"/>
                <a:gd name="connsiteY32" fmla="*/ 912910 h 923526"/>
                <a:gd name="connsiteX33" fmla="*/ 615682 w 705912"/>
                <a:gd name="connsiteY33" fmla="*/ 896987 h 923526"/>
                <a:gd name="connsiteX34" fmla="*/ 631605 w 705912"/>
                <a:gd name="connsiteY34" fmla="*/ 891679 h 923526"/>
                <a:gd name="connsiteX35" fmla="*/ 647528 w 705912"/>
                <a:gd name="connsiteY35" fmla="*/ 886372 h 923526"/>
                <a:gd name="connsiteX36" fmla="*/ 668759 w 705912"/>
                <a:gd name="connsiteY36" fmla="*/ 854526 h 923526"/>
                <a:gd name="connsiteX37" fmla="*/ 679374 w 705912"/>
                <a:gd name="connsiteY37" fmla="*/ 838603 h 923526"/>
                <a:gd name="connsiteX38" fmla="*/ 689989 w 705912"/>
                <a:gd name="connsiteY38" fmla="*/ 806758 h 923526"/>
                <a:gd name="connsiteX39" fmla="*/ 700604 w 705912"/>
                <a:gd name="connsiteY39" fmla="*/ 774912 h 923526"/>
                <a:gd name="connsiteX40" fmla="*/ 705912 w 705912"/>
                <a:gd name="connsiteY40" fmla="*/ 758989 h 923526"/>
                <a:gd name="connsiteX41" fmla="*/ 700604 w 705912"/>
                <a:gd name="connsiteY41" fmla="*/ 663452 h 923526"/>
                <a:gd name="connsiteX42" fmla="*/ 689989 w 705912"/>
                <a:gd name="connsiteY42" fmla="*/ 626299 h 923526"/>
                <a:gd name="connsiteX43" fmla="*/ 684681 w 705912"/>
                <a:gd name="connsiteY43" fmla="*/ 605068 h 923526"/>
                <a:gd name="connsiteX44" fmla="*/ 679374 w 705912"/>
                <a:gd name="connsiteY44" fmla="*/ 589145 h 923526"/>
                <a:gd name="connsiteX45" fmla="*/ 674066 w 705912"/>
                <a:gd name="connsiteY45" fmla="*/ 567915 h 923526"/>
                <a:gd name="connsiteX46" fmla="*/ 663451 w 705912"/>
                <a:gd name="connsiteY46" fmla="*/ 525454 h 923526"/>
                <a:gd name="connsiteX47" fmla="*/ 658144 w 705912"/>
                <a:gd name="connsiteY47" fmla="*/ 477685 h 923526"/>
                <a:gd name="connsiteX48" fmla="*/ 663451 w 705912"/>
                <a:gd name="connsiteY48" fmla="*/ 387456 h 923526"/>
                <a:gd name="connsiteX49" fmla="*/ 679374 w 705912"/>
                <a:gd name="connsiteY49" fmla="*/ 323765 h 923526"/>
                <a:gd name="connsiteX50" fmla="*/ 689989 w 705912"/>
                <a:gd name="connsiteY50" fmla="*/ 275996 h 923526"/>
                <a:gd name="connsiteX51" fmla="*/ 684681 w 705912"/>
                <a:gd name="connsiteY51" fmla="*/ 191074 h 923526"/>
                <a:gd name="connsiteX52" fmla="*/ 679374 w 705912"/>
                <a:gd name="connsiteY52" fmla="*/ 175151 h 923526"/>
                <a:gd name="connsiteX53" fmla="*/ 658144 w 705912"/>
                <a:gd name="connsiteY53" fmla="*/ 143306 h 923526"/>
                <a:gd name="connsiteX54" fmla="*/ 642220 w 705912"/>
                <a:gd name="connsiteY54" fmla="*/ 116767 h 923526"/>
                <a:gd name="connsiteX55" fmla="*/ 605067 w 705912"/>
                <a:gd name="connsiteY55" fmla="*/ 68999 h 923526"/>
                <a:gd name="connsiteX56" fmla="*/ 583836 w 705912"/>
                <a:gd name="connsiteY56" fmla="*/ 47768 h 923526"/>
                <a:gd name="connsiteX57" fmla="*/ 567914 w 705912"/>
                <a:gd name="connsiteY57" fmla="*/ 42461 h 923526"/>
                <a:gd name="connsiteX58" fmla="*/ 541376 w 705912"/>
                <a:gd name="connsiteY58" fmla="*/ 21230 h 923526"/>
                <a:gd name="connsiteX59" fmla="*/ 525453 w 705912"/>
                <a:gd name="connsiteY59" fmla="*/ 10615 h 923526"/>
                <a:gd name="connsiteX60" fmla="*/ 493607 w 705912"/>
                <a:gd name="connsiteY60" fmla="*/ 0 h 923526"/>
                <a:gd name="connsiteX61" fmla="*/ 307841 w 705912"/>
                <a:gd name="connsiteY61" fmla="*/ 5308 h 923526"/>
                <a:gd name="connsiteX62" fmla="*/ 254765 w 705912"/>
                <a:gd name="connsiteY62" fmla="*/ 21230 h 923526"/>
                <a:gd name="connsiteX63" fmla="*/ 238842 w 705912"/>
                <a:gd name="connsiteY63" fmla="*/ 26538 h 923526"/>
                <a:gd name="connsiteX64" fmla="*/ 228227 w 705912"/>
                <a:gd name="connsiteY64" fmla="*/ 37153 h 9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705912" h="923526" extrusionOk="0">
                  <a:moveTo>
                    <a:pt x="228227" y="37153"/>
                  </a:moveTo>
                  <a:cubicBezTo>
                    <a:pt x="216572" y="41620"/>
                    <a:pt x="203415" y="44798"/>
                    <a:pt x="191073" y="53076"/>
                  </a:cubicBezTo>
                  <a:cubicBezTo>
                    <a:pt x="185955" y="55949"/>
                    <a:pt x="178992" y="55933"/>
                    <a:pt x="175151" y="58383"/>
                  </a:cubicBezTo>
                  <a:cubicBezTo>
                    <a:pt x="137152" y="89223"/>
                    <a:pt x="189149" y="73766"/>
                    <a:pt x="148612" y="79614"/>
                  </a:cubicBezTo>
                  <a:cubicBezTo>
                    <a:pt x="144169" y="84582"/>
                    <a:pt x="141280" y="91369"/>
                    <a:pt x="137997" y="95537"/>
                  </a:cubicBezTo>
                  <a:cubicBezTo>
                    <a:pt x="111876" y="119116"/>
                    <a:pt x="121265" y="75164"/>
                    <a:pt x="95536" y="132691"/>
                  </a:cubicBezTo>
                  <a:cubicBezTo>
                    <a:pt x="49024" y="220442"/>
                    <a:pt x="80210" y="136332"/>
                    <a:pt x="58383" y="180459"/>
                  </a:cubicBezTo>
                  <a:cubicBezTo>
                    <a:pt x="13806" y="244767"/>
                    <a:pt x="77126" y="154078"/>
                    <a:pt x="37152" y="228227"/>
                  </a:cubicBezTo>
                  <a:cubicBezTo>
                    <a:pt x="31518" y="235556"/>
                    <a:pt x="31144" y="238366"/>
                    <a:pt x="26537" y="244150"/>
                  </a:cubicBezTo>
                  <a:cubicBezTo>
                    <a:pt x="24981" y="248590"/>
                    <a:pt x="23346" y="253894"/>
                    <a:pt x="21230" y="260073"/>
                  </a:cubicBezTo>
                  <a:cubicBezTo>
                    <a:pt x="8572" y="305008"/>
                    <a:pt x="11620" y="335603"/>
                    <a:pt x="5307" y="387456"/>
                  </a:cubicBezTo>
                  <a:cubicBezTo>
                    <a:pt x="5837" y="399263"/>
                    <a:pt x="1748" y="409031"/>
                    <a:pt x="0" y="424609"/>
                  </a:cubicBezTo>
                  <a:cubicBezTo>
                    <a:pt x="7947" y="465068"/>
                    <a:pt x="4603" y="497325"/>
                    <a:pt x="5307" y="536069"/>
                  </a:cubicBezTo>
                  <a:cubicBezTo>
                    <a:pt x="4427" y="538341"/>
                    <a:pt x="20291" y="606835"/>
                    <a:pt x="26537" y="610375"/>
                  </a:cubicBezTo>
                  <a:cubicBezTo>
                    <a:pt x="76026" y="647002"/>
                    <a:pt x="26659" y="596589"/>
                    <a:pt x="47768" y="636914"/>
                  </a:cubicBezTo>
                  <a:cubicBezTo>
                    <a:pt x="51534" y="641690"/>
                    <a:pt x="59583" y="648846"/>
                    <a:pt x="63691" y="652837"/>
                  </a:cubicBezTo>
                  <a:cubicBezTo>
                    <a:pt x="67965" y="659407"/>
                    <a:pt x="68524" y="663078"/>
                    <a:pt x="74306" y="668759"/>
                  </a:cubicBezTo>
                  <a:cubicBezTo>
                    <a:pt x="77440" y="668719"/>
                    <a:pt x="102441" y="700231"/>
                    <a:pt x="111460" y="705913"/>
                  </a:cubicBezTo>
                  <a:cubicBezTo>
                    <a:pt x="115725" y="713855"/>
                    <a:pt x="122180" y="714971"/>
                    <a:pt x="127382" y="721836"/>
                  </a:cubicBezTo>
                  <a:cubicBezTo>
                    <a:pt x="141446" y="741330"/>
                    <a:pt x="143986" y="752644"/>
                    <a:pt x="164535" y="769604"/>
                  </a:cubicBezTo>
                  <a:cubicBezTo>
                    <a:pt x="168362" y="773401"/>
                    <a:pt x="174903" y="774967"/>
                    <a:pt x="180458" y="780219"/>
                  </a:cubicBezTo>
                  <a:cubicBezTo>
                    <a:pt x="182814" y="786396"/>
                    <a:pt x="188164" y="792474"/>
                    <a:pt x="191073" y="796142"/>
                  </a:cubicBezTo>
                  <a:cubicBezTo>
                    <a:pt x="201338" y="800372"/>
                    <a:pt x="212616" y="808888"/>
                    <a:pt x="222919" y="817373"/>
                  </a:cubicBezTo>
                  <a:cubicBezTo>
                    <a:pt x="228164" y="822951"/>
                    <a:pt x="247641" y="831546"/>
                    <a:pt x="254765" y="838603"/>
                  </a:cubicBezTo>
                  <a:cubicBezTo>
                    <a:pt x="260778" y="841109"/>
                    <a:pt x="267395" y="843775"/>
                    <a:pt x="270687" y="849218"/>
                  </a:cubicBezTo>
                  <a:cubicBezTo>
                    <a:pt x="275411" y="852581"/>
                    <a:pt x="277608" y="857557"/>
                    <a:pt x="281302" y="859834"/>
                  </a:cubicBezTo>
                  <a:cubicBezTo>
                    <a:pt x="286228" y="862896"/>
                    <a:pt x="291090" y="862671"/>
                    <a:pt x="297226" y="865142"/>
                  </a:cubicBezTo>
                  <a:cubicBezTo>
                    <a:pt x="310159" y="870255"/>
                    <a:pt x="318602" y="881038"/>
                    <a:pt x="329071" y="886372"/>
                  </a:cubicBezTo>
                  <a:cubicBezTo>
                    <a:pt x="333350" y="888370"/>
                    <a:pt x="341108" y="888779"/>
                    <a:pt x="344994" y="891679"/>
                  </a:cubicBezTo>
                  <a:cubicBezTo>
                    <a:pt x="350023" y="894909"/>
                    <a:pt x="354833" y="898163"/>
                    <a:pt x="360917" y="902295"/>
                  </a:cubicBezTo>
                  <a:cubicBezTo>
                    <a:pt x="366580" y="904714"/>
                    <a:pt x="372285" y="905338"/>
                    <a:pt x="376840" y="907602"/>
                  </a:cubicBezTo>
                  <a:cubicBezTo>
                    <a:pt x="415234" y="916011"/>
                    <a:pt x="362974" y="915879"/>
                    <a:pt x="408685" y="923526"/>
                  </a:cubicBezTo>
                  <a:cubicBezTo>
                    <a:pt x="437168" y="919148"/>
                    <a:pt x="515156" y="924040"/>
                    <a:pt x="567914" y="912910"/>
                  </a:cubicBezTo>
                  <a:cubicBezTo>
                    <a:pt x="584676" y="908826"/>
                    <a:pt x="599055" y="903170"/>
                    <a:pt x="615682" y="896987"/>
                  </a:cubicBezTo>
                  <a:cubicBezTo>
                    <a:pt x="623246" y="894920"/>
                    <a:pt x="627510" y="891328"/>
                    <a:pt x="631605" y="891679"/>
                  </a:cubicBezTo>
                  <a:cubicBezTo>
                    <a:pt x="638298" y="889815"/>
                    <a:pt x="645438" y="886319"/>
                    <a:pt x="647528" y="886372"/>
                  </a:cubicBezTo>
                  <a:cubicBezTo>
                    <a:pt x="657325" y="873350"/>
                    <a:pt x="659147" y="866341"/>
                    <a:pt x="668759" y="854526"/>
                  </a:cubicBezTo>
                  <a:cubicBezTo>
                    <a:pt x="671504" y="848884"/>
                    <a:pt x="676196" y="844272"/>
                    <a:pt x="679374" y="838603"/>
                  </a:cubicBezTo>
                  <a:cubicBezTo>
                    <a:pt x="681072" y="830477"/>
                    <a:pt x="687448" y="810883"/>
                    <a:pt x="689989" y="806758"/>
                  </a:cubicBezTo>
                  <a:cubicBezTo>
                    <a:pt x="693345" y="803887"/>
                    <a:pt x="698554" y="780654"/>
                    <a:pt x="700604" y="774912"/>
                  </a:cubicBezTo>
                  <a:cubicBezTo>
                    <a:pt x="702328" y="768120"/>
                    <a:pt x="703491" y="761796"/>
                    <a:pt x="705912" y="758989"/>
                  </a:cubicBezTo>
                  <a:cubicBezTo>
                    <a:pt x="704215" y="721482"/>
                    <a:pt x="705058" y="688056"/>
                    <a:pt x="700604" y="663452"/>
                  </a:cubicBezTo>
                  <a:cubicBezTo>
                    <a:pt x="695883" y="650414"/>
                    <a:pt x="691695" y="637871"/>
                    <a:pt x="689989" y="626299"/>
                  </a:cubicBezTo>
                  <a:cubicBezTo>
                    <a:pt x="688900" y="619545"/>
                    <a:pt x="687468" y="613354"/>
                    <a:pt x="684681" y="605068"/>
                  </a:cubicBezTo>
                  <a:cubicBezTo>
                    <a:pt x="682906" y="599922"/>
                    <a:pt x="680965" y="593069"/>
                    <a:pt x="679374" y="589145"/>
                  </a:cubicBezTo>
                  <a:cubicBezTo>
                    <a:pt x="679421" y="583625"/>
                    <a:pt x="676275" y="573887"/>
                    <a:pt x="674066" y="567915"/>
                  </a:cubicBezTo>
                  <a:cubicBezTo>
                    <a:pt x="666187" y="544487"/>
                    <a:pt x="670171" y="557685"/>
                    <a:pt x="663451" y="525454"/>
                  </a:cubicBezTo>
                  <a:cubicBezTo>
                    <a:pt x="663249" y="510247"/>
                    <a:pt x="658809" y="491552"/>
                    <a:pt x="658144" y="477685"/>
                  </a:cubicBezTo>
                  <a:cubicBezTo>
                    <a:pt x="657663" y="443040"/>
                    <a:pt x="665995" y="411689"/>
                    <a:pt x="663451" y="387456"/>
                  </a:cubicBezTo>
                  <a:cubicBezTo>
                    <a:pt x="658708" y="332358"/>
                    <a:pt x="657312" y="378978"/>
                    <a:pt x="679374" y="323765"/>
                  </a:cubicBezTo>
                  <a:cubicBezTo>
                    <a:pt x="685018" y="288446"/>
                    <a:pt x="682325" y="312677"/>
                    <a:pt x="689989" y="275996"/>
                  </a:cubicBezTo>
                  <a:cubicBezTo>
                    <a:pt x="681281" y="251229"/>
                    <a:pt x="684710" y="212119"/>
                    <a:pt x="684681" y="191074"/>
                  </a:cubicBezTo>
                  <a:cubicBezTo>
                    <a:pt x="684267" y="184995"/>
                    <a:pt x="681065" y="179183"/>
                    <a:pt x="679374" y="175151"/>
                  </a:cubicBezTo>
                  <a:cubicBezTo>
                    <a:pt x="673970" y="162026"/>
                    <a:pt x="663538" y="157041"/>
                    <a:pt x="658144" y="143306"/>
                  </a:cubicBezTo>
                  <a:cubicBezTo>
                    <a:pt x="652812" y="122493"/>
                    <a:pt x="655529" y="131616"/>
                    <a:pt x="642220" y="116767"/>
                  </a:cubicBezTo>
                  <a:cubicBezTo>
                    <a:pt x="627624" y="84133"/>
                    <a:pt x="636130" y="108712"/>
                    <a:pt x="605067" y="68999"/>
                  </a:cubicBezTo>
                  <a:cubicBezTo>
                    <a:pt x="595868" y="62968"/>
                    <a:pt x="584813" y="50886"/>
                    <a:pt x="583836" y="47768"/>
                  </a:cubicBezTo>
                  <a:cubicBezTo>
                    <a:pt x="580133" y="46778"/>
                    <a:pt x="575334" y="43960"/>
                    <a:pt x="567914" y="42461"/>
                  </a:cubicBezTo>
                  <a:cubicBezTo>
                    <a:pt x="550759" y="20463"/>
                    <a:pt x="561547" y="33946"/>
                    <a:pt x="541376" y="21230"/>
                  </a:cubicBezTo>
                  <a:cubicBezTo>
                    <a:pt x="536901" y="19646"/>
                    <a:pt x="531026" y="13617"/>
                    <a:pt x="525453" y="10615"/>
                  </a:cubicBezTo>
                  <a:cubicBezTo>
                    <a:pt x="515228" y="6071"/>
                    <a:pt x="493607" y="0"/>
                    <a:pt x="493607" y="0"/>
                  </a:cubicBezTo>
                  <a:cubicBezTo>
                    <a:pt x="431891" y="13847"/>
                    <a:pt x="368454" y="9451"/>
                    <a:pt x="307841" y="5308"/>
                  </a:cubicBezTo>
                  <a:cubicBezTo>
                    <a:pt x="298771" y="5915"/>
                    <a:pt x="258644" y="19178"/>
                    <a:pt x="254765" y="21230"/>
                  </a:cubicBezTo>
                  <a:cubicBezTo>
                    <a:pt x="250483" y="23800"/>
                    <a:pt x="242743" y="25936"/>
                    <a:pt x="238842" y="26538"/>
                  </a:cubicBezTo>
                  <a:cubicBezTo>
                    <a:pt x="236002" y="30782"/>
                    <a:pt x="232673" y="32786"/>
                    <a:pt x="228227" y="37153"/>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rot="4457533">
              <a:off x="6671586" y="8432618"/>
              <a:ext cx="445161" cy="801238"/>
            </a:xfrm>
            <a:custGeom>
              <a:avLst/>
              <a:gdLst>
                <a:gd name="connsiteX0" fmla="*/ 0 w 445161"/>
                <a:gd name="connsiteY0" fmla="*/ 400619 h 801238"/>
                <a:gd name="connsiteX1" fmla="*/ 222581 w 445161"/>
                <a:gd name="connsiteY1" fmla="*/ 0 h 801238"/>
                <a:gd name="connsiteX2" fmla="*/ 445162 w 445161"/>
                <a:gd name="connsiteY2" fmla="*/ 400619 h 801238"/>
                <a:gd name="connsiteX3" fmla="*/ 222581 w 445161"/>
                <a:gd name="connsiteY3" fmla="*/ 801238 h 801238"/>
                <a:gd name="connsiteX4" fmla="*/ 0 w 445161"/>
                <a:gd name="connsiteY4" fmla="*/ 400619 h 801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161" h="801238" extrusionOk="0">
                  <a:moveTo>
                    <a:pt x="0" y="400619"/>
                  </a:moveTo>
                  <a:cubicBezTo>
                    <a:pt x="-8863" y="159283"/>
                    <a:pt x="119542" y="-1724"/>
                    <a:pt x="222581" y="0"/>
                  </a:cubicBezTo>
                  <a:cubicBezTo>
                    <a:pt x="336278" y="20670"/>
                    <a:pt x="431917" y="200144"/>
                    <a:pt x="445162" y="400619"/>
                  </a:cubicBezTo>
                  <a:cubicBezTo>
                    <a:pt x="435443" y="615062"/>
                    <a:pt x="337986" y="810546"/>
                    <a:pt x="222581" y="801238"/>
                  </a:cubicBezTo>
                  <a:cubicBezTo>
                    <a:pt x="97792" y="796800"/>
                    <a:pt x="-3247" y="603734"/>
                    <a:pt x="0" y="400619"/>
                  </a:cubicBezTo>
                  <a:close/>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Oval 305"/>
            <p:cNvSpPr/>
            <p:nvPr/>
          </p:nvSpPr>
          <p:spPr>
            <a:xfrm rot="185517">
              <a:off x="6233233" y="8484898"/>
              <a:ext cx="1056745" cy="586510"/>
            </a:xfrm>
            <a:custGeom>
              <a:avLst/>
              <a:gdLst>
                <a:gd name="connsiteX0" fmla="*/ 0 w 1056745"/>
                <a:gd name="connsiteY0" fmla="*/ 293255 h 586510"/>
                <a:gd name="connsiteX1" fmla="*/ 528373 w 1056745"/>
                <a:gd name="connsiteY1" fmla="*/ 0 h 586510"/>
                <a:gd name="connsiteX2" fmla="*/ 1056746 w 1056745"/>
                <a:gd name="connsiteY2" fmla="*/ 293255 h 586510"/>
                <a:gd name="connsiteX3" fmla="*/ 528373 w 1056745"/>
                <a:gd name="connsiteY3" fmla="*/ 586510 h 586510"/>
                <a:gd name="connsiteX4" fmla="*/ 0 w 1056745"/>
                <a:gd name="connsiteY4" fmla="*/ 293255 h 58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45" h="586510" extrusionOk="0">
                  <a:moveTo>
                    <a:pt x="0" y="293255"/>
                  </a:moveTo>
                  <a:cubicBezTo>
                    <a:pt x="-6403" y="116788"/>
                    <a:pt x="289223" y="-4565"/>
                    <a:pt x="528373" y="0"/>
                  </a:cubicBezTo>
                  <a:cubicBezTo>
                    <a:pt x="818809" y="3081"/>
                    <a:pt x="1044461" y="150570"/>
                    <a:pt x="1056746" y="293255"/>
                  </a:cubicBezTo>
                  <a:cubicBezTo>
                    <a:pt x="1021364" y="430411"/>
                    <a:pt x="791864" y="621550"/>
                    <a:pt x="528373" y="586510"/>
                  </a:cubicBezTo>
                  <a:cubicBezTo>
                    <a:pt x="227144" y="564044"/>
                    <a:pt x="-4262" y="431405"/>
                    <a:pt x="0" y="293255"/>
                  </a:cubicBezTo>
                  <a:close/>
                </a:path>
              </a:pathLst>
            </a:cu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7" name="Group 606"/>
          <p:cNvGrpSpPr/>
          <p:nvPr/>
        </p:nvGrpSpPr>
        <p:grpSpPr>
          <a:xfrm rot="0">
            <a:off x="2766695" y="5394325"/>
            <a:ext cx="1927225" cy="1772920"/>
            <a:chOff x="2766726" y="5394435"/>
            <a:chExt cx="1927201" cy="1772730"/>
          </a:xfrm>
        </p:grpSpPr>
        <p:sp>
          <p:nvSpPr>
            <p:cNvPr id="29" name="Rounded Rectangle 28"/>
            <p:cNvSpPr/>
            <p:nvPr/>
          </p:nvSpPr>
          <p:spPr>
            <a:xfrm>
              <a:off x="2766726" y="5784118"/>
              <a:ext cx="1927201" cy="1383047"/>
            </a:xfrm>
            <a:prstGeom prst="roundRect">
              <a:avLst/>
            </a:prstGeom>
            <a:solidFill>
              <a:srgbClr val="0070C0">
                <a:alpha val="11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p:nvPr/>
          </p:nvSpPr>
          <p:spPr>
            <a:xfrm rot="185517">
              <a:off x="3286555" y="5872832"/>
              <a:ext cx="1093015" cy="732206"/>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Oval 308"/>
            <p:cNvSpPr/>
            <p:nvPr/>
          </p:nvSpPr>
          <p:spPr>
            <a:xfrm rot="940065">
              <a:off x="3022089" y="5915989"/>
              <a:ext cx="875189" cy="918114"/>
            </a:xfrm>
            <a:custGeom>
              <a:avLst/>
              <a:gdLst>
                <a:gd name="connsiteX0" fmla="*/ 0 w 875189"/>
                <a:gd name="connsiteY0" fmla="*/ 459057 h 918114"/>
                <a:gd name="connsiteX1" fmla="*/ 437595 w 875189"/>
                <a:gd name="connsiteY1" fmla="*/ 0 h 918114"/>
                <a:gd name="connsiteX2" fmla="*/ 875190 w 875189"/>
                <a:gd name="connsiteY2" fmla="*/ 459057 h 918114"/>
                <a:gd name="connsiteX3" fmla="*/ 437595 w 875189"/>
                <a:gd name="connsiteY3" fmla="*/ 918114 h 918114"/>
                <a:gd name="connsiteX4" fmla="*/ 0 w 875189"/>
                <a:gd name="connsiteY4" fmla="*/ 459057 h 9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189" h="918114" extrusionOk="0">
                  <a:moveTo>
                    <a:pt x="0" y="459057"/>
                  </a:moveTo>
                  <a:cubicBezTo>
                    <a:pt x="-5400" y="193293"/>
                    <a:pt x="222160" y="-2275"/>
                    <a:pt x="437595" y="0"/>
                  </a:cubicBezTo>
                  <a:cubicBezTo>
                    <a:pt x="667267" y="26881"/>
                    <a:pt x="855187" y="236911"/>
                    <a:pt x="875190" y="459057"/>
                  </a:cubicBezTo>
                  <a:cubicBezTo>
                    <a:pt x="855763" y="698968"/>
                    <a:pt x="674297" y="924269"/>
                    <a:pt x="437595" y="918114"/>
                  </a:cubicBezTo>
                  <a:cubicBezTo>
                    <a:pt x="179973" y="880077"/>
                    <a:pt x="-4668" y="686508"/>
                    <a:pt x="0" y="459057"/>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Oval 309"/>
            <p:cNvSpPr/>
            <p:nvPr/>
          </p:nvSpPr>
          <p:spPr>
            <a:xfrm rot="940065" flipH="1">
              <a:off x="3392275" y="627692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rot="940065" flipH="1">
              <a:off x="3501528" y="596605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rot="940065" flipH="1">
              <a:off x="3476582" y="663813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rot="940065" flipH="1">
              <a:off x="3720639" y="630666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rot="940065" flipH="1">
              <a:off x="3752292" y="677313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p:cNvSpPr/>
            <p:nvPr/>
          </p:nvSpPr>
          <p:spPr>
            <a:xfrm rot="940065" flipH="1">
              <a:off x="3083035" y="646483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Connector 317"/>
            <p:cNvCxnSpPr>
              <a:stCxn id="313" idx="4"/>
              <a:endCxn id="310" idx="0"/>
            </p:cNvCxnSpPr>
            <p:nvPr/>
          </p:nvCxnSpPr>
          <p:spPr>
            <a:xfrm rot="940065" flipH="1">
              <a:off x="3501178" y="6086876"/>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319" name="Straight Connector 318"/>
            <p:cNvCxnSpPr>
              <a:stCxn id="315" idx="6"/>
              <a:endCxn id="310" idx="2"/>
            </p:cNvCxnSpPr>
            <p:nvPr/>
          </p:nvCxnSpPr>
          <p:spPr>
            <a:xfrm rot="940065" flipH="1">
              <a:off x="3524155" y="6326671"/>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320" name="Straight Connector 319"/>
            <p:cNvCxnSpPr>
              <a:stCxn id="310" idx="5"/>
              <a:endCxn id="317" idx="1"/>
            </p:cNvCxnSpPr>
            <p:nvPr/>
          </p:nvCxnSpPr>
          <p:spPr>
            <a:xfrm rot="940065" flipH="1">
              <a:off x="3224942" y="6349443"/>
              <a:ext cx="155221" cy="172668"/>
            </a:xfrm>
            <a:prstGeom prst="line">
              <a:avLst/>
            </a:prstGeom>
          </p:spPr>
          <p:style>
            <a:lnRef idx="1">
              <a:schemeClr val="dk1"/>
            </a:lnRef>
            <a:fillRef idx="0">
              <a:schemeClr val="dk1"/>
            </a:fillRef>
            <a:effectRef idx="0">
              <a:schemeClr val="dk1"/>
            </a:effectRef>
            <a:fontRef idx="minor">
              <a:schemeClr val="tx1"/>
            </a:fontRef>
          </p:style>
        </p:cxnSp>
        <p:cxnSp>
          <p:nvCxnSpPr>
            <p:cNvPr id="321" name="Straight Connector 320"/>
            <p:cNvCxnSpPr>
              <a:stCxn id="310" idx="3"/>
              <a:endCxn id="314" idx="7"/>
            </p:cNvCxnSpPr>
            <p:nvPr/>
          </p:nvCxnSpPr>
          <p:spPr>
            <a:xfrm rot="940065">
              <a:off x="3455855" y="6405803"/>
              <a:ext cx="86943" cy="233241"/>
            </a:xfrm>
            <a:prstGeom prst="line">
              <a:avLst/>
            </a:prstGeom>
          </p:spPr>
          <p:style>
            <a:lnRef idx="1">
              <a:schemeClr val="dk1"/>
            </a:lnRef>
            <a:fillRef idx="0">
              <a:schemeClr val="dk1"/>
            </a:fillRef>
            <a:effectRef idx="0">
              <a:schemeClr val="dk1"/>
            </a:effectRef>
            <a:fontRef idx="minor">
              <a:schemeClr val="tx1"/>
            </a:fontRef>
          </p:style>
        </p:cxnSp>
        <p:cxnSp>
          <p:nvCxnSpPr>
            <p:cNvPr id="322" name="Straight Connector 321"/>
            <p:cNvCxnSpPr>
              <a:stCxn id="315" idx="7"/>
              <a:endCxn id="313" idx="3"/>
            </p:cNvCxnSpPr>
            <p:nvPr/>
          </p:nvCxnSpPr>
          <p:spPr>
            <a:xfrm rot="940065" flipH="1" flipV="1">
              <a:off x="3570395" y="6112760"/>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323" name="Oval 322"/>
            <p:cNvSpPr/>
            <p:nvPr/>
          </p:nvSpPr>
          <p:spPr>
            <a:xfrm rot="940065" flipH="1">
              <a:off x="4052539" y="606495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rot="940065" flipH="1">
              <a:off x="3965226" y="640109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8" name="Straight Connector 327"/>
            <p:cNvCxnSpPr>
              <a:stCxn id="323" idx="5"/>
              <a:endCxn id="315" idx="0"/>
            </p:cNvCxnSpPr>
            <p:nvPr/>
          </p:nvCxnSpPr>
          <p:spPr>
            <a:xfrm rot="940065" flipH="1">
              <a:off x="3827760" y="6129570"/>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330" name="Straight Connector 329"/>
            <p:cNvCxnSpPr>
              <a:stCxn id="325" idx="0"/>
              <a:endCxn id="323" idx="4"/>
            </p:cNvCxnSpPr>
            <p:nvPr/>
          </p:nvCxnSpPr>
          <p:spPr>
            <a:xfrm rot="940065" flipH="1" flipV="1">
              <a:off x="4070425" y="6189202"/>
              <a:ext cx="6711" cy="217439"/>
            </a:xfrm>
            <a:prstGeom prst="line">
              <a:avLst/>
            </a:prstGeom>
          </p:spPr>
          <p:style>
            <a:lnRef idx="1">
              <a:schemeClr val="dk1"/>
            </a:lnRef>
            <a:fillRef idx="0">
              <a:schemeClr val="dk1"/>
            </a:fillRef>
            <a:effectRef idx="0">
              <a:schemeClr val="dk1"/>
            </a:effectRef>
            <a:fontRef idx="minor">
              <a:schemeClr val="tx1"/>
            </a:fontRef>
          </p:style>
        </p:cxnSp>
        <p:sp>
          <p:nvSpPr>
            <p:cNvPr id="334" name="Oval 333"/>
            <p:cNvSpPr/>
            <p:nvPr/>
          </p:nvSpPr>
          <p:spPr>
            <a:xfrm rot="940065" flipH="1">
              <a:off x="3624219" y="689379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5" name="Straight Connector 334"/>
            <p:cNvCxnSpPr>
              <a:stCxn id="316" idx="6"/>
              <a:endCxn id="314" idx="2"/>
            </p:cNvCxnSpPr>
            <p:nvPr/>
          </p:nvCxnSpPr>
          <p:spPr>
            <a:xfrm rot="940065" flipH="1" flipV="1">
              <a:off x="3593270" y="6742765"/>
              <a:ext cx="172130" cy="55535"/>
            </a:xfrm>
            <a:prstGeom prst="line">
              <a:avLst/>
            </a:prstGeom>
          </p:spPr>
          <p:style>
            <a:lnRef idx="1">
              <a:schemeClr val="dk1"/>
            </a:lnRef>
            <a:fillRef idx="0">
              <a:schemeClr val="dk1"/>
            </a:fillRef>
            <a:effectRef idx="0">
              <a:schemeClr val="dk1"/>
            </a:effectRef>
            <a:fontRef idx="minor">
              <a:schemeClr val="tx1"/>
            </a:fontRef>
          </p:style>
        </p:cxnSp>
        <p:cxnSp>
          <p:nvCxnSpPr>
            <p:cNvPr id="336" name="Straight Connector 335"/>
            <p:cNvCxnSpPr>
              <a:stCxn id="334" idx="7"/>
              <a:endCxn id="314" idx="3"/>
            </p:cNvCxnSpPr>
            <p:nvPr/>
          </p:nvCxnSpPr>
          <p:spPr>
            <a:xfrm rot="940065" flipH="1" flipV="1">
              <a:off x="3555591" y="6773603"/>
              <a:ext cx="119415" cy="114514"/>
            </a:xfrm>
            <a:prstGeom prst="line">
              <a:avLst/>
            </a:prstGeom>
          </p:spPr>
          <p:style>
            <a:lnRef idx="1">
              <a:schemeClr val="dk1"/>
            </a:lnRef>
            <a:fillRef idx="0">
              <a:schemeClr val="dk1"/>
            </a:fillRef>
            <a:effectRef idx="0">
              <a:schemeClr val="dk1"/>
            </a:effectRef>
            <a:fontRef idx="minor">
              <a:schemeClr val="tx1"/>
            </a:fontRef>
          </p:style>
        </p:cxnSp>
        <p:cxnSp>
          <p:nvCxnSpPr>
            <p:cNvPr id="337" name="Straight Connector 336"/>
            <p:cNvCxnSpPr>
              <a:stCxn id="325" idx="6"/>
              <a:endCxn id="315" idx="2"/>
            </p:cNvCxnSpPr>
            <p:nvPr/>
          </p:nvCxnSpPr>
          <p:spPr>
            <a:xfrm rot="940065" flipH="1" flipV="1">
              <a:off x="3842227" y="6406344"/>
              <a:ext cx="131206" cy="24870"/>
            </a:xfrm>
            <a:prstGeom prst="line">
              <a:avLst/>
            </a:prstGeom>
          </p:spPr>
          <p:style>
            <a:lnRef idx="1">
              <a:schemeClr val="dk1"/>
            </a:lnRef>
            <a:fillRef idx="0">
              <a:schemeClr val="dk1"/>
            </a:fillRef>
            <a:effectRef idx="0">
              <a:schemeClr val="dk1"/>
            </a:effectRef>
            <a:fontRef idx="minor">
              <a:schemeClr val="tx1"/>
            </a:fontRef>
          </p:style>
        </p:cxnSp>
        <p:sp>
          <p:nvSpPr>
            <p:cNvPr id="339" name="Oval 338"/>
            <p:cNvSpPr/>
            <p:nvPr/>
          </p:nvSpPr>
          <p:spPr>
            <a:xfrm rot="7942580">
              <a:off x="3480728" y="6536733"/>
              <a:ext cx="411523" cy="618060"/>
            </a:xfrm>
            <a:custGeom>
              <a:avLst/>
              <a:gdLst>
                <a:gd name="connsiteX0" fmla="*/ 0 w 411523"/>
                <a:gd name="connsiteY0" fmla="*/ 309030 h 618060"/>
                <a:gd name="connsiteX1" fmla="*/ 205762 w 411523"/>
                <a:gd name="connsiteY1" fmla="*/ 0 h 618060"/>
                <a:gd name="connsiteX2" fmla="*/ 411524 w 411523"/>
                <a:gd name="connsiteY2" fmla="*/ 309030 h 618060"/>
                <a:gd name="connsiteX3" fmla="*/ 205762 w 411523"/>
                <a:gd name="connsiteY3" fmla="*/ 618060 h 618060"/>
                <a:gd name="connsiteX4" fmla="*/ 0 w 411523"/>
                <a:gd name="connsiteY4" fmla="*/ 309030 h 61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23" h="618060" extrusionOk="0">
                  <a:moveTo>
                    <a:pt x="0" y="309030"/>
                  </a:moveTo>
                  <a:cubicBezTo>
                    <a:pt x="-7428" y="121529"/>
                    <a:pt x="111621" y="-1690"/>
                    <a:pt x="205762" y="0"/>
                  </a:cubicBezTo>
                  <a:cubicBezTo>
                    <a:pt x="315622" y="8462"/>
                    <a:pt x="399411" y="157362"/>
                    <a:pt x="411524" y="309030"/>
                  </a:cubicBezTo>
                  <a:cubicBezTo>
                    <a:pt x="405689" y="475612"/>
                    <a:pt x="316798" y="621280"/>
                    <a:pt x="205762" y="618060"/>
                  </a:cubicBezTo>
                  <a:cubicBezTo>
                    <a:pt x="79812" y="588691"/>
                    <a:pt x="-1170" y="473168"/>
                    <a:pt x="0" y="309030"/>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41" name="TextBox 340"/>
                <p:cNvSpPr txBox="1"/>
                <p:nvPr/>
              </p:nvSpPr>
              <p:spPr>
                <a:xfrm>
                  <a:off x="2949190" y="5394435"/>
                  <a:ext cx="154664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HNN</m:t>
                        </m:r>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1" i="0" smtClean="0">
                                <a:latin typeface="Cambria Math" panose="02040503050406030204" pitchFamily="18" charset="0"/>
                                <a:cs typeface="Times New Roman" panose="02020603050405020304" pitchFamily="18" charset="0"/>
                              </a:rPr>
                              <m:t>𝐳</m:t>
                            </m:r>
                          </m:e>
                          <m:sup>
                            <m:r>
                              <a:rPr lang="en-US" b="0" i="1" smtClean="0">
                                <a:latin typeface="Cambria Math" panose="02040503050406030204" pitchFamily="18" charset="0"/>
                                <a:cs typeface="Times New Roman" panose="02020603050405020304" pitchFamily="18" charset="0"/>
                              </a:rPr>
                              <m:t>0</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1" i="0" smtClean="0">
                                <a:latin typeface="Cambria Math" panose="02040503050406030204" pitchFamily="18" charset="0"/>
                                <a:cs typeface="Times New Roman" panose="02020603050405020304" pitchFamily="18" charset="0"/>
                              </a:rPr>
                              <m:t>𝐇</m:t>
                            </m:r>
                          </m:e>
                          <m:sup>
                            <m:r>
                              <a:rPr lang="en-US" b="0" i="1" smtClean="0">
                                <a:latin typeface="Cambria Math" panose="02040503050406030204" pitchFamily="18" charset="0"/>
                                <a:cs typeface="Times New Roman" panose="02020603050405020304" pitchFamily="18" charset="0"/>
                              </a:rPr>
                              <m:t>0</m:t>
                            </m:r>
                          </m:sup>
                        </m:sSup>
                        <m:r>
                          <a:rPr lang="en-US" b="0" i="1" smtClean="0">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41" name="TextBox 340"/>
                <p:cNvSpPr txBox="1">
                  <a:spLocks noRot="1" noChangeAspect="1" noMove="1" noResize="1" noEditPoints="1" noAdjustHandles="1" noChangeArrowheads="1" noChangeShapeType="1" noTextEdit="1"/>
                </p:cNvSpPr>
                <p:nvPr/>
              </p:nvSpPr>
              <p:spPr>
                <a:xfrm>
                  <a:off x="2949190" y="5394435"/>
                  <a:ext cx="1546642" cy="369332"/>
                </a:xfrm>
                <a:prstGeom prst="rect">
                  <a:avLst/>
                </a:prstGeom>
                <a:blipFill rotWithShape="1">
                  <a:blip r:embed="rId6"/>
                </a:blipFill>
              </p:spPr>
              <p:txBody>
                <a:bodyPr/>
                <a:lstStyle/>
                <a:p>
                  <a:r>
                    <a:rPr lang="zh-CN" altLang="en-US">
                      <a:noFill/>
                    </a:rPr>
                    <a:t> </a:t>
                  </a:r>
                </a:p>
              </p:txBody>
            </p:sp>
          </mc:Fallback>
        </mc:AlternateContent>
      </p:grpSp>
      <p:grpSp>
        <p:nvGrpSpPr>
          <p:cNvPr id="611" name="Group 610"/>
          <p:cNvGrpSpPr/>
          <p:nvPr/>
        </p:nvGrpSpPr>
        <p:grpSpPr>
          <a:xfrm rot="0">
            <a:off x="5158740" y="6003925"/>
            <a:ext cx="254000" cy="936625"/>
            <a:chOff x="5158890" y="6003645"/>
            <a:chExt cx="254283" cy="936430"/>
          </a:xfrm>
        </p:grpSpPr>
        <p:sp>
          <p:nvSpPr>
            <p:cNvPr id="343" name="Rounded Rectangle 342"/>
            <p:cNvSpPr/>
            <p:nvPr/>
          </p:nvSpPr>
          <p:spPr>
            <a:xfrm>
              <a:off x="5158890" y="6003645"/>
              <a:ext cx="254281" cy="936430"/>
            </a:xfrm>
            <a:prstGeom prst="roundRect">
              <a:avLst/>
            </a:prstGeom>
            <a:solidFill>
              <a:schemeClr val="accent1">
                <a:alpha val="5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5158892" y="6034124"/>
              <a:ext cx="254281" cy="254281"/>
            </a:xfrm>
            <a:prstGeom prst="ellipse">
              <a:avLst/>
            </a:prstGeom>
            <a:solidFill>
              <a:schemeClr val="accent1">
                <a:alpha val="5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5158891" y="6347375"/>
              <a:ext cx="254281" cy="254281"/>
            </a:xfrm>
            <a:prstGeom prst="ellipse">
              <a:avLst/>
            </a:prstGeom>
            <a:solidFill>
              <a:schemeClr val="accent1">
                <a:alpha val="5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5158890" y="6660626"/>
              <a:ext cx="254281" cy="254281"/>
            </a:xfrm>
            <a:prstGeom prst="ellipse">
              <a:avLst/>
            </a:prstGeom>
            <a:solidFill>
              <a:schemeClr val="accent1">
                <a:alpha val="5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0" name="Group 609"/>
          <p:cNvGrpSpPr/>
          <p:nvPr/>
        </p:nvGrpSpPr>
        <p:grpSpPr>
          <a:xfrm rot="0">
            <a:off x="8317230" y="6005830"/>
            <a:ext cx="254000" cy="936625"/>
            <a:chOff x="8317082" y="6005927"/>
            <a:chExt cx="254283" cy="936430"/>
          </a:xfrm>
        </p:grpSpPr>
        <p:sp>
          <p:nvSpPr>
            <p:cNvPr id="350" name="Rounded Rectangle 349"/>
            <p:cNvSpPr/>
            <p:nvPr/>
          </p:nvSpPr>
          <p:spPr>
            <a:xfrm>
              <a:off x="8317082" y="6005927"/>
              <a:ext cx="254281" cy="936430"/>
            </a:xfrm>
            <a:prstGeom prst="roundRect">
              <a:avLst/>
            </a:prstGeom>
            <a:solidFill>
              <a:schemeClr val="bg1">
                <a:lumMod val="50000"/>
                <a:alpha val="51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8317084" y="6036406"/>
              <a:ext cx="254281" cy="254281"/>
            </a:xfrm>
            <a:prstGeom prst="ellipse">
              <a:avLst/>
            </a:prstGeom>
            <a:solidFill>
              <a:schemeClr val="bg1">
                <a:lumMod val="50000"/>
                <a:alpha val="51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8317083" y="6349657"/>
              <a:ext cx="254281" cy="254281"/>
            </a:xfrm>
            <a:prstGeom prst="ellipse">
              <a:avLst/>
            </a:prstGeom>
            <a:solidFill>
              <a:schemeClr val="bg1">
                <a:lumMod val="50000"/>
                <a:alpha val="51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8317082" y="6662908"/>
              <a:ext cx="254281" cy="254281"/>
            </a:xfrm>
            <a:prstGeom prst="ellipse">
              <a:avLst/>
            </a:prstGeom>
            <a:solidFill>
              <a:schemeClr val="bg1">
                <a:lumMod val="50000"/>
                <a:alpha val="51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9" name="Group 608"/>
          <p:cNvGrpSpPr/>
          <p:nvPr/>
        </p:nvGrpSpPr>
        <p:grpSpPr>
          <a:xfrm rot="0">
            <a:off x="13523595" y="6009005"/>
            <a:ext cx="254000" cy="936625"/>
            <a:chOff x="13523375" y="6008762"/>
            <a:chExt cx="254283" cy="936430"/>
          </a:xfrm>
        </p:grpSpPr>
        <p:sp>
          <p:nvSpPr>
            <p:cNvPr id="356" name="Rounded Rectangle 355"/>
            <p:cNvSpPr/>
            <p:nvPr/>
          </p:nvSpPr>
          <p:spPr>
            <a:xfrm>
              <a:off x="13523375" y="6008762"/>
              <a:ext cx="254281" cy="936430"/>
            </a:xfrm>
            <a:prstGeom prst="roundRect">
              <a:avLst/>
            </a:prstGeom>
            <a:solidFill>
              <a:schemeClr val="accent6">
                <a:alpha val="51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13523377" y="6039241"/>
              <a:ext cx="254281" cy="254281"/>
            </a:xfrm>
            <a:prstGeom prst="ellipse">
              <a:avLst/>
            </a:prstGeom>
            <a:solidFill>
              <a:schemeClr val="accent6">
                <a:alpha val="51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13523376" y="6352492"/>
              <a:ext cx="254281" cy="254281"/>
            </a:xfrm>
            <a:prstGeom prst="ellipse">
              <a:avLst/>
            </a:prstGeom>
            <a:solidFill>
              <a:schemeClr val="accent6">
                <a:alpha val="51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a:off x="13523375" y="6665743"/>
              <a:ext cx="254281" cy="254281"/>
            </a:xfrm>
            <a:prstGeom prst="ellipse">
              <a:avLst/>
            </a:prstGeom>
            <a:solidFill>
              <a:schemeClr val="accent6">
                <a:alpha val="51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2" name="Group 611"/>
          <p:cNvGrpSpPr/>
          <p:nvPr/>
        </p:nvGrpSpPr>
        <p:grpSpPr>
          <a:xfrm rot="0">
            <a:off x="5805170" y="5396865"/>
            <a:ext cx="1927225" cy="1772920"/>
            <a:chOff x="5804977" y="5396903"/>
            <a:chExt cx="1927201" cy="1772730"/>
          </a:xfrm>
        </p:grpSpPr>
        <p:sp>
          <p:nvSpPr>
            <p:cNvPr id="362" name="Rounded Rectangle 361"/>
            <p:cNvSpPr/>
            <p:nvPr/>
          </p:nvSpPr>
          <p:spPr>
            <a:xfrm>
              <a:off x="5804977" y="5786586"/>
              <a:ext cx="1927201" cy="1383047"/>
            </a:xfrm>
            <a:prstGeom prst="roundRect">
              <a:avLst/>
            </a:prstGeom>
            <a:solidFill>
              <a:schemeClr val="bg2">
                <a:lumMod val="90000"/>
                <a:alpha val="4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rot="185517">
              <a:off x="6324806" y="5875300"/>
              <a:ext cx="1093015" cy="732206"/>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Oval 363"/>
            <p:cNvSpPr/>
            <p:nvPr/>
          </p:nvSpPr>
          <p:spPr>
            <a:xfrm rot="940065">
              <a:off x="6060340" y="5918457"/>
              <a:ext cx="875189" cy="918114"/>
            </a:xfrm>
            <a:custGeom>
              <a:avLst/>
              <a:gdLst>
                <a:gd name="connsiteX0" fmla="*/ 0 w 875189"/>
                <a:gd name="connsiteY0" fmla="*/ 459057 h 918114"/>
                <a:gd name="connsiteX1" fmla="*/ 437595 w 875189"/>
                <a:gd name="connsiteY1" fmla="*/ 0 h 918114"/>
                <a:gd name="connsiteX2" fmla="*/ 875190 w 875189"/>
                <a:gd name="connsiteY2" fmla="*/ 459057 h 918114"/>
                <a:gd name="connsiteX3" fmla="*/ 437595 w 875189"/>
                <a:gd name="connsiteY3" fmla="*/ 918114 h 918114"/>
                <a:gd name="connsiteX4" fmla="*/ 0 w 875189"/>
                <a:gd name="connsiteY4" fmla="*/ 459057 h 9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189" h="918114" extrusionOk="0">
                  <a:moveTo>
                    <a:pt x="0" y="459057"/>
                  </a:moveTo>
                  <a:cubicBezTo>
                    <a:pt x="-5400" y="193293"/>
                    <a:pt x="222160" y="-2275"/>
                    <a:pt x="437595" y="0"/>
                  </a:cubicBezTo>
                  <a:cubicBezTo>
                    <a:pt x="667267" y="26881"/>
                    <a:pt x="855187" y="236911"/>
                    <a:pt x="875190" y="459057"/>
                  </a:cubicBezTo>
                  <a:cubicBezTo>
                    <a:pt x="855763" y="698968"/>
                    <a:pt x="674297" y="924269"/>
                    <a:pt x="437595" y="918114"/>
                  </a:cubicBezTo>
                  <a:cubicBezTo>
                    <a:pt x="179973" y="880077"/>
                    <a:pt x="-4668" y="686508"/>
                    <a:pt x="0" y="459057"/>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5" name="Oval 364"/>
            <p:cNvSpPr/>
            <p:nvPr/>
          </p:nvSpPr>
          <p:spPr>
            <a:xfrm rot="940065" flipH="1">
              <a:off x="6430526" y="6279388"/>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rot="940065" flipH="1">
              <a:off x="6539779" y="596852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rot="940065" flipH="1">
              <a:off x="6514833" y="6640598"/>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rot="940065" flipH="1">
              <a:off x="6758890" y="630913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rot="940065" flipH="1">
              <a:off x="6790543" y="677560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rot="940065" flipH="1">
              <a:off x="6121286" y="646730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1" name="Straight Connector 370"/>
            <p:cNvCxnSpPr>
              <a:stCxn id="366" idx="4"/>
              <a:endCxn id="365" idx="0"/>
            </p:cNvCxnSpPr>
            <p:nvPr/>
          </p:nvCxnSpPr>
          <p:spPr>
            <a:xfrm rot="940065" flipH="1">
              <a:off x="6539429" y="6089344"/>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372" name="Straight Connector 371"/>
            <p:cNvCxnSpPr>
              <a:stCxn id="368" idx="6"/>
              <a:endCxn id="365" idx="2"/>
            </p:cNvCxnSpPr>
            <p:nvPr/>
          </p:nvCxnSpPr>
          <p:spPr>
            <a:xfrm rot="940065" flipH="1">
              <a:off x="6562406" y="6329139"/>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373" name="Straight Connector 372"/>
            <p:cNvCxnSpPr/>
            <p:nvPr/>
          </p:nvCxnSpPr>
          <p:spPr>
            <a:xfrm rot="940065" flipH="1">
              <a:off x="6263193" y="6351911"/>
              <a:ext cx="155221" cy="172668"/>
            </a:xfrm>
            <a:prstGeom prst="line">
              <a:avLst/>
            </a:prstGeom>
          </p:spPr>
          <p:style>
            <a:lnRef idx="1">
              <a:schemeClr val="dk1"/>
            </a:lnRef>
            <a:fillRef idx="0">
              <a:schemeClr val="dk1"/>
            </a:fillRef>
            <a:effectRef idx="0">
              <a:schemeClr val="dk1"/>
            </a:effectRef>
            <a:fontRef idx="minor">
              <a:schemeClr val="tx1"/>
            </a:fontRef>
          </p:style>
        </p:cxnSp>
        <p:cxnSp>
          <p:nvCxnSpPr>
            <p:cNvPr id="374" name="Straight Connector 373"/>
            <p:cNvCxnSpPr>
              <a:stCxn id="365" idx="3"/>
              <a:endCxn id="367" idx="7"/>
            </p:cNvCxnSpPr>
            <p:nvPr/>
          </p:nvCxnSpPr>
          <p:spPr>
            <a:xfrm rot="940065">
              <a:off x="6494106" y="6408271"/>
              <a:ext cx="86943" cy="233241"/>
            </a:xfrm>
            <a:prstGeom prst="line">
              <a:avLst/>
            </a:prstGeom>
          </p:spPr>
          <p:style>
            <a:lnRef idx="1">
              <a:schemeClr val="dk1"/>
            </a:lnRef>
            <a:fillRef idx="0">
              <a:schemeClr val="dk1"/>
            </a:fillRef>
            <a:effectRef idx="0">
              <a:schemeClr val="dk1"/>
            </a:effectRef>
            <a:fontRef idx="minor">
              <a:schemeClr val="tx1"/>
            </a:fontRef>
          </p:style>
        </p:cxnSp>
        <p:cxnSp>
          <p:nvCxnSpPr>
            <p:cNvPr id="375" name="Straight Connector 374"/>
            <p:cNvCxnSpPr>
              <a:stCxn id="368" idx="7"/>
              <a:endCxn id="366" idx="3"/>
            </p:cNvCxnSpPr>
            <p:nvPr/>
          </p:nvCxnSpPr>
          <p:spPr>
            <a:xfrm rot="940065" flipH="1" flipV="1">
              <a:off x="6608646" y="6115228"/>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376" name="Oval 375"/>
            <p:cNvSpPr/>
            <p:nvPr/>
          </p:nvSpPr>
          <p:spPr>
            <a:xfrm rot="940065" flipH="1">
              <a:off x="7090790" y="606741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rot="940065" flipH="1">
              <a:off x="7003477" y="640356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p:cNvCxnSpPr>
              <a:stCxn id="376" idx="5"/>
              <a:endCxn id="368" idx="0"/>
            </p:cNvCxnSpPr>
            <p:nvPr/>
          </p:nvCxnSpPr>
          <p:spPr>
            <a:xfrm rot="940065" flipH="1">
              <a:off x="6866011" y="6132038"/>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379" name="Straight Connector 378"/>
            <p:cNvCxnSpPr>
              <a:stCxn id="377" idx="0"/>
              <a:endCxn id="376" idx="4"/>
            </p:cNvCxnSpPr>
            <p:nvPr/>
          </p:nvCxnSpPr>
          <p:spPr>
            <a:xfrm rot="940065" flipH="1" flipV="1">
              <a:off x="7108676" y="6191670"/>
              <a:ext cx="6711" cy="217439"/>
            </a:xfrm>
            <a:prstGeom prst="line">
              <a:avLst/>
            </a:prstGeom>
          </p:spPr>
          <p:style>
            <a:lnRef idx="1">
              <a:schemeClr val="dk1"/>
            </a:lnRef>
            <a:fillRef idx="0">
              <a:schemeClr val="dk1"/>
            </a:fillRef>
            <a:effectRef idx="0">
              <a:schemeClr val="dk1"/>
            </a:effectRef>
            <a:fontRef idx="minor">
              <a:schemeClr val="tx1"/>
            </a:fontRef>
          </p:style>
        </p:cxnSp>
        <p:sp>
          <p:nvSpPr>
            <p:cNvPr id="380" name="Oval 379"/>
            <p:cNvSpPr/>
            <p:nvPr/>
          </p:nvSpPr>
          <p:spPr>
            <a:xfrm rot="940065" flipH="1">
              <a:off x="6662470" y="689626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p:cNvCxnSpPr>
              <a:stCxn id="369" idx="6"/>
              <a:endCxn id="367" idx="2"/>
            </p:cNvCxnSpPr>
            <p:nvPr/>
          </p:nvCxnSpPr>
          <p:spPr>
            <a:xfrm rot="940065" flipH="1" flipV="1">
              <a:off x="6631521" y="6745233"/>
              <a:ext cx="172130" cy="55535"/>
            </a:xfrm>
            <a:prstGeom prst="line">
              <a:avLst/>
            </a:prstGeom>
          </p:spPr>
          <p:style>
            <a:lnRef idx="1">
              <a:schemeClr val="dk1"/>
            </a:lnRef>
            <a:fillRef idx="0">
              <a:schemeClr val="dk1"/>
            </a:fillRef>
            <a:effectRef idx="0">
              <a:schemeClr val="dk1"/>
            </a:effectRef>
            <a:fontRef idx="minor">
              <a:schemeClr val="tx1"/>
            </a:fontRef>
          </p:style>
        </p:cxnSp>
        <p:cxnSp>
          <p:nvCxnSpPr>
            <p:cNvPr id="382" name="Straight Connector 381"/>
            <p:cNvCxnSpPr>
              <a:stCxn id="380" idx="7"/>
              <a:endCxn id="367" idx="3"/>
            </p:cNvCxnSpPr>
            <p:nvPr/>
          </p:nvCxnSpPr>
          <p:spPr>
            <a:xfrm rot="940065" flipH="1" flipV="1">
              <a:off x="6593842" y="6776071"/>
              <a:ext cx="119415" cy="114514"/>
            </a:xfrm>
            <a:prstGeom prst="line">
              <a:avLst/>
            </a:prstGeom>
          </p:spPr>
          <p:style>
            <a:lnRef idx="1">
              <a:schemeClr val="dk1"/>
            </a:lnRef>
            <a:fillRef idx="0">
              <a:schemeClr val="dk1"/>
            </a:fillRef>
            <a:effectRef idx="0">
              <a:schemeClr val="dk1"/>
            </a:effectRef>
            <a:fontRef idx="minor">
              <a:schemeClr val="tx1"/>
            </a:fontRef>
          </p:style>
        </p:cxnSp>
        <p:cxnSp>
          <p:nvCxnSpPr>
            <p:cNvPr id="383" name="Straight Connector 382"/>
            <p:cNvCxnSpPr>
              <a:stCxn id="377" idx="6"/>
              <a:endCxn id="368" idx="2"/>
            </p:cNvCxnSpPr>
            <p:nvPr/>
          </p:nvCxnSpPr>
          <p:spPr>
            <a:xfrm rot="940065" flipH="1" flipV="1">
              <a:off x="6880478" y="6408812"/>
              <a:ext cx="131206" cy="24870"/>
            </a:xfrm>
            <a:prstGeom prst="line">
              <a:avLst/>
            </a:prstGeom>
          </p:spPr>
          <p:style>
            <a:lnRef idx="1">
              <a:schemeClr val="dk1"/>
            </a:lnRef>
            <a:fillRef idx="0">
              <a:schemeClr val="dk1"/>
            </a:fillRef>
            <a:effectRef idx="0">
              <a:schemeClr val="dk1"/>
            </a:effectRef>
            <a:fontRef idx="minor">
              <a:schemeClr val="tx1"/>
            </a:fontRef>
          </p:style>
        </p:cxnSp>
        <p:sp>
          <p:nvSpPr>
            <p:cNvPr id="384" name="Oval 383"/>
            <p:cNvSpPr/>
            <p:nvPr/>
          </p:nvSpPr>
          <p:spPr>
            <a:xfrm rot="7942580">
              <a:off x="6518979" y="6539201"/>
              <a:ext cx="411523" cy="618060"/>
            </a:xfrm>
            <a:custGeom>
              <a:avLst/>
              <a:gdLst>
                <a:gd name="connsiteX0" fmla="*/ 0 w 411523"/>
                <a:gd name="connsiteY0" fmla="*/ 309030 h 618060"/>
                <a:gd name="connsiteX1" fmla="*/ 205762 w 411523"/>
                <a:gd name="connsiteY1" fmla="*/ 0 h 618060"/>
                <a:gd name="connsiteX2" fmla="*/ 411524 w 411523"/>
                <a:gd name="connsiteY2" fmla="*/ 309030 h 618060"/>
                <a:gd name="connsiteX3" fmla="*/ 205762 w 411523"/>
                <a:gd name="connsiteY3" fmla="*/ 618060 h 618060"/>
                <a:gd name="connsiteX4" fmla="*/ 0 w 411523"/>
                <a:gd name="connsiteY4" fmla="*/ 309030 h 61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23" h="618060" extrusionOk="0">
                  <a:moveTo>
                    <a:pt x="0" y="309030"/>
                  </a:moveTo>
                  <a:cubicBezTo>
                    <a:pt x="-7428" y="121529"/>
                    <a:pt x="111621" y="-1690"/>
                    <a:pt x="205762" y="0"/>
                  </a:cubicBezTo>
                  <a:cubicBezTo>
                    <a:pt x="315622" y="8462"/>
                    <a:pt x="399411" y="157362"/>
                    <a:pt x="411524" y="309030"/>
                  </a:cubicBezTo>
                  <a:cubicBezTo>
                    <a:pt x="405689" y="475612"/>
                    <a:pt x="316798" y="621280"/>
                    <a:pt x="205762" y="618060"/>
                  </a:cubicBezTo>
                  <a:cubicBezTo>
                    <a:pt x="79812" y="588691"/>
                    <a:pt x="-1170" y="473168"/>
                    <a:pt x="0" y="309030"/>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85" name="TextBox 384"/>
                <p:cNvSpPr txBox="1"/>
                <p:nvPr/>
              </p:nvSpPr>
              <p:spPr>
                <a:xfrm>
                  <a:off x="5987441" y="5396903"/>
                  <a:ext cx="149906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HNN</m:t>
                        </m:r>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1" i="0" smtClean="0">
                                <a:latin typeface="Cambria Math" panose="02040503050406030204" pitchFamily="18" charset="0"/>
                                <a:cs typeface="Times New Roman" panose="02020603050405020304" pitchFamily="18" charset="0"/>
                              </a:rPr>
                              <m:t>𝐳</m:t>
                            </m:r>
                          </m:e>
                          <m:sup>
                            <m:r>
                              <a:rPr lang="en-US" b="0" i="1" smtClean="0">
                                <a:latin typeface="Cambria Math" panose="02040503050406030204" pitchFamily="18" charset="0"/>
                                <a:cs typeface="Times New Roman" panose="02020603050405020304" pitchFamily="18" charset="0"/>
                              </a:rPr>
                              <m:t>1</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1" i="0" smtClean="0">
                                <a:latin typeface="Cambria Math" panose="02040503050406030204" pitchFamily="18" charset="0"/>
                                <a:cs typeface="Times New Roman" panose="02020603050405020304" pitchFamily="18" charset="0"/>
                              </a:rPr>
                              <m:t>𝐇</m:t>
                            </m:r>
                          </m:e>
                          <m:sup>
                            <m:r>
                              <a:rPr lang="en-US" b="0" i="1" smtClean="0">
                                <a:latin typeface="Cambria Math" panose="02040503050406030204" pitchFamily="18" charset="0"/>
                                <a:cs typeface="Times New Roman" panose="02020603050405020304" pitchFamily="18" charset="0"/>
                              </a:rPr>
                              <m:t>1</m:t>
                            </m:r>
                          </m:sup>
                        </m:sSup>
                        <m:r>
                          <a:rPr lang="en-US" b="0" i="1" smtClean="0">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85" name="TextBox 384"/>
                <p:cNvSpPr txBox="1">
                  <a:spLocks noRot="1" noChangeAspect="1" noMove="1" noResize="1" noEditPoints="1" noAdjustHandles="1" noChangeArrowheads="1" noChangeShapeType="1" noTextEdit="1"/>
                </p:cNvSpPr>
                <p:nvPr/>
              </p:nvSpPr>
              <p:spPr>
                <a:xfrm>
                  <a:off x="5987441" y="5396903"/>
                  <a:ext cx="1499065" cy="369332"/>
                </a:xfrm>
                <a:prstGeom prst="rect">
                  <a:avLst/>
                </a:prstGeom>
                <a:blipFill rotWithShape="1">
                  <a:blip r:embed="rId7"/>
                </a:blipFill>
              </p:spPr>
              <p:txBody>
                <a:bodyPr/>
                <a:lstStyle/>
                <a:p>
                  <a:r>
                    <a:rPr lang="zh-CN" altLang="en-US">
                      <a:noFill/>
                    </a:rPr>
                    <a:t> </a:t>
                  </a:r>
                </a:p>
              </p:txBody>
            </p:sp>
          </mc:Fallback>
        </mc:AlternateContent>
      </p:grpSp>
      <p:grpSp>
        <p:nvGrpSpPr>
          <p:cNvPr id="608" name="Group 607"/>
          <p:cNvGrpSpPr/>
          <p:nvPr/>
        </p:nvGrpSpPr>
        <p:grpSpPr>
          <a:xfrm rot="0">
            <a:off x="11062970" y="5394325"/>
            <a:ext cx="2145030" cy="1772920"/>
            <a:chOff x="11063230" y="5394435"/>
            <a:chExt cx="2145053" cy="1772730"/>
          </a:xfrm>
        </p:grpSpPr>
        <p:sp>
          <p:nvSpPr>
            <p:cNvPr id="391" name="Rounded Rectangle 390"/>
            <p:cNvSpPr/>
            <p:nvPr/>
          </p:nvSpPr>
          <p:spPr>
            <a:xfrm>
              <a:off x="11063230" y="5784118"/>
              <a:ext cx="1927201" cy="1383047"/>
            </a:xfrm>
            <a:prstGeom prst="roundRect">
              <a:avLst/>
            </a:prstGeom>
            <a:solidFill>
              <a:srgbClr val="00B050">
                <a:alpha val="1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rot="185517">
              <a:off x="11583059" y="5872832"/>
              <a:ext cx="1093015" cy="732206"/>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Oval 392"/>
            <p:cNvSpPr/>
            <p:nvPr/>
          </p:nvSpPr>
          <p:spPr>
            <a:xfrm rot="940065">
              <a:off x="11318593" y="5915989"/>
              <a:ext cx="875189" cy="918114"/>
            </a:xfrm>
            <a:custGeom>
              <a:avLst/>
              <a:gdLst>
                <a:gd name="connsiteX0" fmla="*/ 0 w 875189"/>
                <a:gd name="connsiteY0" fmla="*/ 459057 h 918114"/>
                <a:gd name="connsiteX1" fmla="*/ 437595 w 875189"/>
                <a:gd name="connsiteY1" fmla="*/ 0 h 918114"/>
                <a:gd name="connsiteX2" fmla="*/ 875190 w 875189"/>
                <a:gd name="connsiteY2" fmla="*/ 459057 h 918114"/>
                <a:gd name="connsiteX3" fmla="*/ 437595 w 875189"/>
                <a:gd name="connsiteY3" fmla="*/ 918114 h 918114"/>
                <a:gd name="connsiteX4" fmla="*/ 0 w 875189"/>
                <a:gd name="connsiteY4" fmla="*/ 459057 h 9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189" h="918114" extrusionOk="0">
                  <a:moveTo>
                    <a:pt x="0" y="459057"/>
                  </a:moveTo>
                  <a:cubicBezTo>
                    <a:pt x="-5400" y="193293"/>
                    <a:pt x="222160" y="-2275"/>
                    <a:pt x="437595" y="0"/>
                  </a:cubicBezTo>
                  <a:cubicBezTo>
                    <a:pt x="667267" y="26881"/>
                    <a:pt x="855187" y="236911"/>
                    <a:pt x="875190" y="459057"/>
                  </a:cubicBezTo>
                  <a:cubicBezTo>
                    <a:pt x="855763" y="698968"/>
                    <a:pt x="674297" y="924269"/>
                    <a:pt x="437595" y="918114"/>
                  </a:cubicBezTo>
                  <a:cubicBezTo>
                    <a:pt x="179973" y="880077"/>
                    <a:pt x="-4668" y="686508"/>
                    <a:pt x="0" y="459057"/>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4" name="Oval 393"/>
            <p:cNvSpPr/>
            <p:nvPr/>
          </p:nvSpPr>
          <p:spPr>
            <a:xfrm rot="940065" flipH="1">
              <a:off x="11688779" y="627692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rot="940065" flipH="1">
              <a:off x="11798032" y="596605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rot="940065" flipH="1">
              <a:off x="11773086" y="663813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rot="940065" flipH="1">
              <a:off x="12017143" y="630666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rot="940065" flipH="1">
              <a:off x="12048796" y="677313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rot="940065" flipH="1">
              <a:off x="11379539" y="646483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0" name="Straight Connector 399"/>
            <p:cNvCxnSpPr>
              <a:stCxn id="395" idx="4"/>
              <a:endCxn id="394" idx="0"/>
            </p:cNvCxnSpPr>
            <p:nvPr/>
          </p:nvCxnSpPr>
          <p:spPr>
            <a:xfrm rot="940065" flipH="1">
              <a:off x="11797682" y="6086876"/>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401" name="Straight Connector 400"/>
            <p:cNvCxnSpPr>
              <a:stCxn id="397" idx="6"/>
              <a:endCxn id="394" idx="2"/>
            </p:cNvCxnSpPr>
            <p:nvPr/>
          </p:nvCxnSpPr>
          <p:spPr>
            <a:xfrm rot="940065" flipH="1">
              <a:off x="11820659" y="6326671"/>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402" name="Straight Connector 401"/>
            <p:cNvCxnSpPr>
              <a:stCxn id="394" idx="5"/>
              <a:endCxn id="399" idx="1"/>
            </p:cNvCxnSpPr>
            <p:nvPr/>
          </p:nvCxnSpPr>
          <p:spPr>
            <a:xfrm rot="940065" flipH="1">
              <a:off x="11521446" y="6349443"/>
              <a:ext cx="155221" cy="172668"/>
            </a:xfrm>
            <a:prstGeom prst="line">
              <a:avLst/>
            </a:prstGeom>
          </p:spPr>
          <p:style>
            <a:lnRef idx="1">
              <a:schemeClr val="dk1"/>
            </a:lnRef>
            <a:fillRef idx="0">
              <a:schemeClr val="dk1"/>
            </a:fillRef>
            <a:effectRef idx="0">
              <a:schemeClr val="dk1"/>
            </a:effectRef>
            <a:fontRef idx="minor">
              <a:schemeClr val="tx1"/>
            </a:fontRef>
          </p:style>
        </p:cxnSp>
        <p:cxnSp>
          <p:nvCxnSpPr>
            <p:cNvPr id="403" name="Straight Connector 402"/>
            <p:cNvCxnSpPr>
              <a:stCxn id="394" idx="3"/>
              <a:endCxn id="396" idx="7"/>
            </p:cNvCxnSpPr>
            <p:nvPr/>
          </p:nvCxnSpPr>
          <p:spPr>
            <a:xfrm rot="940065">
              <a:off x="11752359" y="6405803"/>
              <a:ext cx="86943" cy="233241"/>
            </a:xfrm>
            <a:prstGeom prst="line">
              <a:avLst/>
            </a:prstGeom>
          </p:spPr>
          <p:style>
            <a:lnRef idx="1">
              <a:schemeClr val="dk1"/>
            </a:lnRef>
            <a:fillRef idx="0">
              <a:schemeClr val="dk1"/>
            </a:fillRef>
            <a:effectRef idx="0">
              <a:schemeClr val="dk1"/>
            </a:effectRef>
            <a:fontRef idx="minor">
              <a:schemeClr val="tx1"/>
            </a:fontRef>
          </p:style>
        </p:cxnSp>
        <p:cxnSp>
          <p:nvCxnSpPr>
            <p:cNvPr id="404" name="Straight Connector 403"/>
            <p:cNvCxnSpPr>
              <a:stCxn id="397" idx="7"/>
              <a:endCxn id="395" idx="3"/>
            </p:cNvCxnSpPr>
            <p:nvPr/>
          </p:nvCxnSpPr>
          <p:spPr>
            <a:xfrm rot="940065" flipH="1" flipV="1">
              <a:off x="11866899" y="6112760"/>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405" name="Oval 404"/>
            <p:cNvSpPr/>
            <p:nvPr/>
          </p:nvSpPr>
          <p:spPr>
            <a:xfrm rot="940065" flipH="1">
              <a:off x="12349043" y="606495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rot="940065" flipH="1">
              <a:off x="12261730" y="640109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7" name="Straight Connector 406"/>
            <p:cNvCxnSpPr>
              <a:stCxn id="405" idx="5"/>
              <a:endCxn id="397" idx="0"/>
            </p:cNvCxnSpPr>
            <p:nvPr/>
          </p:nvCxnSpPr>
          <p:spPr>
            <a:xfrm rot="940065" flipH="1">
              <a:off x="12124264" y="6129570"/>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408" name="Straight Connector 407"/>
            <p:cNvCxnSpPr>
              <a:stCxn id="406" idx="0"/>
              <a:endCxn id="405" idx="4"/>
            </p:cNvCxnSpPr>
            <p:nvPr/>
          </p:nvCxnSpPr>
          <p:spPr>
            <a:xfrm rot="940065" flipH="1" flipV="1">
              <a:off x="12366929" y="6189202"/>
              <a:ext cx="6711" cy="217439"/>
            </a:xfrm>
            <a:prstGeom prst="line">
              <a:avLst/>
            </a:prstGeom>
          </p:spPr>
          <p:style>
            <a:lnRef idx="1">
              <a:schemeClr val="dk1"/>
            </a:lnRef>
            <a:fillRef idx="0">
              <a:schemeClr val="dk1"/>
            </a:fillRef>
            <a:effectRef idx="0">
              <a:schemeClr val="dk1"/>
            </a:effectRef>
            <a:fontRef idx="minor">
              <a:schemeClr val="tx1"/>
            </a:fontRef>
          </p:style>
        </p:cxnSp>
        <p:sp>
          <p:nvSpPr>
            <p:cNvPr id="409" name="Oval 408"/>
            <p:cNvSpPr/>
            <p:nvPr/>
          </p:nvSpPr>
          <p:spPr>
            <a:xfrm rot="940065" flipH="1">
              <a:off x="11920723" y="689379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p:cNvCxnSpPr>
              <a:stCxn id="398" idx="6"/>
              <a:endCxn id="396" idx="2"/>
            </p:cNvCxnSpPr>
            <p:nvPr/>
          </p:nvCxnSpPr>
          <p:spPr>
            <a:xfrm rot="940065" flipH="1" flipV="1">
              <a:off x="11889774" y="6742765"/>
              <a:ext cx="172130" cy="55535"/>
            </a:xfrm>
            <a:prstGeom prst="line">
              <a:avLst/>
            </a:prstGeom>
          </p:spPr>
          <p:style>
            <a:lnRef idx="1">
              <a:schemeClr val="dk1"/>
            </a:lnRef>
            <a:fillRef idx="0">
              <a:schemeClr val="dk1"/>
            </a:fillRef>
            <a:effectRef idx="0">
              <a:schemeClr val="dk1"/>
            </a:effectRef>
            <a:fontRef idx="minor">
              <a:schemeClr val="tx1"/>
            </a:fontRef>
          </p:style>
        </p:cxnSp>
        <p:cxnSp>
          <p:nvCxnSpPr>
            <p:cNvPr id="411" name="Straight Connector 410"/>
            <p:cNvCxnSpPr>
              <a:stCxn id="409" idx="7"/>
              <a:endCxn id="396" idx="3"/>
            </p:cNvCxnSpPr>
            <p:nvPr/>
          </p:nvCxnSpPr>
          <p:spPr>
            <a:xfrm rot="940065" flipH="1" flipV="1">
              <a:off x="11852095" y="6773603"/>
              <a:ext cx="119415" cy="114514"/>
            </a:xfrm>
            <a:prstGeom prst="line">
              <a:avLst/>
            </a:prstGeom>
          </p:spPr>
          <p:style>
            <a:lnRef idx="1">
              <a:schemeClr val="dk1"/>
            </a:lnRef>
            <a:fillRef idx="0">
              <a:schemeClr val="dk1"/>
            </a:fillRef>
            <a:effectRef idx="0">
              <a:schemeClr val="dk1"/>
            </a:effectRef>
            <a:fontRef idx="minor">
              <a:schemeClr val="tx1"/>
            </a:fontRef>
          </p:style>
        </p:cxnSp>
        <p:cxnSp>
          <p:nvCxnSpPr>
            <p:cNvPr id="412" name="Straight Connector 411"/>
            <p:cNvCxnSpPr>
              <a:stCxn id="406" idx="6"/>
              <a:endCxn id="397" idx="2"/>
            </p:cNvCxnSpPr>
            <p:nvPr/>
          </p:nvCxnSpPr>
          <p:spPr>
            <a:xfrm rot="940065" flipH="1" flipV="1">
              <a:off x="12138731" y="6406344"/>
              <a:ext cx="131206" cy="24870"/>
            </a:xfrm>
            <a:prstGeom prst="line">
              <a:avLst/>
            </a:prstGeom>
          </p:spPr>
          <p:style>
            <a:lnRef idx="1">
              <a:schemeClr val="dk1"/>
            </a:lnRef>
            <a:fillRef idx="0">
              <a:schemeClr val="dk1"/>
            </a:fillRef>
            <a:effectRef idx="0">
              <a:schemeClr val="dk1"/>
            </a:effectRef>
            <a:fontRef idx="minor">
              <a:schemeClr val="tx1"/>
            </a:fontRef>
          </p:style>
        </p:cxnSp>
        <p:sp>
          <p:nvSpPr>
            <p:cNvPr id="413" name="Oval 412"/>
            <p:cNvSpPr/>
            <p:nvPr/>
          </p:nvSpPr>
          <p:spPr>
            <a:xfrm rot="7942580">
              <a:off x="11777232" y="6536733"/>
              <a:ext cx="411523" cy="618060"/>
            </a:xfrm>
            <a:custGeom>
              <a:avLst/>
              <a:gdLst>
                <a:gd name="connsiteX0" fmla="*/ 0 w 411523"/>
                <a:gd name="connsiteY0" fmla="*/ 309030 h 618060"/>
                <a:gd name="connsiteX1" fmla="*/ 205762 w 411523"/>
                <a:gd name="connsiteY1" fmla="*/ 0 h 618060"/>
                <a:gd name="connsiteX2" fmla="*/ 411524 w 411523"/>
                <a:gd name="connsiteY2" fmla="*/ 309030 h 618060"/>
                <a:gd name="connsiteX3" fmla="*/ 205762 w 411523"/>
                <a:gd name="connsiteY3" fmla="*/ 618060 h 618060"/>
                <a:gd name="connsiteX4" fmla="*/ 0 w 411523"/>
                <a:gd name="connsiteY4" fmla="*/ 309030 h 61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23" h="618060" extrusionOk="0">
                  <a:moveTo>
                    <a:pt x="0" y="309030"/>
                  </a:moveTo>
                  <a:cubicBezTo>
                    <a:pt x="-7428" y="121529"/>
                    <a:pt x="111621" y="-1690"/>
                    <a:pt x="205762" y="0"/>
                  </a:cubicBezTo>
                  <a:cubicBezTo>
                    <a:pt x="315622" y="8462"/>
                    <a:pt x="399411" y="157362"/>
                    <a:pt x="411524" y="309030"/>
                  </a:cubicBezTo>
                  <a:cubicBezTo>
                    <a:pt x="405689" y="475612"/>
                    <a:pt x="316798" y="621280"/>
                    <a:pt x="205762" y="618060"/>
                  </a:cubicBezTo>
                  <a:cubicBezTo>
                    <a:pt x="79812" y="588691"/>
                    <a:pt x="-1170" y="473168"/>
                    <a:pt x="0" y="309030"/>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414" name="TextBox 413"/>
                <p:cNvSpPr txBox="1"/>
                <p:nvPr/>
              </p:nvSpPr>
              <p:spPr>
                <a:xfrm>
                  <a:off x="11245694" y="5394435"/>
                  <a:ext cx="1962589" cy="37920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HNN</m:t>
                        </m:r>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1" i="0" smtClean="0">
                                <a:latin typeface="Cambria Math" panose="02040503050406030204" pitchFamily="18" charset="0"/>
                                <a:cs typeface="Times New Roman" panose="02020603050405020304" pitchFamily="18" charset="0"/>
                              </a:rPr>
                              <m:t>𝐳</m:t>
                            </m:r>
                          </m:e>
                          <m:sup>
                            <m:r>
                              <a:rPr lang="en-US" b="0" i="1" smtClean="0">
                                <a:latin typeface="Cambria Math" panose="02040503050406030204" pitchFamily="18" charset="0"/>
                                <a:cs typeface="Times New Roman" panose="02020603050405020304" pitchFamily="18" charset="0"/>
                              </a:rPr>
                              <m:t>ℓ−</m:t>
                            </m:r>
                            <m:r>
                              <a:rPr lang="en-US" b="0" i="1" smtClean="0">
                                <a:latin typeface="Cambria Math" panose="02040503050406030204" pitchFamily="18" charset="0"/>
                                <a:cs typeface="Times New Roman" panose="02020603050405020304" pitchFamily="18" charset="0"/>
                              </a:rPr>
                              <m:t>1</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1" i="0" smtClean="0">
                                <a:latin typeface="Cambria Math" panose="02040503050406030204" pitchFamily="18" charset="0"/>
                                <a:cs typeface="Times New Roman" panose="02020603050405020304" pitchFamily="18" charset="0"/>
                              </a:rPr>
                              <m:t>𝐇</m:t>
                            </m:r>
                          </m:e>
                          <m:sup>
                            <m:r>
                              <a:rPr lang="en-US" b="0" i="1" smtClean="0">
                                <a:latin typeface="Cambria Math" panose="02040503050406030204" pitchFamily="18" charset="0"/>
                                <a:cs typeface="Times New Roman" panose="02020603050405020304" pitchFamily="18" charset="0"/>
                              </a:rPr>
                              <m:t>ℓ−</m:t>
                            </m:r>
                            <m:r>
                              <a:rPr lang="en-US" b="0" i="1" smtClean="0">
                                <a:latin typeface="Cambria Math" panose="02040503050406030204" pitchFamily="18" charset="0"/>
                                <a:cs typeface="Times New Roman" panose="02020603050405020304" pitchFamily="18" charset="0"/>
                              </a:rPr>
                              <m:t>1</m:t>
                            </m:r>
                          </m:sup>
                        </m:sSup>
                        <m:r>
                          <a:rPr lang="en-US" b="0" i="1" smtClean="0">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414" name="TextBox 413"/>
                <p:cNvSpPr txBox="1">
                  <a:spLocks noRot="1" noChangeAspect="1" noMove="1" noResize="1" noEditPoints="1" noAdjustHandles="1" noChangeArrowheads="1" noChangeShapeType="1" noTextEdit="1"/>
                </p:cNvSpPr>
                <p:nvPr/>
              </p:nvSpPr>
              <p:spPr>
                <a:xfrm>
                  <a:off x="11245694" y="5394435"/>
                  <a:ext cx="1962589" cy="379206"/>
                </a:xfrm>
                <a:prstGeom prst="rect">
                  <a:avLst/>
                </a:prstGeom>
                <a:blipFill rotWithShape="1">
                  <a:blip r:embed="rId8"/>
                </a:blipFill>
              </p:spPr>
              <p:txBody>
                <a:bodyPr/>
                <a:lstStyle/>
                <a:p>
                  <a:r>
                    <a:rPr lang="zh-CN" altLang="en-US">
                      <a:noFill/>
                    </a:rPr>
                    <a:t> </a:t>
                  </a:r>
                </a:p>
              </p:txBody>
            </p:sp>
          </mc:Fallback>
        </mc:AlternateContent>
      </p:grpSp>
      <p:sp>
        <p:nvSpPr>
          <p:cNvPr id="418" name="Rounded Rectangle 417"/>
          <p:cNvSpPr/>
          <p:nvPr/>
        </p:nvSpPr>
        <p:spPr>
          <a:xfrm>
            <a:off x="4580890" y="7980680"/>
            <a:ext cx="1426210" cy="7200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hyperedge expansion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58" name="Curved Connector 457"/>
          <p:cNvCxnSpPr>
            <a:stCxn id="624" idx="3"/>
            <a:endCxn id="29" idx="2"/>
          </p:cNvCxnSpPr>
          <p:nvPr/>
        </p:nvCxnSpPr>
        <p:spPr>
          <a:xfrm flipV="1">
            <a:off x="2479040" y="7167245"/>
            <a:ext cx="1251585" cy="116776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1" name="Straight Arrow Connector 460"/>
          <p:cNvCxnSpPr>
            <a:stCxn id="624" idx="3"/>
            <a:endCxn id="418" idx="1"/>
          </p:cNvCxnSpPr>
          <p:nvPr/>
        </p:nvCxnSpPr>
        <p:spPr>
          <a:xfrm>
            <a:off x="2479040" y="8335010"/>
            <a:ext cx="2101850" cy="5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5" name="Straight Arrow Connector 464"/>
          <p:cNvCxnSpPr>
            <a:stCxn id="343" idx="2"/>
            <a:endCxn id="418" idx="0"/>
          </p:cNvCxnSpPr>
          <p:nvPr/>
        </p:nvCxnSpPr>
        <p:spPr>
          <a:xfrm>
            <a:off x="5285740" y="6939915"/>
            <a:ext cx="8255" cy="1040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8" name="Rounded Rectangle 467"/>
          <p:cNvSpPr/>
          <p:nvPr/>
        </p:nvSpPr>
        <p:spPr>
          <a:xfrm>
            <a:off x="7736840" y="7980680"/>
            <a:ext cx="1426210" cy="7200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hyperedge expansion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69" name="Straight Arrow Connector 468"/>
          <p:cNvCxnSpPr>
            <a:stCxn id="418" idx="3"/>
            <a:endCxn id="468" idx="1"/>
          </p:cNvCxnSpPr>
          <p:nvPr/>
        </p:nvCxnSpPr>
        <p:spPr>
          <a:xfrm>
            <a:off x="6007100" y="8340725"/>
            <a:ext cx="1729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3" name="Curved Connector 472"/>
          <p:cNvCxnSpPr>
            <a:stCxn id="418" idx="3"/>
            <a:endCxn id="362" idx="2"/>
          </p:cNvCxnSpPr>
          <p:nvPr/>
        </p:nvCxnSpPr>
        <p:spPr>
          <a:xfrm flipV="1">
            <a:off x="6007100" y="7169785"/>
            <a:ext cx="761365" cy="117157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76" name="TextBox 475"/>
              <p:cNvSpPr txBox="1"/>
              <p:nvPr/>
            </p:nvSpPr>
            <p:spPr>
              <a:xfrm>
                <a:off x="5956300" y="7922260"/>
                <a:ext cx="51689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a:rPr lang="en-US" b="0" i="1" smtClean="0">
                              <a:latin typeface="Cambria Math" panose="02040503050406030204" pitchFamily="18" charset="0"/>
                            </a:rPr>
                            <m:t>1</m:t>
                          </m:r>
                        </m:sup>
                      </m:sSup>
                    </m:oMath>
                  </m:oMathPara>
                </a14:m>
                <a:endParaRPr lang="en-US" dirty="0"/>
              </a:p>
            </p:txBody>
          </p:sp>
        </mc:Choice>
        <mc:Fallback>
          <p:sp>
            <p:nvSpPr>
              <p:cNvPr id="476" name="TextBox 475"/>
              <p:cNvSpPr txBox="1">
                <a:spLocks noRot="1" noChangeAspect="1" noMove="1" noResize="1" noEditPoints="1" noAdjustHandles="1" noChangeArrowheads="1" noChangeShapeType="1" noTextEdit="1"/>
              </p:cNvSpPr>
              <p:nvPr/>
            </p:nvSpPr>
            <p:spPr>
              <a:xfrm>
                <a:off x="5956300" y="7922260"/>
                <a:ext cx="516890" cy="36957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479" name="Straight Arrow Connector 478"/>
          <p:cNvCxnSpPr>
            <a:stCxn id="350" idx="2"/>
            <a:endCxn id="468" idx="0"/>
          </p:cNvCxnSpPr>
          <p:nvPr/>
        </p:nvCxnSpPr>
        <p:spPr>
          <a:xfrm>
            <a:off x="8444230" y="6942455"/>
            <a:ext cx="5715" cy="1038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3" name="Rectangle 482"/>
          <p:cNvSpPr/>
          <p:nvPr/>
        </p:nvSpPr>
        <p:spPr>
          <a:xfrm>
            <a:off x="9286875" y="6302375"/>
            <a:ext cx="1243330" cy="344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tIns="0" rIns="18000" bIns="219600" rtlCol="0" anchor="ctr">
            <a:noAutofit/>
          </a:bodyPr>
          <a:lstStyle/>
          <a:p>
            <a:pPr algn="ctr"/>
            <a:r>
              <a:rPr lang="en-US" sz="3200" dirty="0">
                <a:solidFill>
                  <a:schemeClr val="tx1"/>
                </a:solidFill>
              </a:rPr>
              <a:t>…</a:t>
            </a:r>
            <a:endParaRPr lang="en-US" sz="3200" dirty="0">
              <a:solidFill>
                <a:schemeClr val="tx1"/>
              </a:solidFill>
            </a:endParaRPr>
          </a:p>
        </p:txBody>
      </p:sp>
      <p:sp>
        <p:nvSpPr>
          <p:cNvPr id="489" name="Rectangle 488"/>
          <p:cNvSpPr/>
          <p:nvPr/>
        </p:nvSpPr>
        <p:spPr>
          <a:xfrm>
            <a:off x="9721850" y="8161655"/>
            <a:ext cx="965200" cy="344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tIns="0" rIns="18000" bIns="219600" rtlCol="0" anchor="ctr">
            <a:noAutofit/>
          </a:bodyPr>
          <a:lstStyle/>
          <a:p>
            <a:pPr algn="ctr"/>
            <a:r>
              <a:rPr lang="en-US" sz="3200" dirty="0">
                <a:solidFill>
                  <a:schemeClr val="tx1"/>
                </a:solidFill>
              </a:rPr>
              <a:t>…</a:t>
            </a:r>
            <a:endParaRPr lang="en-US" sz="3200" dirty="0">
              <a:solidFill>
                <a:schemeClr val="tx1"/>
              </a:solidFill>
            </a:endParaRPr>
          </a:p>
        </p:txBody>
      </p:sp>
      <p:cxnSp>
        <p:nvCxnSpPr>
          <p:cNvPr id="490" name="Straight Arrow Connector 489"/>
          <p:cNvCxnSpPr>
            <a:stCxn id="468" idx="3"/>
            <a:endCxn id="489" idx="1"/>
          </p:cNvCxnSpPr>
          <p:nvPr/>
        </p:nvCxnSpPr>
        <p:spPr>
          <a:xfrm flipV="1">
            <a:off x="9163685" y="8333740"/>
            <a:ext cx="558165" cy="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4" name="Curved Connector 493"/>
          <p:cNvCxnSpPr>
            <a:stCxn id="489" idx="3"/>
            <a:endCxn id="391" idx="2"/>
          </p:cNvCxnSpPr>
          <p:nvPr/>
        </p:nvCxnSpPr>
        <p:spPr>
          <a:xfrm flipV="1">
            <a:off x="10687050" y="7167245"/>
            <a:ext cx="1339850" cy="116649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97" name="TextBox 496"/>
              <p:cNvSpPr txBox="1"/>
              <p:nvPr/>
            </p:nvSpPr>
            <p:spPr>
              <a:xfrm>
                <a:off x="10610850" y="7936230"/>
                <a:ext cx="767080" cy="37909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a:rPr lang="en-US" b="0" i="1" smtClean="0">
                              <a:latin typeface="Cambria Math" panose="02040503050406030204" pitchFamily="18" charset="0"/>
                            </a:rPr>
                            <m:t>ℓ −</m:t>
                          </m:r>
                          <m:r>
                            <a:rPr lang="en-US" b="0" i="1" smtClean="0">
                              <a:latin typeface="Cambria Math" panose="02040503050406030204" pitchFamily="18" charset="0"/>
                            </a:rPr>
                            <m:t>1</m:t>
                          </m:r>
                        </m:sup>
                      </m:sSup>
                    </m:oMath>
                  </m:oMathPara>
                </a14:m>
                <a:endParaRPr lang="en-US" dirty="0"/>
              </a:p>
            </p:txBody>
          </p:sp>
        </mc:Choice>
        <mc:Fallback>
          <p:sp>
            <p:nvSpPr>
              <p:cNvPr id="497" name="TextBox 496"/>
              <p:cNvSpPr txBox="1">
                <a:spLocks noRot="1" noChangeAspect="1" noMove="1" noResize="1" noEditPoints="1" noAdjustHandles="1" noChangeArrowheads="1" noChangeShapeType="1" noTextEdit="1"/>
              </p:cNvSpPr>
              <p:nvPr/>
            </p:nvSpPr>
            <p:spPr>
              <a:xfrm>
                <a:off x="10610850" y="7936230"/>
                <a:ext cx="767080" cy="379095"/>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8" name="TextBox 497"/>
              <p:cNvSpPr txBox="1"/>
              <p:nvPr/>
            </p:nvSpPr>
            <p:spPr>
              <a:xfrm>
                <a:off x="9103360" y="7896225"/>
                <a:ext cx="52197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a:rPr lang="en-US" b="0" i="1" smtClean="0">
                              <a:latin typeface="Cambria Math" panose="02040503050406030204" pitchFamily="18" charset="0"/>
                            </a:rPr>
                            <m:t>2</m:t>
                          </m:r>
                        </m:sup>
                      </m:sSup>
                    </m:oMath>
                  </m:oMathPara>
                </a14:m>
                <a:endParaRPr lang="en-US" dirty="0"/>
              </a:p>
            </p:txBody>
          </p:sp>
        </mc:Choice>
        <mc:Fallback>
          <p:sp>
            <p:nvSpPr>
              <p:cNvPr id="498" name="TextBox 497"/>
              <p:cNvSpPr txBox="1">
                <a:spLocks noRot="1" noChangeAspect="1" noMove="1" noResize="1" noEditPoints="1" noAdjustHandles="1" noChangeArrowheads="1" noChangeShapeType="1" noTextEdit="1"/>
              </p:cNvSpPr>
              <p:nvPr/>
            </p:nvSpPr>
            <p:spPr>
              <a:xfrm>
                <a:off x="9103360" y="7896225"/>
                <a:ext cx="521970" cy="369570"/>
              </a:xfrm>
              <a:prstGeom prst="rect">
                <a:avLst/>
              </a:prstGeom>
              <a:blipFill rotWithShape="1">
                <a:blip r:embed="rId11"/>
                <a:stretch>
                  <a:fillRect/>
                </a:stretch>
              </a:blipFill>
            </p:spPr>
            <p:txBody>
              <a:bodyPr/>
              <a:lstStyle/>
              <a:p>
                <a:r>
                  <a:rPr lang="zh-CN" altLang="en-US">
                    <a:noFill/>
                  </a:rPr>
                  <a:t> </a:t>
                </a:r>
              </a:p>
            </p:txBody>
          </p:sp>
        </mc:Fallback>
      </mc:AlternateContent>
      <p:cxnSp>
        <p:nvCxnSpPr>
          <p:cNvPr id="499" name="Curved Connector 498"/>
          <p:cNvCxnSpPr>
            <a:stCxn id="468" idx="3"/>
            <a:endCxn id="483" idx="2"/>
          </p:cNvCxnSpPr>
          <p:nvPr/>
        </p:nvCxnSpPr>
        <p:spPr>
          <a:xfrm flipV="1">
            <a:off x="9163685" y="6646545"/>
            <a:ext cx="744855" cy="169418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15" name="Straight Arrow Connector 514"/>
          <p:cNvCxnSpPr>
            <a:stCxn id="343" idx="0"/>
            <a:endCxn id="581" idx="2"/>
          </p:cNvCxnSpPr>
          <p:nvPr/>
        </p:nvCxnSpPr>
        <p:spPr>
          <a:xfrm flipH="1" flipV="1">
            <a:off x="5283200" y="5497195"/>
            <a:ext cx="2540" cy="50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6" name="Straight Arrow Connector 515"/>
          <p:cNvCxnSpPr>
            <a:stCxn id="350" idx="0"/>
            <a:endCxn id="585" idx="2"/>
          </p:cNvCxnSpPr>
          <p:nvPr/>
        </p:nvCxnSpPr>
        <p:spPr>
          <a:xfrm flipV="1">
            <a:off x="8444230" y="5488940"/>
            <a:ext cx="5715" cy="516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8" name="Straight Arrow Connector 517"/>
          <p:cNvCxnSpPr>
            <a:stCxn id="356" idx="0"/>
            <a:endCxn id="586" idx="2"/>
          </p:cNvCxnSpPr>
          <p:nvPr/>
        </p:nvCxnSpPr>
        <p:spPr>
          <a:xfrm flipV="1">
            <a:off x="13650595" y="5492115"/>
            <a:ext cx="0" cy="516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19" name="TextBox 518"/>
              <p:cNvSpPr txBox="1"/>
              <p:nvPr/>
            </p:nvSpPr>
            <p:spPr>
              <a:xfrm>
                <a:off x="5042535" y="4399915"/>
                <a:ext cx="48133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519" name="TextBox 518"/>
              <p:cNvSpPr txBox="1">
                <a:spLocks noRot="1" noChangeAspect="1" noMove="1" noResize="1" noEditPoints="1" noAdjustHandles="1" noChangeArrowheads="1" noChangeShapeType="1" noTextEdit="1"/>
              </p:cNvSpPr>
              <p:nvPr/>
            </p:nvSpPr>
            <p:spPr>
              <a:xfrm>
                <a:off x="5042535" y="4399915"/>
                <a:ext cx="481330" cy="369570"/>
              </a:xfrm>
              <a:prstGeom prst="rect">
                <a:avLst/>
              </a:prstGeom>
              <a:blipFill rotWithShape="1">
                <a:blip r:embed="rId12"/>
                <a:stretch>
                  <a:fillRect/>
                </a:stretch>
              </a:blipFill>
            </p:spPr>
            <p:txBody>
              <a:bodyPr/>
              <a:lstStyle/>
              <a:p>
                <a:r>
                  <a:rPr lang="zh-CN" altLang="en-US">
                    <a:noFill/>
                  </a:rPr>
                  <a:t> </a:t>
                </a:r>
              </a:p>
            </p:txBody>
          </p:sp>
        </mc:Fallback>
      </mc:AlternateContent>
      <p:cxnSp>
        <p:nvCxnSpPr>
          <p:cNvPr id="546" name="Straight Arrow Connector 545"/>
          <p:cNvCxnSpPr>
            <a:stCxn id="581" idx="0"/>
            <a:endCxn id="519" idx="2"/>
          </p:cNvCxnSpPr>
          <p:nvPr/>
        </p:nvCxnSpPr>
        <p:spPr>
          <a:xfrm flipV="1">
            <a:off x="5283200" y="4769485"/>
            <a:ext cx="0" cy="383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49" name="TextBox 548"/>
              <p:cNvSpPr txBox="1"/>
              <p:nvPr/>
            </p:nvSpPr>
            <p:spPr>
              <a:xfrm>
                <a:off x="8206740" y="4427220"/>
                <a:ext cx="48641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p:sp>
            <p:nvSpPr>
              <p:cNvPr id="549" name="TextBox 548"/>
              <p:cNvSpPr txBox="1">
                <a:spLocks noRot="1" noChangeAspect="1" noMove="1" noResize="1" noEditPoints="1" noAdjustHandles="1" noChangeArrowheads="1" noChangeShapeType="1" noTextEdit="1"/>
              </p:cNvSpPr>
              <p:nvPr/>
            </p:nvSpPr>
            <p:spPr>
              <a:xfrm>
                <a:off x="8206740" y="4427220"/>
                <a:ext cx="486410" cy="369570"/>
              </a:xfrm>
              <a:prstGeom prst="rect">
                <a:avLst/>
              </a:prstGeom>
              <a:blipFill rotWithShape="1">
                <a:blip r:embed="rId13"/>
                <a:stretch>
                  <a:fillRect/>
                </a:stretch>
              </a:blipFill>
            </p:spPr>
            <p:txBody>
              <a:bodyPr/>
              <a:lstStyle/>
              <a:p>
                <a:r>
                  <a:rPr lang="zh-CN" altLang="en-US">
                    <a:noFill/>
                  </a:rPr>
                  <a:t> </a:t>
                </a:r>
              </a:p>
            </p:txBody>
          </p:sp>
        </mc:Fallback>
      </mc:AlternateContent>
      <p:cxnSp>
        <p:nvCxnSpPr>
          <p:cNvPr id="553" name="Straight Arrow Connector 552"/>
          <p:cNvCxnSpPr>
            <a:stCxn id="585" idx="0"/>
            <a:endCxn id="549" idx="2"/>
          </p:cNvCxnSpPr>
          <p:nvPr/>
        </p:nvCxnSpPr>
        <p:spPr>
          <a:xfrm flipV="1">
            <a:off x="8449945" y="4796155"/>
            <a:ext cx="0" cy="348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54" name="TextBox 553"/>
              <p:cNvSpPr txBox="1"/>
              <p:nvPr/>
            </p:nvSpPr>
            <p:spPr>
              <a:xfrm>
                <a:off x="13416915" y="4410075"/>
                <a:ext cx="47561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ℓ</m:t>
                          </m:r>
                        </m:sub>
                      </m:sSub>
                    </m:oMath>
                  </m:oMathPara>
                </a14:m>
                <a:endParaRPr lang="en-US" dirty="0"/>
              </a:p>
            </p:txBody>
          </p:sp>
        </mc:Choice>
        <mc:Fallback>
          <p:sp>
            <p:nvSpPr>
              <p:cNvPr id="554" name="TextBox 553"/>
              <p:cNvSpPr txBox="1">
                <a:spLocks noRot="1" noChangeAspect="1" noMove="1" noResize="1" noEditPoints="1" noAdjustHandles="1" noChangeArrowheads="1" noChangeShapeType="1" noTextEdit="1"/>
              </p:cNvSpPr>
              <p:nvPr/>
            </p:nvSpPr>
            <p:spPr>
              <a:xfrm>
                <a:off x="13416915" y="4410075"/>
                <a:ext cx="475615" cy="369570"/>
              </a:xfrm>
              <a:prstGeom prst="rect">
                <a:avLst/>
              </a:prstGeom>
              <a:blipFill rotWithShape="1">
                <a:blip r:embed="rId14"/>
                <a:stretch>
                  <a:fillRect/>
                </a:stretch>
              </a:blipFill>
            </p:spPr>
            <p:txBody>
              <a:bodyPr/>
              <a:lstStyle/>
              <a:p>
                <a:r>
                  <a:rPr lang="zh-CN" altLang="en-US">
                    <a:noFill/>
                  </a:rPr>
                  <a:t> </a:t>
                </a:r>
              </a:p>
            </p:txBody>
          </p:sp>
        </mc:Fallback>
      </mc:AlternateContent>
      <p:cxnSp>
        <p:nvCxnSpPr>
          <p:cNvPr id="558" name="Straight Arrow Connector 557"/>
          <p:cNvCxnSpPr>
            <a:stCxn id="586" idx="0"/>
            <a:endCxn id="554" idx="2"/>
          </p:cNvCxnSpPr>
          <p:nvPr/>
        </p:nvCxnSpPr>
        <p:spPr>
          <a:xfrm flipV="1">
            <a:off x="13650595" y="4779010"/>
            <a:ext cx="3810" cy="368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1" name="Rounded Rectangle 580"/>
          <p:cNvSpPr/>
          <p:nvPr/>
        </p:nvSpPr>
        <p:spPr>
          <a:xfrm>
            <a:off x="4908550" y="5153025"/>
            <a:ext cx="749300" cy="3441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MLP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85" name="Rounded Rectangle 584"/>
          <p:cNvSpPr/>
          <p:nvPr/>
        </p:nvSpPr>
        <p:spPr>
          <a:xfrm>
            <a:off x="8075930" y="5144770"/>
            <a:ext cx="749300" cy="3441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MLP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86" name="Rounded Rectangle 585"/>
          <p:cNvSpPr/>
          <p:nvPr/>
        </p:nvSpPr>
        <p:spPr>
          <a:xfrm>
            <a:off x="13275945" y="5147945"/>
            <a:ext cx="749300" cy="3441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MLP</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628" name="Group 627"/>
          <p:cNvGrpSpPr/>
          <p:nvPr/>
        </p:nvGrpSpPr>
        <p:grpSpPr>
          <a:xfrm rot="0">
            <a:off x="1762125" y="7980680"/>
            <a:ext cx="716280" cy="704215"/>
            <a:chOff x="1762264" y="7980964"/>
            <a:chExt cx="716568" cy="704178"/>
          </a:xfrm>
        </p:grpSpPr>
        <p:sp>
          <p:nvSpPr>
            <p:cNvPr id="619" name="Rectangle 618"/>
            <p:cNvSpPr/>
            <p:nvPr/>
          </p:nvSpPr>
          <p:spPr>
            <a:xfrm>
              <a:off x="1762264" y="7980964"/>
              <a:ext cx="234199" cy="23602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Rectangle 619"/>
            <p:cNvSpPr/>
            <p:nvPr/>
          </p:nvSpPr>
          <p:spPr>
            <a:xfrm>
              <a:off x="2003854" y="7980964"/>
              <a:ext cx="234199" cy="23602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Rectangle 620"/>
            <p:cNvSpPr/>
            <p:nvPr/>
          </p:nvSpPr>
          <p:spPr>
            <a:xfrm>
              <a:off x="2244598" y="7982911"/>
              <a:ext cx="234199" cy="23602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Rectangle 621"/>
            <p:cNvSpPr/>
            <p:nvPr/>
          </p:nvSpPr>
          <p:spPr>
            <a:xfrm>
              <a:off x="1762299" y="8215041"/>
              <a:ext cx="234199" cy="23602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Rectangle 622"/>
            <p:cNvSpPr/>
            <p:nvPr/>
          </p:nvSpPr>
          <p:spPr>
            <a:xfrm>
              <a:off x="2003889" y="8215041"/>
              <a:ext cx="234199" cy="236024"/>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Rectangle 623"/>
            <p:cNvSpPr/>
            <p:nvPr/>
          </p:nvSpPr>
          <p:spPr>
            <a:xfrm>
              <a:off x="2244633" y="8216988"/>
              <a:ext cx="234199" cy="236024"/>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Rectangle 624"/>
            <p:cNvSpPr/>
            <p:nvPr/>
          </p:nvSpPr>
          <p:spPr>
            <a:xfrm>
              <a:off x="1763592" y="8449118"/>
              <a:ext cx="234199" cy="23602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Rectangle 625"/>
            <p:cNvSpPr/>
            <p:nvPr/>
          </p:nvSpPr>
          <p:spPr>
            <a:xfrm>
              <a:off x="2005182" y="8449118"/>
              <a:ext cx="234199" cy="236024"/>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Rectangle 626"/>
            <p:cNvSpPr/>
            <p:nvPr/>
          </p:nvSpPr>
          <p:spPr>
            <a:xfrm>
              <a:off x="2244598" y="8449118"/>
              <a:ext cx="234199" cy="23602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6" name="Group 615"/>
          <p:cNvGrpSpPr/>
          <p:nvPr/>
        </p:nvGrpSpPr>
        <p:grpSpPr>
          <a:xfrm rot="0">
            <a:off x="1513840" y="4888230"/>
            <a:ext cx="254000" cy="936625"/>
            <a:chOff x="1996465" y="6005049"/>
            <a:chExt cx="254283" cy="936430"/>
          </a:xfrm>
        </p:grpSpPr>
        <p:sp>
          <p:nvSpPr>
            <p:cNvPr id="16" name="Rounded Rectangle 15"/>
            <p:cNvSpPr/>
            <p:nvPr>
              <p:custDataLst>
                <p:tags r:id="rId1"/>
              </p:custDataLst>
            </p:nvPr>
          </p:nvSpPr>
          <p:spPr>
            <a:xfrm>
              <a:off x="1996465" y="6005049"/>
              <a:ext cx="254281" cy="936430"/>
            </a:xfrm>
            <a:prstGeom prst="roundRect">
              <a:avLst/>
            </a:prstGeom>
            <a:solidFill>
              <a:schemeClr val="accent2">
                <a:alpha val="49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Oval 13"/>
            <p:cNvSpPr/>
            <p:nvPr>
              <p:custDataLst>
                <p:tags r:id="rId2"/>
              </p:custDataLst>
            </p:nvPr>
          </p:nvSpPr>
          <p:spPr>
            <a:xfrm>
              <a:off x="1996467" y="6035528"/>
              <a:ext cx="254281" cy="254281"/>
            </a:xfrm>
            <a:prstGeom prst="ellipse">
              <a:avLst/>
            </a:prstGeom>
            <a:solidFill>
              <a:schemeClr val="accent2">
                <a:alpha val="5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0" name="Oval 109"/>
            <p:cNvSpPr/>
            <p:nvPr>
              <p:custDataLst>
                <p:tags r:id="rId3"/>
              </p:custDataLst>
            </p:nvPr>
          </p:nvSpPr>
          <p:spPr>
            <a:xfrm>
              <a:off x="1996466" y="6348779"/>
              <a:ext cx="254281" cy="254281"/>
            </a:xfrm>
            <a:prstGeom prst="ellipse">
              <a:avLst/>
            </a:prstGeom>
            <a:solidFill>
              <a:schemeClr val="accent2">
                <a:alpha val="5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1" name="Oval 110"/>
            <p:cNvSpPr/>
            <p:nvPr>
              <p:custDataLst>
                <p:tags r:id="rId4"/>
              </p:custDataLst>
            </p:nvPr>
          </p:nvSpPr>
          <p:spPr>
            <a:xfrm>
              <a:off x="1996465" y="6662030"/>
              <a:ext cx="254281" cy="254281"/>
            </a:xfrm>
            <a:prstGeom prst="ellipse">
              <a:avLst/>
            </a:prstGeom>
            <a:solidFill>
              <a:schemeClr val="accent2">
                <a:alpha val="5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49" name="组合 48"/>
          <p:cNvGrpSpPr/>
          <p:nvPr/>
        </p:nvGrpSpPr>
        <p:grpSpPr>
          <a:xfrm>
            <a:off x="8197850" y="4370705"/>
            <a:ext cx="2004695" cy="1370965"/>
            <a:chOff x="12910" y="6883"/>
            <a:chExt cx="3157" cy="2159"/>
          </a:xfrm>
        </p:grpSpPr>
        <p:sp>
          <p:nvSpPr>
            <p:cNvPr id="440" name="Oval 439"/>
            <p:cNvSpPr/>
            <p:nvPr>
              <p:custDataLst>
                <p:tags r:id="rId5"/>
              </p:custDataLst>
            </p:nvPr>
          </p:nvSpPr>
          <p:spPr>
            <a:xfrm rot="7002515">
              <a:off x="13819" y="8232"/>
              <a:ext cx="648" cy="973"/>
            </a:xfrm>
            <a:custGeom>
              <a:avLst/>
              <a:gdLst>
                <a:gd name="connsiteX0" fmla="*/ 0 w 411523"/>
                <a:gd name="connsiteY0" fmla="*/ 309030 h 618060"/>
                <a:gd name="connsiteX1" fmla="*/ 205762 w 411523"/>
                <a:gd name="connsiteY1" fmla="*/ 0 h 618060"/>
                <a:gd name="connsiteX2" fmla="*/ 411524 w 411523"/>
                <a:gd name="connsiteY2" fmla="*/ 309030 h 618060"/>
                <a:gd name="connsiteX3" fmla="*/ 205762 w 411523"/>
                <a:gd name="connsiteY3" fmla="*/ 618060 h 618060"/>
                <a:gd name="connsiteX4" fmla="*/ 0 w 411523"/>
                <a:gd name="connsiteY4" fmla="*/ 309030 h 61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23" h="618060" extrusionOk="0">
                  <a:moveTo>
                    <a:pt x="0" y="309030"/>
                  </a:moveTo>
                  <a:cubicBezTo>
                    <a:pt x="-7428" y="121529"/>
                    <a:pt x="111621" y="-1690"/>
                    <a:pt x="205762" y="0"/>
                  </a:cubicBezTo>
                  <a:cubicBezTo>
                    <a:pt x="315622" y="8462"/>
                    <a:pt x="399411" y="157362"/>
                    <a:pt x="411524" y="309030"/>
                  </a:cubicBezTo>
                  <a:cubicBezTo>
                    <a:pt x="405689" y="475612"/>
                    <a:pt x="316798" y="621280"/>
                    <a:pt x="205762" y="618060"/>
                  </a:cubicBezTo>
                  <a:cubicBezTo>
                    <a:pt x="79812" y="588691"/>
                    <a:pt x="-1170" y="473168"/>
                    <a:pt x="0" y="309030"/>
                  </a:cubicBezTo>
                  <a:close/>
                </a:path>
              </a:pathLst>
            </a:custGeom>
            <a:solidFill>
              <a:srgbClr val="00B050">
                <a:alpha val="20000"/>
              </a:srgbClr>
            </a:solid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439" name="Oval 438"/>
            <p:cNvSpPr/>
            <p:nvPr>
              <p:custDataLst>
                <p:tags r:id="rId6"/>
              </p:custDataLst>
            </p:nvPr>
          </p:nvSpPr>
          <p:spPr>
            <a:xfrm rot="5400000">
              <a:off x="14643" y="6551"/>
              <a:ext cx="1093" cy="1756"/>
            </a:xfrm>
            <a:custGeom>
              <a:avLst/>
              <a:gdLst>
                <a:gd name="connsiteX0" fmla="*/ 0 w 693951"/>
                <a:gd name="connsiteY0" fmla="*/ 557516 h 1115031"/>
                <a:gd name="connsiteX1" fmla="*/ 346976 w 693951"/>
                <a:gd name="connsiteY1" fmla="*/ 0 h 1115031"/>
                <a:gd name="connsiteX2" fmla="*/ 693952 w 693951"/>
                <a:gd name="connsiteY2" fmla="*/ 557516 h 1115031"/>
                <a:gd name="connsiteX3" fmla="*/ 346976 w 693951"/>
                <a:gd name="connsiteY3" fmla="*/ 1115032 h 1115031"/>
                <a:gd name="connsiteX4" fmla="*/ 0 w 693951"/>
                <a:gd name="connsiteY4" fmla="*/ 557516 h 111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115031" extrusionOk="0">
                  <a:moveTo>
                    <a:pt x="0" y="557516"/>
                  </a:moveTo>
                  <a:cubicBezTo>
                    <a:pt x="-5892" y="236260"/>
                    <a:pt x="185357" y="-2602"/>
                    <a:pt x="346976" y="0"/>
                  </a:cubicBezTo>
                  <a:cubicBezTo>
                    <a:pt x="528386" y="22884"/>
                    <a:pt x="682499" y="267578"/>
                    <a:pt x="693952" y="557516"/>
                  </a:cubicBezTo>
                  <a:cubicBezTo>
                    <a:pt x="676214" y="852989"/>
                    <a:pt x="515898" y="1143127"/>
                    <a:pt x="346976" y="1115032"/>
                  </a:cubicBezTo>
                  <a:cubicBezTo>
                    <a:pt x="152102" y="1107292"/>
                    <a:pt x="-4950" y="837770"/>
                    <a:pt x="0" y="557516"/>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411" name="Oval 410"/>
            <p:cNvSpPr/>
            <p:nvPr>
              <p:custDataLst>
                <p:tags r:id="rId7"/>
              </p:custDataLst>
            </p:nvPr>
          </p:nvSpPr>
          <p:spPr>
            <a:xfrm rot="20845452">
              <a:off x="13247" y="7160"/>
              <a:ext cx="1721" cy="1153"/>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412" name="Oval 411"/>
            <p:cNvSpPr/>
            <p:nvPr>
              <p:custDataLst>
                <p:tags r:id="rId8"/>
              </p:custDataLst>
            </p:nvPr>
          </p:nvSpPr>
          <p:spPr>
            <a:xfrm>
              <a:off x="12910" y="7379"/>
              <a:ext cx="1378" cy="1446"/>
            </a:xfrm>
            <a:custGeom>
              <a:avLst/>
              <a:gdLst>
                <a:gd name="connsiteX0" fmla="*/ 0 w 875189"/>
                <a:gd name="connsiteY0" fmla="*/ 459057 h 918114"/>
                <a:gd name="connsiteX1" fmla="*/ 437595 w 875189"/>
                <a:gd name="connsiteY1" fmla="*/ 0 h 918114"/>
                <a:gd name="connsiteX2" fmla="*/ 875190 w 875189"/>
                <a:gd name="connsiteY2" fmla="*/ 459057 h 918114"/>
                <a:gd name="connsiteX3" fmla="*/ 437595 w 875189"/>
                <a:gd name="connsiteY3" fmla="*/ 918114 h 918114"/>
                <a:gd name="connsiteX4" fmla="*/ 0 w 875189"/>
                <a:gd name="connsiteY4" fmla="*/ 459057 h 9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189" h="918114" extrusionOk="0">
                  <a:moveTo>
                    <a:pt x="0" y="459057"/>
                  </a:moveTo>
                  <a:cubicBezTo>
                    <a:pt x="-5400" y="193293"/>
                    <a:pt x="222160" y="-2275"/>
                    <a:pt x="437595" y="0"/>
                  </a:cubicBezTo>
                  <a:cubicBezTo>
                    <a:pt x="667267" y="26881"/>
                    <a:pt x="855187" y="236911"/>
                    <a:pt x="875190" y="459057"/>
                  </a:cubicBezTo>
                  <a:cubicBezTo>
                    <a:pt x="855763" y="698968"/>
                    <a:pt x="674297" y="924269"/>
                    <a:pt x="437595" y="918114"/>
                  </a:cubicBezTo>
                  <a:cubicBezTo>
                    <a:pt x="179973" y="880077"/>
                    <a:pt x="-4668" y="686508"/>
                    <a:pt x="0" y="459057"/>
                  </a:cubicBezTo>
                  <a:close/>
                </a:path>
              </a:pathLst>
            </a:custGeom>
            <a:solidFill>
              <a:srgbClr val="FF0000">
                <a:alpha val="20000"/>
              </a:srgbClr>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413" name="Oval 412"/>
            <p:cNvSpPr/>
            <p:nvPr>
              <p:custDataLst>
                <p:tags r:id="rId9"/>
              </p:custDataLst>
            </p:nvPr>
          </p:nvSpPr>
          <p:spPr>
            <a:xfrm flipH="1">
              <a:off x="13479" y="7950"/>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4" name="Oval 413"/>
            <p:cNvSpPr/>
            <p:nvPr>
              <p:custDataLst>
                <p:tags r:id="rId10"/>
              </p:custDataLst>
            </p:nvPr>
          </p:nvSpPr>
          <p:spPr>
            <a:xfrm flipH="1">
              <a:off x="13512" y="7432"/>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5" name="Oval 414"/>
            <p:cNvSpPr/>
            <p:nvPr>
              <p:custDataLst>
                <p:tags r:id="rId11"/>
              </p:custDataLst>
            </p:nvPr>
          </p:nvSpPr>
          <p:spPr>
            <a:xfrm flipH="1">
              <a:off x="13760" y="8462"/>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6" name="Oval 415"/>
            <p:cNvSpPr/>
            <p:nvPr>
              <p:custDataLst>
                <p:tags r:id="rId12"/>
              </p:custDataLst>
            </p:nvPr>
          </p:nvSpPr>
          <p:spPr>
            <a:xfrm flipH="1">
              <a:off x="13989" y="7855"/>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7" name="Oval 416"/>
            <p:cNvSpPr/>
            <p:nvPr>
              <p:custDataLst>
                <p:tags r:id="rId13"/>
              </p:custDataLst>
            </p:nvPr>
          </p:nvSpPr>
          <p:spPr>
            <a:xfrm flipH="1">
              <a:off x="14236" y="8549"/>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18" name="Oval 417"/>
            <p:cNvSpPr/>
            <p:nvPr>
              <p:custDataLst>
                <p:tags r:id="rId14"/>
              </p:custDataLst>
            </p:nvPr>
          </p:nvSpPr>
          <p:spPr>
            <a:xfrm flipH="1">
              <a:off x="13090" y="8366"/>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19" name="Straight Connector 418"/>
            <p:cNvCxnSpPr>
              <a:stCxn id="414" idx="4"/>
              <a:endCxn id="413" idx="0"/>
            </p:cNvCxnSpPr>
            <p:nvPr>
              <p:custDataLst>
                <p:tags r:id="rId15"/>
              </p:custDataLst>
            </p:nvPr>
          </p:nvCxnSpPr>
          <p:spPr>
            <a:xfrm flipH="1">
              <a:off x="13581" y="7637"/>
              <a:ext cx="33" cy="313"/>
            </a:xfrm>
            <a:prstGeom prst="line">
              <a:avLst/>
            </a:prstGeom>
          </p:spPr>
          <p:style>
            <a:lnRef idx="1">
              <a:schemeClr val="dk1"/>
            </a:lnRef>
            <a:fillRef idx="0">
              <a:schemeClr val="dk1"/>
            </a:fillRef>
            <a:effectRef idx="0">
              <a:schemeClr val="dk1"/>
            </a:effectRef>
            <a:fontRef idx="minor">
              <a:schemeClr val="tx1"/>
            </a:fontRef>
          </p:style>
        </p:cxnSp>
        <p:cxnSp>
          <p:nvCxnSpPr>
            <p:cNvPr id="420" name="Straight Connector 419"/>
            <p:cNvCxnSpPr>
              <a:stCxn id="416" idx="6"/>
              <a:endCxn id="413" idx="2"/>
            </p:cNvCxnSpPr>
            <p:nvPr>
              <p:custDataLst>
                <p:tags r:id="rId16"/>
              </p:custDataLst>
            </p:nvPr>
          </p:nvCxnSpPr>
          <p:spPr>
            <a:xfrm flipH="1">
              <a:off x="13683" y="7958"/>
              <a:ext cx="306" cy="95"/>
            </a:xfrm>
            <a:prstGeom prst="line">
              <a:avLst/>
            </a:prstGeom>
          </p:spPr>
          <p:style>
            <a:lnRef idx="1">
              <a:schemeClr val="dk1"/>
            </a:lnRef>
            <a:fillRef idx="0">
              <a:schemeClr val="dk1"/>
            </a:fillRef>
            <a:effectRef idx="0">
              <a:schemeClr val="dk1"/>
            </a:effectRef>
            <a:fontRef idx="minor">
              <a:schemeClr val="tx1"/>
            </a:fontRef>
          </p:style>
        </p:cxnSp>
        <p:cxnSp>
          <p:nvCxnSpPr>
            <p:cNvPr id="421" name="Straight Connector 420"/>
            <p:cNvCxnSpPr>
              <a:stCxn id="413" idx="5"/>
              <a:endCxn id="418" idx="1"/>
            </p:cNvCxnSpPr>
            <p:nvPr>
              <p:custDataLst>
                <p:tags r:id="rId17"/>
              </p:custDataLst>
            </p:nvPr>
          </p:nvCxnSpPr>
          <p:spPr>
            <a:xfrm flipH="1">
              <a:off x="13264" y="8124"/>
              <a:ext cx="244" cy="272"/>
            </a:xfrm>
            <a:prstGeom prst="line">
              <a:avLst/>
            </a:prstGeom>
          </p:spPr>
          <p:style>
            <a:lnRef idx="1">
              <a:schemeClr val="dk1"/>
            </a:lnRef>
            <a:fillRef idx="0">
              <a:schemeClr val="dk1"/>
            </a:fillRef>
            <a:effectRef idx="0">
              <a:schemeClr val="dk1"/>
            </a:effectRef>
            <a:fontRef idx="minor">
              <a:schemeClr val="tx1"/>
            </a:fontRef>
          </p:style>
        </p:cxnSp>
        <p:cxnSp>
          <p:nvCxnSpPr>
            <p:cNvPr id="422" name="Straight Connector 421"/>
            <p:cNvCxnSpPr>
              <a:stCxn id="413" idx="3"/>
              <a:endCxn id="415" idx="7"/>
            </p:cNvCxnSpPr>
            <p:nvPr>
              <p:custDataLst>
                <p:tags r:id="rId18"/>
              </p:custDataLst>
            </p:nvPr>
          </p:nvCxnSpPr>
          <p:spPr>
            <a:xfrm>
              <a:off x="13653" y="8124"/>
              <a:ext cx="137" cy="367"/>
            </a:xfrm>
            <a:prstGeom prst="line">
              <a:avLst/>
            </a:prstGeom>
          </p:spPr>
          <p:style>
            <a:lnRef idx="1">
              <a:schemeClr val="dk1"/>
            </a:lnRef>
            <a:fillRef idx="0">
              <a:schemeClr val="dk1"/>
            </a:fillRef>
            <a:effectRef idx="0">
              <a:schemeClr val="dk1"/>
            </a:effectRef>
            <a:fontRef idx="minor">
              <a:schemeClr val="tx1"/>
            </a:fontRef>
          </p:style>
        </p:cxnSp>
        <p:cxnSp>
          <p:nvCxnSpPr>
            <p:cNvPr id="423" name="Straight Connector 422"/>
            <p:cNvCxnSpPr>
              <a:stCxn id="416" idx="7"/>
              <a:endCxn id="414" idx="3"/>
            </p:cNvCxnSpPr>
            <p:nvPr>
              <p:custDataLst>
                <p:tags r:id="rId19"/>
              </p:custDataLst>
            </p:nvPr>
          </p:nvCxnSpPr>
          <p:spPr>
            <a:xfrm flipH="1" flipV="1">
              <a:off x="13687" y="7607"/>
              <a:ext cx="333" cy="279"/>
            </a:xfrm>
            <a:prstGeom prst="line">
              <a:avLst/>
            </a:prstGeom>
          </p:spPr>
          <p:style>
            <a:lnRef idx="1">
              <a:schemeClr val="dk1"/>
            </a:lnRef>
            <a:fillRef idx="0">
              <a:schemeClr val="dk1"/>
            </a:fillRef>
            <a:effectRef idx="0">
              <a:schemeClr val="dk1"/>
            </a:effectRef>
            <a:fontRef idx="minor">
              <a:schemeClr val="tx1"/>
            </a:fontRef>
          </p:style>
        </p:cxnSp>
        <p:sp>
          <p:nvSpPr>
            <p:cNvPr id="424" name="Oval 423"/>
            <p:cNvSpPr/>
            <p:nvPr>
              <p:custDataLst>
                <p:tags r:id="rId20"/>
              </p:custDataLst>
            </p:nvPr>
          </p:nvSpPr>
          <p:spPr>
            <a:xfrm flipH="1">
              <a:off x="14390" y="7348"/>
              <a:ext cx="204" cy="204"/>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5" name="Oval 424"/>
            <p:cNvSpPr/>
            <p:nvPr>
              <p:custDataLst>
                <p:tags r:id="rId21"/>
              </p:custDataLst>
            </p:nvPr>
          </p:nvSpPr>
          <p:spPr>
            <a:xfrm flipH="1">
              <a:off x="15051" y="7348"/>
              <a:ext cx="204" cy="204"/>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6" name="Oval 425"/>
            <p:cNvSpPr/>
            <p:nvPr>
              <p:custDataLst>
                <p:tags r:id="rId22"/>
              </p:custDataLst>
            </p:nvPr>
          </p:nvSpPr>
          <p:spPr>
            <a:xfrm flipH="1">
              <a:off x="14401" y="7895"/>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7" name="Oval 426"/>
            <p:cNvSpPr/>
            <p:nvPr>
              <p:custDataLst>
                <p:tags r:id="rId23"/>
              </p:custDataLst>
            </p:nvPr>
          </p:nvSpPr>
          <p:spPr>
            <a:xfrm flipH="1">
              <a:off x="15336" y="7012"/>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28" name="Oval 427"/>
            <p:cNvSpPr/>
            <p:nvPr>
              <p:custDataLst>
                <p:tags r:id="rId24"/>
              </p:custDataLst>
            </p:nvPr>
          </p:nvSpPr>
          <p:spPr>
            <a:xfrm flipH="1">
              <a:off x="15496" y="7630"/>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29" name="Straight Connector 428"/>
            <p:cNvCxnSpPr>
              <a:stCxn id="424" idx="5"/>
              <a:endCxn id="416" idx="0"/>
            </p:cNvCxnSpPr>
            <p:nvPr>
              <p:custDataLst>
                <p:tags r:id="rId25"/>
              </p:custDataLst>
            </p:nvPr>
          </p:nvCxnSpPr>
          <p:spPr>
            <a:xfrm flipH="1">
              <a:off x="14092" y="7522"/>
              <a:ext cx="328" cy="333"/>
            </a:xfrm>
            <a:prstGeom prst="line">
              <a:avLst/>
            </a:prstGeom>
          </p:spPr>
          <p:style>
            <a:lnRef idx="1">
              <a:schemeClr val="dk1"/>
            </a:lnRef>
            <a:fillRef idx="0">
              <a:schemeClr val="dk1"/>
            </a:fillRef>
            <a:effectRef idx="0">
              <a:schemeClr val="dk1"/>
            </a:effectRef>
            <a:fontRef idx="minor">
              <a:schemeClr val="tx1"/>
            </a:fontRef>
          </p:style>
        </p:cxnSp>
        <p:cxnSp>
          <p:nvCxnSpPr>
            <p:cNvPr id="430" name="Straight Connector 429"/>
            <p:cNvCxnSpPr>
              <a:stCxn id="425" idx="6"/>
              <a:endCxn id="424" idx="2"/>
            </p:cNvCxnSpPr>
            <p:nvPr>
              <p:custDataLst>
                <p:tags r:id="rId26"/>
              </p:custDataLst>
            </p:nvPr>
          </p:nvCxnSpPr>
          <p:spPr>
            <a:xfrm flipH="1">
              <a:off x="14594" y="7450"/>
              <a:ext cx="457" cy="0"/>
            </a:xfrm>
            <a:prstGeom prst="line">
              <a:avLst/>
            </a:prstGeom>
          </p:spPr>
          <p:style>
            <a:lnRef idx="1">
              <a:schemeClr val="dk1"/>
            </a:lnRef>
            <a:fillRef idx="0">
              <a:schemeClr val="dk1"/>
            </a:fillRef>
            <a:effectRef idx="0">
              <a:schemeClr val="dk1"/>
            </a:effectRef>
            <a:fontRef idx="minor">
              <a:schemeClr val="tx1"/>
            </a:fontRef>
          </p:style>
        </p:cxnSp>
        <p:cxnSp>
          <p:nvCxnSpPr>
            <p:cNvPr id="431" name="Straight Connector 430"/>
            <p:cNvCxnSpPr>
              <a:stCxn id="426" idx="0"/>
              <a:endCxn id="424" idx="4"/>
            </p:cNvCxnSpPr>
            <p:nvPr>
              <p:custDataLst>
                <p:tags r:id="rId27"/>
              </p:custDataLst>
            </p:nvPr>
          </p:nvCxnSpPr>
          <p:spPr>
            <a:xfrm flipH="1" flipV="1">
              <a:off x="14492" y="7552"/>
              <a:ext cx="11" cy="342"/>
            </a:xfrm>
            <a:prstGeom prst="line">
              <a:avLst/>
            </a:prstGeom>
          </p:spPr>
          <p:style>
            <a:lnRef idx="1">
              <a:schemeClr val="dk1"/>
            </a:lnRef>
            <a:fillRef idx="0">
              <a:schemeClr val="dk1"/>
            </a:fillRef>
            <a:effectRef idx="0">
              <a:schemeClr val="dk1"/>
            </a:effectRef>
            <a:fontRef idx="minor">
              <a:schemeClr val="tx1"/>
            </a:fontRef>
          </p:style>
        </p:cxnSp>
        <p:cxnSp>
          <p:nvCxnSpPr>
            <p:cNvPr id="432" name="Straight Connector 431"/>
            <p:cNvCxnSpPr>
              <a:stCxn id="428" idx="0"/>
              <a:endCxn id="427" idx="3"/>
            </p:cNvCxnSpPr>
            <p:nvPr>
              <p:custDataLst>
                <p:tags r:id="rId28"/>
              </p:custDataLst>
            </p:nvPr>
          </p:nvCxnSpPr>
          <p:spPr>
            <a:xfrm flipH="1" flipV="1">
              <a:off x="15510" y="7186"/>
              <a:ext cx="88" cy="444"/>
            </a:xfrm>
            <a:prstGeom prst="line">
              <a:avLst/>
            </a:prstGeom>
          </p:spPr>
          <p:style>
            <a:lnRef idx="1">
              <a:schemeClr val="dk1"/>
            </a:lnRef>
            <a:fillRef idx="0">
              <a:schemeClr val="dk1"/>
            </a:fillRef>
            <a:effectRef idx="0">
              <a:schemeClr val="dk1"/>
            </a:effectRef>
            <a:fontRef idx="minor">
              <a:schemeClr val="tx1"/>
            </a:fontRef>
          </p:style>
        </p:cxnSp>
        <p:cxnSp>
          <p:nvCxnSpPr>
            <p:cNvPr id="433" name="Straight Connector 432"/>
            <p:cNvCxnSpPr>
              <a:stCxn id="428" idx="6"/>
              <a:endCxn id="425" idx="3"/>
            </p:cNvCxnSpPr>
            <p:nvPr>
              <p:custDataLst>
                <p:tags r:id="rId29"/>
              </p:custDataLst>
            </p:nvPr>
          </p:nvCxnSpPr>
          <p:spPr>
            <a:xfrm flipH="1" flipV="1">
              <a:off x="15226" y="7522"/>
              <a:ext cx="270" cy="210"/>
            </a:xfrm>
            <a:prstGeom prst="line">
              <a:avLst/>
            </a:prstGeom>
          </p:spPr>
          <p:style>
            <a:lnRef idx="1">
              <a:schemeClr val="dk1"/>
            </a:lnRef>
            <a:fillRef idx="0">
              <a:schemeClr val="dk1"/>
            </a:fillRef>
            <a:effectRef idx="0">
              <a:schemeClr val="dk1"/>
            </a:effectRef>
            <a:fontRef idx="minor">
              <a:schemeClr val="tx1"/>
            </a:fontRef>
          </p:style>
        </p:cxnSp>
        <p:cxnSp>
          <p:nvCxnSpPr>
            <p:cNvPr id="434" name="Straight Connector 433"/>
            <p:cNvCxnSpPr>
              <a:stCxn id="427" idx="5"/>
              <a:endCxn id="425" idx="1"/>
            </p:cNvCxnSpPr>
            <p:nvPr>
              <p:custDataLst>
                <p:tags r:id="rId30"/>
              </p:custDataLst>
            </p:nvPr>
          </p:nvCxnSpPr>
          <p:spPr>
            <a:xfrm flipH="1">
              <a:off x="15226" y="7186"/>
              <a:ext cx="140" cy="192"/>
            </a:xfrm>
            <a:prstGeom prst="line">
              <a:avLst/>
            </a:prstGeom>
          </p:spPr>
          <p:style>
            <a:lnRef idx="1">
              <a:schemeClr val="dk1"/>
            </a:lnRef>
            <a:fillRef idx="0">
              <a:schemeClr val="dk1"/>
            </a:fillRef>
            <a:effectRef idx="0">
              <a:schemeClr val="dk1"/>
            </a:effectRef>
            <a:fontRef idx="minor">
              <a:schemeClr val="tx1"/>
            </a:fontRef>
          </p:style>
        </p:cxnSp>
        <p:sp>
          <p:nvSpPr>
            <p:cNvPr id="435" name="Oval 434"/>
            <p:cNvSpPr/>
            <p:nvPr>
              <p:custDataLst>
                <p:tags r:id="rId31"/>
              </p:custDataLst>
            </p:nvPr>
          </p:nvSpPr>
          <p:spPr>
            <a:xfrm flipH="1">
              <a:off x="14093" y="8787"/>
              <a:ext cx="204" cy="2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36" name="Straight Connector 435"/>
            <p:cNvCxnSpPr>
              <a:stCxn id="417" idx="6"/>
              <a:endCxn id="415" idx="2"/>
            </p:cNvCxnSpPr>
            <p:nvPr>
              <p:custDataLst>
                <p:tags r:id="rId32"/>
              </p:custDataLst>
            </p:nvPr>
          </p:nvCxnSpPr>
          <p:spPr>
            <a:xfrm flipH="1" flipV="1">
              <a:off x="13965" y="8564"/>
              <a:ext cx="271" cy="87"/>
            </a:xfrm>
            <a:prstGeom prst="line">
              <a:avLst/>
            </a:prstGeom>
          </p:spPr>
          <p:style>
            <a:lnRef idx="1">
              <a:schemeClr val="dk1"/>
            </a:lnRef>
            <a:fillRef idx="0">
              <a:schemeClr val="dk1"/>
            </a:fillRef>
            <a:effectRef idx="0">
              <a:schemeClr val="dk1"/>
            </a:effectRef>
            <a:fontRef idx="minor">
              <a:schemeClr val="tx1"/>
            </a:fontRef>
          </p:style>
        </p:cxnSp>
        <p:cxnSp>
          <p:nvCxnSpPr>
            <p:cNvPr id="437" name="Straight Connector 436"/>
            <p:cNvCxnSpPr>
              <a:stCxn id="435" idx="7"/>
              <a:endCxn id="415" idx="3"/>
            </p:cNvCxnSpPr>
            <p:nvPr>
              <p:custDataLst>
                <p:tags r:id="rId33"/>
              </p:custDataLst>
            </p:nvPr>
          </p:nvCxnSpPr>
          <p:spPr>
            <a:xfrm flipH="1" flipV="1">
              <a:off x="13935" y="8636"/>
              <a:ext cx="188" cy="180"/>
            </a:xfrm>
            <a:prstGeom prst="line">
              <a:avLst/>
            </a:prstGeom>
          </p:spPr>
          <p:style>
            <a:lnRef idx="1">
              <a:schemeClr val="dk1"/>
            </a:lnRef>
            <a:fillRef idx="0">
              <a:schemeClr val="dk1"/>
            </a:fillRef>
            <a:effectRef idx="0">
              <a:schemeClr val="dk1"/>
            </a:effectRef>
            <a:fontRef idx="minor">
              <a:schemeClr val="tx1"/>
            </a:fontRef>
          </p:style>
        </p:cxnSp>
        <p:cxnSp>
          <p:nvCxnSpPr>
            <p:cNvPr id="438" name="Straight Connector 437"/>
            <p:cNvCxnSpPr>
              <a:stCxn id="426" idx="6"/>
              <a:endCxn id="416" idx="2"/>
            </p:cNvCxnSpPr>
            <p:nvPr>
              <p:custDataLst>
                <p:tags r:id="rId34"/>
              </p:custDataLst>
            </p:nvPr>
          </p:nvCxnSpPr>
          <p:spPr>
            <a:xfrm flipH="1" flipV="1">
              <a:off x="14194" y="7958"/>
              <a:ext cx="207" cy="39"/>
            </a:xfrm>
            <a:prstGeom prst="line">
              <a:avLst/>
            </a:prstGeom>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3364865" y="4179570"/>
            <a:ext cx="1242695" cy="1035050"/>
            <a:chOff x="5299" y="6582"/>
            <a:chExt cx="1957" cy="1630"/>
          </a:xfrm>
        </p:grpSpPr>
        <p:sp>
          <p:nvSpPr>
            <p:cNvPr id="383" name="Oval 382"/>
            <p:cNvSpPr/>
            <p:nvPr>
              <p:custDataLst>
                <p:tags r:id="rId35"/>
              </p:custDataLst>
            </p:nvPr>
          </p:nvSpPr>
          <p:spPr>
            <a:xfrm>
              <a:off x="5440" y="6815"/>
              <a:ext cx="245" cy="245"/>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sz="2000"/>
            </a:p>
          </p:txBody>
        </p:sp>
        <p:sp>
          <p:nvSpPr>
            <p:cNvPr id="384" name="Oval 383"/>
            <p:cNvSpPr/>
            <p:nvPr>
              <p:custDataLst>
                <p:tags r:id="rId36"/>
              </p:custDataLst>
            </p:nvPr>
          </p:nvSpPr>
          <p:spPr>
            <a:xfrm>
              <a:off x="6105" y="7747"/>
              <a:ext cx="245" cy="245"/>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sz="2000"/>
            </a:p>
          </p:txBody>
        </p:sp>
        <p:sp>
          <p:nvSpPr>
            <p:cNvPr id="385" name="Oval 384"/>
            <p:cNvSpPr/>
            <p:nvPr>
              <p:custDataLst>
                <p:tags r:id="rId37"/>
              </p:custDataLst>
            </p:nvPr>
          </p:nvSpPr>
          <p:spPr>
            <a:xfrm>
              <a:off x="5440" y="7502"/>
              <a:ext cx="245" cy="245"/>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sz="2000"/>
            </a:p>
          </p:txBody>
        </p:sp>
        <p:sp>
          <p:nvSpPr>
            <p:cNvPr id="386" name="Oval 385"/>
            <p:cNvSpPr/>
            <p:nvPr>
              <p:custDataLst>
                <p:tags r:id="rId38"/>
              </p:custDataLst>
            </p:nvPr>
          </p:nvSpPr>
          <p:spPr>
            <a:xfrm>
              <a:off x="6026" y="7033"/>
              <a:ext cx="245" cy="245"/>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sz="2000"/>
            </a:p>
          </p:txBody>
        </p:sp>
        <p:cxnSp>
          <p:nvCxnSpPr>
            <p:cNvPr id="390" name="Straight Connector 389"/>
            <p:cNvCxnSpPr>
              <a:stCxn id="383" idx="4"/>
              <a:endCxn id="385" idx="0"/>
            </p:cNvCxnSpPr>
            <p:nvPr>
              <p:custDataLst>
                <p:tags r:id="rId39"/>
              </p:custDataLst>
            </p:nvPr>
          </p:nvCxnSpPr>
          <p:spPr>
            <a:xfrm>
              <a:off x="5563" y="7060"/>
              <a:ext cx="0" cy="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84" idx="2"/>
              <a:endCxn id="385" idx="6"/>
            </p:cNvCxnSpPr>
            <p:nvPr>
              <p:custDataLst>
                <p:tags r:id="rId40"/>
              </p:custDataLst>
            </p:nvPr>
          </p:nvCxnSpPr>
          <p:spPr>
            <a:xfrm flipH="1" flipV="1">
              <a:off x="5685" y="7625"/>
              <a:ext cx="420" cy="2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95" idx="2"/>
              <a:endCxn id="386" idx="5"/>
            </p:cNvCxnSpPr>
            <p:nvPr>
              <p:custDataLst>
                <p:tags r:id="rId41"/>
              </p:custDataLst>
            </p:nvPr>
          </p:nvCxnSpPr>
          <p:spPr>
            <a:xfrm flipH="1" flipV="1">
              <a:off x="6235" y="7242"/>
              <a:ext cx="464" cy="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Oval 392"/>
            <p:cNvSpPr/>
            <p:nvPr>
              <p:custDataLst>
                <p:tags r:id="rId42"/>
              </p:custDataLst>
            </p:nvPr>
          </p:nvSpPr>
          <p:spPr>
            <a:xfrm>
              <a:off x="6601" y="6767"/>
              <a:ext cx="245" cy="245"/>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sz="2000"/>
            </a:p>
          </p:txBody>
        </p:sp>
        <p:cxnSp>
          <p:nvCxnSpPr>
            <p:cNvPr id="394" name="Straight Connector 393"/>
            <p:cNvCxnSpPr>
              <a:stCxn id="393" idx="2"/>
              <a:endCxn id="386" idx="7"/>
            </p:cNvCxnSpPr>
            <p:nvPr>
              <p:custDataLst>
                <p:tags r:id="rId43"/>
              </p:custDataLst>
            </p:nvPr>
          </p:nvCxnSpPr>
          <p:spPr>
            <a:xfrm flipH="1">
              <a:off x="6235" y="6890"/>
              <a:ext cx="366" cy="1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5" name="Oval 394"/>
            <p:cNvSpPr/>
            <p:nvPr>
              <p:custDataLst>
                <p:tags r:id="rId44"/>
              </p:custDataLst>
            </p:nvPr>
          </p:nvSpPr>
          <p:spPr>
            <a:xfrm>
              <a:off x="6699" y="7183"/>
              <a:ext cx="245" cy="245"/>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sz="2000"/>
            </a:p>
          </p:txBody>
        </p:sp>
        <p:sp>
          <p:nvSpPr>
            <p:cNvPr id="54" name="Oval 53"/>
            <p:cNvSpPr/>
            <p:nvPr>
              <p:custDataLst>
                <p:tags r:id="rId45"/>
              </p:custDataLst>
            </p:nvPr>
          </p:nvSpPr>
          <p:spPr>
            <a:xfrm rot="20161327">
              <a:off x="5924" y="6584"/>
              <a:ext cx="1332" cy="1039"/>
            </a:xfrm>
            <a:prstGeom prst="ellips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p>
          </p:txBody>
        </p:sp>
        <p:sp>
          <p:nvSpPr>
            <p:cNvPr id="396" name="Oval 395"/>
            <p:cNvSpPr/>
            <p:nvPr>
              <p:custDataLst>
                <p:tags r:id="rId46"/>
              </p:custDataLst>
            </p:nvPr>
          </p:nvSpPr>
          <p:spPr>
            <a:xfrm rot="2729601">
              <a:off x="5083" y="6798"/>
              <a:ext cx="1631" cy="1198"/>
            </a:xfrm>
            <a:prstGeom prst="ellips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p>
          </p:txBody>
        </p:sp>
      </p:grpSp>
      <p:sp>
        <p:nvSpPr>
          <p:cNvPr id="48" name="Oval 438"/>
          <p:cNvSpPr/>
          <p:nvPr>
            <p:custDataLst>
              <p:tags r:id="rId47"/>
            </p:custDataLst>
          </p:nvPr>
        </p:nvSpPr>
        <p:spPr>
          <a:xfrm rot="5400000">
            <a:off x="4542155" y="2119630"/>
            <a:ext cx="694055" cy="1115060"/>
          </a:xfrm>
          <a:custGeom>
            <a:avLst/>
            <a:gdLst>
              <a:gd name="connsiteX0" fmla="*/ 0 w 693951"/>
              <a:gd name="connsiteY0" fmla="*/ 557516 h 1115031"/>
              <a:gd name="connsiteX1" fmla="*/ 346976 w 693951"/>
              <a:gd name="connsiteY1" fmla="*/ 0 h 1115031"/>
              <a:gd name="connsiteX2" fmla="*/ 693952 w 693951"/>
              <a:gd name="connsiteY2" fmla="*/ 557516 h 1115031"/>
              <a:gd name="connsiteX3" fmla="*/ 346976 w 693951"/>
              <a:gd name="connsiteY3" fmla="*/ 1115032 h 1115031"/>
              <a:gd name="connsiteX4" fmla="*/ 0 w 693951"/>
              <a:gd name="connsiteY4" fmla="*/ 557516 h 111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115031" extrusionOk="0">
                <a:moveTo>
                  <a:pt x="0" y="557516"/>
                </a:moveTo>
                <a:cubicBezTo>
                  <a:pt x="-5892" y="236260"/>
                  <a:pt x="185357" y="-2602"/>
                  <a:pt x="346976" y="0"/>
                </a:cubicBezTo>
                <a:cubicBezTo>
                  <a:pt x="528386" y="22884"/>
                  <a:pt x="682499" y="267578"/>
                  <a:pt x="693952" y="557516"/>
                </a:cubicBezTo>
                <a:cubicBezTo>
                  <a:pt x="676214" y="852989"/>
                  <a:pt x="515898" y="1143127"/>
                  <a:pt x="346976" y="1115032"/>
                </a:cubicBezTo>
                <a:cubicBezTo>
                  <a:pt x="152102" y="1107292"/>
                  <a:pt x="-4950" y="837770"/>
                  <a:pt x="0" y="557516"/>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8" name="组合 107"/>
          <p:cNvGrpSpPr/>
          <p:nvPr/>
        </p:nvGrpSpPr>
        <p:grpSpPr>
          <a:xfrm>
            <a:off x="752475" y="6494780"/>
            <a:ext cx="9510395" cy="5195570"/>
            <a:chOff x="2000" y="8690"/>
            <a:chExt cx="14977" cy="8182"/>
          </a:xfrm>
        </p:grpSpPr>
        <p:sp>
          <p:nvSpPr>
            <p:cNvPr id="44" name="圆角矩形 43"/>
            <p:cNvSpPr/>
            <p:nvPr>
              <p:custDataLst>
                <p:tags r:id="rId1"/>
              </p:custDataLst>
            </p:nvPr>
          </p:nvSpPr>
          <p:spPr>
            <a:xfrm>
              <a:off x="2000" y="12342"/>
              <a:ext cx="12052" cy="4530"/>
            </a:xfrm>
            <a:prstGeom prst="round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sz="2000">
                <a:sym typeface="+mn-ea"/>
              </a:endParaRPr>
            </a:p>
          </p:txBody>
        </p:sp>
        <p:sp>
          <p:nvSpPr>
            <p:cNvPr id="50" name="圆角矩形 49"/>
            <p:cNvSpPr/>
            <p:nvPr>
              <p:custDataLst>
                <p:tags r:id="rId2"/>
              </p:custDataLst>
            </p:nvPr>
          </p:nvSpPr>
          <p:spPr>
            <a:xfrm>
              <a:off x="8663" y="13063"/>
              <a:ext cx="4836" cy="3029"/>
            </a:xfrm>
            <a:prstGeom prst="roundRect">
              <a:avLst/>
            </a:prstGeom>
            <a:noFill/>
            <a:ln w="12700"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grpSp>
          <p:nvGrpSpPr>
            <p:cNvPr id="10" name="组合 9"/>
            <p:cNvGrpSpPr/>
            <p:nvPr/>
          </p:nvGrpSpPr>
          <p:grpSpPr>
            <a:xfrm rot="0">
              <a:off x="2000" y="8690"/>
              <a:ext cx="12052" cy="3052"/>
              <a:chOff x="3313" y="8417"/>
              <a:chExt cx="12052" cy="3099"/>
            </a:xfrm>
          </p:grpSpPr>
          <p:sp>
            <p:nvSpPr>
              <p:cNvPr id="51" name="文本框 50"/>
              <p:cNvSpPr txBox="1"/>
              <p:nvPr>
                <p:custDataLst>
                  <p:tags r:id="rId3"/>
                </p:custDataLst>
              </p:nvPr>
            </p:nvSpPr>
            <p:spPr>
              <a:xfrm>
                <a:off x="3313" y="8417"/>
                <a:ext cx="12052" cy="3099"/>
              </a:xfrm>
              <a:prstGeom prst="rect">
                <a:avLst/>
              </a:prstGeom>
              <a:noFill/>
            </p:spPr>
            <p:txBody>
              <a:bodyPr wrap="square" rtlCol="0">
                <a:spAutoFit/>
              </a:bodyPr>
              <a:p>
                <a:pPr algn="l" fontAlgn="ctr"/>
                <a:r>
                  <a:rPr lang="zh-CN" altLang="en-US" sz="2000">
                    <a:latin typeface="Times New Roman" panose="02020603050405020304" pitchFamily="18" charset="0"/>
                    <a:cs typeface="Times New Roman" panose="02020603050405020304" pitchFamily="18" charset="0"/>
                  </a:rPr>
                  <a:t>Ablysmal </a:t>
                </a:r>
                <a:r>
                  <a:rPr lang="zh-CN" altLang="en-US" sz="2000">
                    <a:solidFill>
                      <a:srgbClr val="C00000"/>
                    </a:solidFill>
                    <a:latin typeface="Times New Roman" panose="02020603050405020304" pitchFamily="18" charset="0"/>
                    <a:cs typeface="Times New Roman" panose="02020603050405020304" pitchFamily="18" charset="0"/>
                  </a:rPr>
                  <a:t>is a</a:t>
                </a:r>
                <a:r>
                  <a:rPr lang="zh-CN" altLang="en-US" sz="2000">
                    <a:latin typeface="Times New Roman" panose="02020603050405020304" pitchFamily="18" charset="0"/>
                    <a:cs typeface="Times New Roman" panose="02020603050405020304" pitchFamily="18" charset="0"/>
                  </a:rPr>
                  <a:t> female </a:t>
                </a:r>
                <a:r>
                  <a:rPr lang="zh-CN" altLang="en-US" sz="2000">
                    <a:solidFill>
                      <a:srgbClr val="C00000"/>
                    </a:solidFill>
                    <a:latin typeface="Times New Roman" panose="02020603050405020304" pitchFamily="18" charset="0"/>
                    <a:cs typeface="Times New Roman" panose="02020603050405020304" pitchFamily="18" charset="0"/>
                  </a:rPr>
                  <a:t>living in</a:t>
                </a:r>
                <a:r>
                  <a:rPr lang="zh-CN" altLang="en-US" sz="2000">
                    <a:latin typeface="Times New Roman" panose="02020603050405020304" pitchFamily="18" charset="0"/>
                    <a:cs typeface="Times New Roman" panose="02020603050405020304" pitchFamily="18" charset="0"/>
                  </a:rPr>
                  <a:t> New Jersey, </a:t>
                </a:r>
                <a:r>
                  <a:rPr lang="zh-CN" altLang="en-US" sz="2000">
                    <a:solidFill>
                      <a:srgbClr val="C00000"/>
                    </a:solidFill>
                    <a:latin typeface="Times New Roman" panose="02020603050405020304" pitchFamily="18" charset="0"/>
                    <a:cs typeface="Times New Roman" panose="02020603050405020304" pitchFamily="18" charset="0"/>
                  </a:rPr>
                  <a:t>who identifies as</a:t>
                </a:r>
                <a:r>
                  <a:rPr lang="zh-CN" altLang="en-US" sz="2000">
                    <a:latin typeface="Times New Roman" panose="02020603050405020304" pitchFamily="18" charset="0"/>
                    <a:cs typeface="Times New Roman" panose="02020603050405020304" pitchFamily="18" charset="0"/>
                  </a:rPr>
                  <a:t> Female yet </a:t>
                </a:r>
                <a:r>
                  <a:rPr lang="zh-CN" altLang="en-US" sz="2000">
                    <a:solidFill>
                      <a:srgbClr val="C00000"/>
                    </a:solidFill>
                    <a:latin typeface="Times New Roman" panose="02020603050405020304" pitchFamily="18" charset="0"/>
                    <a:cs typeface="Times New Roman" panose="02020603050405020304" pitchFamily="18" charset="0"/>
                  </a:rPr>
                  <a:t>embraces</a:t>
                </a:r>
                <a:r>
                  <a:rPr lang="zh-CN" altLang="en-US" sz="2000">
                    <a:latin typeface="Times New Roman" panose="02020603050405020304" pitchFamily="18" charset="0"/>
                    <a:cs typeface="Times New Roman" panose="02020603050405020304" pitchFamily="18" charset="0"/>
                  </a:rPr>
                  <a:t> Male </a:t>
                </a:r>
                <a:r>
                  <a:rPr lang="zh-CN" altLang="en-US" sz="2000">
                    <a:solidFill>
                      <a:srgbClr val="C00000"/>
                    </a:solidFill>
                    <a:latin typeface="Times New Roman" panose="02020603050405020304" pitchFamily="18" charset="0"/>
                    <a:cs typeface="Times New Roman" panose="02020603050405020304" pitchFamily="18" charset="0"/>
                  </a:rPr>
                  <a:t>characteristics</a:t>
                </a:r>
                <a:r>
                  <a:rPr lang="zh-CN" altLang="en-US" sz="2000">
                    <a:latin typeface="Times New Roman" panose="02020603050405020304" pitchFamily="18" charset="0"/>
                    <a:cs typeface="Times New Roman" panose="02020603050405020304" pitchFamily="18" charset="0"/>
                  </a:rPr>
                  <a:t>. She </a:t>
                </a:r>
                <a:r>
                  <a:rPr lang="zh-CN" altLang="en-US" sz="2000">
                    <a:solidFill>
                      <a:srgbClr val="C00000"/>
                    </a:solidFill>
                    <a:latin typeface="Times New Roman" panose="02020603050405020304" pitchFamily="18" charset="0"/>
                    <a:cs typeface="Times New Roman" panose="02020603050405020304" pitchFamily="18" charset="0"/>
                  </a:rPr>
                  <a:t>is a</a:t>
                </a:r>
                <a:r>
                  <a:rPr lang="zh-CN" altLang="en-US" sz="2000">
                    <a:latin typeface="Times New Roman" panose="02020603050405020304" pitchFamily="18" charset="0"/>
                    <a:cs typeface="Times New Roman" panose="02020603050405020304" pitchFamily="18" charset="0"/>
                  </a:rPr>
                  <a:t> Type 5w6 Enneagram, and </a:t>
                </a:r>
                <a:r>
                  <a:rPr lang="zh-CN" altLang="en-US" sz="2000">
                    <a:solidFill>
                      <a:srgbClr val="C00000"/>
                    </a:solidFill>
                    <a:latin typeface="Times New Roman" panose="02020603050405020304" pitchFamily="18" charset="0"/>
                    <a:cs typeface="Times New Roman" panose="02020603050405020304" pitchFamily="18" charset="0"/>
                  </a:rPr>
                  <a:t>she is passionate about</a:t>
                </a:r>
                <a:r>
                  <a:rPr lang="zh-CN" altLang="en-US" sz="2000">
                    <a:latin typeface="Times New Roman" panose="02020603050405020304" pitchFamily="18" charset="0"/>
                    <a:cs typeface="Times New Roman" panose="02020603050405020304" pitchFamily="18" charset="0"/>
                  </a:rPr>
                  <a:t> researching various subjects online in her spare time. Her </a:t>
                </a:r>
                <a:r>
                  <a:rPr lang="zh-CN" altLang="en-US" sz="2000">
                    <a:solidFill>
                      <a:schemeClr val="accent6"/>
                    </a:solidFill>
                    <a:latin typeface="Times New Roman" panose="02020603050405020304" pitchFamily="18" charset="0"/>
                    <a:cs typeface="Times New Roman" panose="02020603050405020304" pitchFamily="18" charset="0"/>
                  </a:rPr>
                  <a:t>ultimate goal is to define and reach her own personal enlightenment and to decipher life's mysteries, believing that life is only meaningful if you give it a meaning</a:t>
                </a:r>
                <a:r>
                  <a:rPr lang="zh-CN" altLang="en-US" sz="2000">
                    <a:latin typeface="Times New Roman" panose="02020603050405020304" pitchFamily="18" charset="0"/>
                    <a:cs typeface="Times New Roman" panose="02020603050405020304" pitchFamily="18" charset="0"/>
                  </a:rPr>
                  <a:t>.</a:t>
                </a:r>
                <a:endParaRPr lang="zh-CN" altLang="en-US" sz="2000">
                  <a:latin typeface="Times New Roman" panose="02020603050405020304" pitchFamily="18" charset="0"/>
                  <a:cs typeface="Times New Roman" panose="02020603050405020304" pitchFamily="18" charset="0"/>
                </a:endParaRPr>
              </a:p>
            </p:txBody>
          </p:sp>
          <p:sp>
            <p:nvSpPr>
              <p:cNvPr id="45" name="圆角矩形 44"/>
              <p:cNvSpPr/>
              <p:nvPr>
                <p:custDataLst>
                  <p:tags r:id="rId4"/>
                </p:custDataLst>
              </p:nvPr>
            </p:nvSpPr>
            <p:spPr>
              <a:xfrm>
                <a:off x="3381" y="8477"/>
                <a:ext cx="1717" cy="492"/>
              </a:xfrm>
              <a:prstGeom prst="roundRect">
                <a:avLst/>
              </a:prstGeom>
              <a:solidFill>
                <a:schemeClr val="accent4">
                  <a:lumMod val="50000"/>
                  <a:alpha val="20000"/>
                </a:scheme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sp>
            <p:nvSpPr>
              <p:cNvPr id="4" name="圆角矩形 3"/>
              <p:cNvSpPr/>
              <p:nvPr>
                <p:custDataLst>
                  <p:tags r:id="rId5"/>
                </p:custDataLst>
              </p:nvPr>
            </p:nvSpPr>
            <p:spPr>
              <a:xfrm>
                <a:off x="5703" y="8477"/>
                <a:ext cx="1192" cy="492"/>
              </a:xfrm>
              <a:prstGeom prst="roundRect">
                <a:avLst/>
              </a:prstGeom>
              <a:solidFill>
                <a:schemeClr val="accent4">
                  <a:lumMod val="50000"/>
                  <a:alpha val="20000"/>
                </a:scheme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sp>
            <p:nvSpPr>
              <p:cNvPr id="5" name="圆角矩形 4"/>
              <p:cNvSpPr/>
              <p:nvPr>
                <p:custDataLst>
                  <p:tags r:id="rId6"/>
                </p:custDataLst>
              </p:nvPr>
            </p:nvSpPr>
            <p:spPr>
              <a:xfrm>
                <a:off x="8342" y="8492"/>
                <a:ext cx="1912" cy="479"/>
              </a:xfrm>
              <a:prstGeom prst="roundRect">
                <a:avLst/>
              </a:prstGeom>
              <a:solidFill>
                <a:schemeClr val="accent4">
                  <a:lumMod val="50000"/>
                  <a:alpha val="20000"/>
                </a:scheme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sp>
            <p:nvSpPr>
              <p:cNvPr id="6" name="圆角矩形 5"/>
              <p:cNvSpPr/>
              <p:nvPr>
                <p:custDataLst>
                  <p:tags r:id="rId7"/>
                </p:custDataLst>
              </p:nvPr>
            </p:nvSpPr>
            <p:spPr>
              <a:xfrm>
                <a:off x="13173" y="8477"/>
                <a:ext cx="1313" cy="527"/>
              </a:xfrm>
              <a:prstGeom prst="roundRect">
                <a:avLst/>
              </a:prstGeom>
              <a:solidFill>
                <a:schemeClr val="accent4">
                  <a:lumMod val="50000"/>
                  <a:alpha val="20000"/>
                </a:scheme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sp>
            <p:nvSpPr>
              <p:cNvPr id="7" name="圆角矩形 6"/>
              <p:cNvSpPr/>
              <p:nvPr>
                <p:custDataLst>
                  <p:tags r:id="rId8"/>
                </p:custDataLst>
              </p:nvPr>
            </p:nvSpPr>
            <p:spPr>
              <a:xfrm>
                <a:off x="5023" y="9004"/>
                <a:ext cx="923" cy="434"/>
              </a:xfrm>
              <a:prstGeom prst="roundRect">
                <a:avLst/>
              </a:prstGeom>
              <a:solidFill>
                <a:schemeClr val="accent4">
                  <a:lumMod val="50000"/>
                  <a:alpha val="20000"/>
                </a:scheme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sp>
            <p:nvSpPr>
              <p:cNvPr id="8" name="圆角矩形 7"/>
              <p:cNvSpPr/>
              <p:nvPr>
                <p:custDataLst>
                  <p:tags r:id="rId9"/>
                </p:custDataLst>
              </p:nvPr>
            </p:nvSpPr>
            <p:spPr>
              <a:xfrm>
                <a:off x="9771" y="9014"/>
                <a:ext cx="1688" cy="423"/>
              </a:xfrm>
              <a:prstGeom prst="roundRect">
                <a:avLst/>
              </a:prstGeom>
              <a:solidFill>
                <a:schemeClr val="accent4">
                  <a:lumMod val="50000"/>
                  <a:alpha val="20000"/>
                </a:scheme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sp>
            <p:nvSpPr>
              <p:cNvPr id="9" name="圆角矩形 8"/>
              <p:cNvSpPr/>
              <p:nvPr>
                <p:custDataLst>
                  <p:tags r:id="rId10"/>
                </p:custDataLst>
              </p:nvPr>
            </p:nvSpPr>
            <p:spPr>
              <a:xfrm>
                <a:off x="6142" y="9495"/>
                <a:ext cx="8512" cy="484"/>
              </a:xfrm>
              <a:prstGeom prst="roundRect">
                <a:avLst/>
              </a:prstGeom>
              <a:solidFill>
                <a:schemeClr val="accent4">
                  <a:lumMod val="50000"/>
                  <a:alpha val="20000"/>
                </a:scheme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grpSp>
        <p:sp>
          <p:nvSpPr>
            <p:cNvPr id="11" name="圆角矩形 10"/>
            <p:cNvSpPr/>
            <p:nvPr>
              <p:custDataLst>
                <p:tags r:id="rId11"/>
              </p:custDataLst>
            </p:nvPr>
          </p:nvSpPr>
          <p:spPr>
            <a:xfrm>
              <a:off x="2444" y="13063"/>
              <a:ext cx="4584" cy="3029"/>
            </a:xfrm>
            <a:prstGeom prst="roundRect">
              <a:avLst/>
            </a:prstGeom>
            <a:no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grpSp>
          <p:nvGrpSpPr>
            <p:cNvPr id="614" name="Group 613"/>
            <p:cNvGrpSpPr/>
            <p:nvPr/>
          </p:nvGrpSpPr>
          <p:grpSpPr>
            <a:xfrm rot="900000">
              <a:off x="2712" y="13424"/>
              <a:ext cx="3988" cy="2583"/>
              <a:chOff x="6057214" y="8555908"/>
              <a:chExt cx="1310827" cy="848746"/>
            </a:xfrm>
          </p:grpSpPr>
          <p:sp>
            <p:nvSpPr>
              <p:cNvPr id="208" name="Oval 207"/>
              <p:cNvSpPr/>
              <p:nvPr>
                <p:custDataLst>
                  <p:tags r:id="rId12"/>
                </p:custDataLst>
              </p:nvPr>
            </p:nvSpPr>
            <p:spPr>
              <a:xfrm rot="940065" flipH="1">
                <a:off x="6304920" y="8806558"/>
                <a:ext cx="103969" cy="103969"/>
              </a:xfrm>
              <a:prstGeom prst="ellipse">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9" name="Oval 208"/>
              <p:cNvSpPr/>
              <p:nvPr>
                <p:custDataLst>
                  <p:tags r:id="rId13"/>
                </p:custDataLst>
              </p:nvPr>
            </p:nvSpPr>
            <p:spPr>
              <a:xfrm rot="19600065" flipH="1">
                <a:off x="6380319" y="8555908"/>
                <a:ext cx="114385" cy="118292"/>
              </a:xfrm>
              <a:prstGeom prst="triangle">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0" name="Oval 209"/>
              <p:cNvSpPr/>
              <p:nvPr>
                <p:custDataLst>
                  <p:tags r:id="rId14"/>
                </p:custDataLst>
              </p:nvPr>
            </p:nvSpPr>
            <p:spPr>
              <a:xfrm rot="940065" flipH="1">
                <a:off x="6372452" y="9095894"/>
                <a:ext cx="103969" cy="103969"/>
              </a:xfrm>
              <a:prstGeom prst="ellipse">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1" name="Oval 210"/>
              <p:cNvSpPr/>
              <p:nvPr>
                <p:custDataLst>
                  <p:tags r:id="rId15"/>
                </p:custDataLst>
              </p:nvPr>
            </p:nvSpPr>
            <p:spPr>
              <a:xfrm rot="940065" flipH="1">
                <a:off x="6530569" y="8727207"/>
                <a:ext cx="145611" cy="145565"/>
              </a:xfrm>
              <a:prstGeom prst="triangle">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2" name="Oval 211"/>
              <p:cNvSpPr/>
              <p:nvPr>
                <p:custDataLst>
                  <p:tags r:id="rId16"/>
                </p:custDataLst>
              </p:nvPr>
            </p:nvSpPr>
            <p:spPr>
              <a:xfrm rot="940065" flipH="1">
                <a:off x="6673170" y="9091978"/>
                <a:ext cx="103969" cy="103969"/>
              </a:xfrm>
              <a:prstGeom prst="ellipse">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3" name="Oval 212"/>
              <p:cNvSpPr/>
              <p:nvPr>
                <p:custDataLst>
                  <p:tags r:id="rId17"/>
                </p:custDataLst>
              </p:nvPr>
            </p:nvSpPr>
            <p:spPr>
              <a:xfrm rot="940065" flipH="1">
                <a:off x="6057214" y="8957083"/>
                <a:ext cx="103969" cy="103969"/>
              </a:xfrm>
              <a:prstGeom prst="ellipse">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17" name="Straight Connector 216"/>
              <p:cNvCxnSpPr>
                <a:stCxn id="208" idx="5"/>
                <a:endCxn id="213" idx="1"/>
              </p:cNvCxnSpPr>
              <p:nvPr>
                <p:custDataLst>
                  <p:tags r:id="rId18"/>
                </p:custDataLst>
              </p:nvPr>
            </p:nvCxnSpPr>
            <p:spPr>
              <a:xfrm rot="940065" flipH="1">
                <a:off x="6170884" y="8864650"/>
                <a:ext cx="124335" cy="138310"/>
              </a:xfrm>
              <a:prstGeom prst="line">
                <a:avLst/>
              </a:prstGeom>
            </p:spPr>
            <p:style>
              <a:lnRef idx="1">
                <a:schemeClr val="dk1"/>
              </a:lnRef>
              <a:fillRef idx="0">
                <a:schemeClr val="dk1"/>
              </a:fillRef>
              <a:effectRef idx="0">
                <a:schemeClr val="dk1"/>
              </a:effectRef>
              <a:fontRef idx="minor">
                <a:schemeClr val="tx1"/>
              </a:fontRef>
            </p:style>
          </p:cxnSp>
          <p:cxnSp>
            <p:nvCxnSpPr>
              <p:cNvPr id="218" name="Straight Connector 217"/>
              <p:cNvCxnSpPr>
                <a:stCxn id="208" idx="3"/>
                <a:endCxn id="210" idx="7"/>
              </p:cNvCxnSpPr>
              <p:nvPr>
                <p:custDataLst>
                  <p:tags r:id="rId19"/>
                </p:custDataLst>
              </p:nvPr>
            </p:nvCxnSpPr>
            <p:spPr>
              <a:xfrm rot="940065">
                <a:off x="6355849" y="8909796"/>
                <a:ext cx="69643" cy="186830"/>
              </a:xfrm>
              <a:prstGeom prst="line">
                <a:avLst/>
              </a:prstGeom>
            </p:spPr>
            <p:style>
              <a:lnRef idx="1">
                <a:schemeClr val="dk1"/>
              </a:lnRef>
              <a:fillRef idx="0">
                <a:schemeClr val="dk1"/>
              </a:fillRef>
              <a:effectRef idx="0">
                <a:schemeClr val="dk1"/>
              </a:effectRef>
              <a:fontRef idx="minor">
                <a:schemeClr val="tx1"/>
              </a:fontRef>
            </p:style>
          </p:cxnSp>
          <p:cxnSp>
            <p:nvCxnSpPr>
              <p:cNvPr id="219" name="Straight Connector 218"/>
              <p:cNvCxnSpPr>
                <a:stCxn id="211" idx="5"/>
                <a:endCxn id="209" idx="3"/>
              </p:cNvCxnSpPr>
              <p:nvPr>
                <p:custDataLst>
                  <p:tags r:id="rId20"/>
                </p:custDataLst>
              </p:nvPr>
            </p:nvCxnSpPr>
            <p:spPr>
              <a:xfrm flipH="1" flipV="1">
                <a:off x="6469883" y="8664533"/>
                <a:ext cx="98279" cy="125850"/>
              </a:xfrm>
              <a:prstGeom prst="line">
                <a:avLst/>
              </a:prstGeom>
            </p:spPr>
            <p:style>
              <a:lnRef idx="1">
                <a:schemeClr val="dk1"/>
              </a:lnRef>
              <a:fillRef idx="0">
                <a:schemeClr val="dk1"/>
              </a:fillRef>
              <a:effectRef idx="0">
                <a:schemeClr val="dk1"/>
              </a:effectRef>
              <a:fontRef idx="minor">
                <a:schemeClr val="tx1"/>
              </a:fontRef>
            </p:style>
          </p:cxnSp>
          <p:sp>
            <p:nvSpPr>
              <p:cNvPr id="220" name="Oval 219"/>
              <p:cNvSpPr/>
              <p:nvPr>
                <p:custDataLst>
                  <p:tags r:id="rId21"/>
                </p:custDataLst>
              </p:nvPr>
            </p:nvSpPr>
            <p:spPr>
              <a:xfrm rot="20200065" flipH="1">
                <a:off x="6778025" y="8629256"/>
                <a:ext cx="103969" cy="103969"/>
              </a:xfrm>
              <a:prstGeom prst="rect">
                <a:avLst/>
              </a:prstGeom>
              <a:solidFill>
                <a:schemeClr val="accent4">
                  <a:lumMod val="50000"/>
                  <a:alpha val="20000"/>
                </a:schemeClr>
              </a:solidFill>
              <a:ln>
                <a:solidFill>
                  <a:srgbClr val="E5D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1" name="Oval 220"/>
              <p:cNvSpPr/>
              <p:nvPr>
                <p:custDataLst>
                  <p:tags r:id="rId22"/>
                </p:custDataLst>
              </p:nvPr>
            </p:nvSpPr>
            <p:spPr>
              <a:xfrm rot="940065" flipH="1">
                <a:off x="7029806" y="8792038"/>
                <a:ext cx="103969" cy="103969"/>
              </a:xfrm>
              <a:prstGeom prst="rect">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2" name="Oval 221"/>
              <p:cNvSpPr/>
              <p:nvPr>
                <p:custDataLst>
                  <p:tags r:id="rId23"/>
                </p:custDataLst>
              </p:nvPr>
            </p:nvSpPr>
            <p:spPr>
              <a:xfrm rot="940065" flipH="1">
                <a:off x="6763865" y="8906025"/>
                <a:ext cx="103969" cy="103969"/>
              </a:xfrm>
              <a:prstGeom prst="rect">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3" name="Oval 222"/>
              <p:cNvSpPr/>
              <p:nvPr>
                <p:custDataLst>
                  <p:tags r:id="rId24"/>
                </p:custDataLst>
              </p:nvPr>
            </p:nvSpPr>
            <p:spPr>
              <a:xfrm rot="940065" flipH="1">
                <a:off x="7264072" y="8734110"/>
                <a:ext cx="103969" cy="103969"/>
              </a:xfrm>
              <a:prstGeom prst="ellipse">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4" name="Oval 223"/>
              <p:cNvSpPr/>
              <p:nvPr>
                <p:custDataLst>
                  <p:tags r:id="rId25"/>
                </p:custDataLst>
              </p:nvPr>
            </p:nvSpPr>
            <p:spPr>
              <a:xfrm rot="940065" flipH="1">
                <a:off x="7194400" y="9028288"/>
                <a:ext cx="103969" cy="103969"/>
              </a:xfrm>
              <a:prstGeom prst="ellipse">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27" name="Straight Connector 226"/>
              <p:cNvCxnSpPr>
                <a:stCxn id="222" idx="0"/>
                <a:endCxn id="220" idx="2"/>
              </p:cNvCxnSpPr>
              <p:nvPr>
                <p:custDataLst>
                  <p:tags r:id="rId26"/>
                </p:custDataLst>
              </p:nvPr>
            </p:nvCxnSpPr>
            <p:spPr>
              <a:xfrm flipV="1">
                <a:off x="6829881" y="8728876"/>
                <a:ext cx="20708" cy="179081"/>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a:stCxn id="224" idx="0"/>
                <a:endCxn id="223" idx="4"/>
              </p:cNvCxnSpPr>
              <p:nvPr>
                <p:custDataLst>
                  <p:tags r:id="rId27"/>
                </p:custDataLst>
              </p:nvPr>
            </p:nvCxnSpPr>
            <p:spPr>
              <a:xfrm flipV="1">
                <a:off x="7260264" y="8836028"/>
                <a:ext cx="42073" cy="194196"/>
              </a:xfrm>
              <a:prstGeom prst="line">
                <a:avLst/>
              </a:prstGeom>
            </p:spPr>
            <p:style>
              <a:lnRef idx="1">
                <a:schemeClr val="dk1"/>
              </a:lnRef>
              <a:fillRef idx="0">
                <a:schemeClr val="dk1"/>
              </a:fillRef>
              <a:effectRef idx="0">
                <a:schemeClr val="dk1"/>
              </a:effectRef>
              <a:fontRef idx="minor">
                <a:schemeClr val="tx1"/>
              </a:fontRef>
            </p:style>
          </p:cxnSp>
          <p:sp>
            <p:nvSpPr>
              <p:cNvPr id="231" name="Oval 230"/>
              <p:cNvSpPr/>
              <p:nvPr>
                <p:custDataLst>
                  <p:tags r:id="rId28"/>
                </p:custDataLst>
              </p:nvPr>
            </p:nvSpPr>
            <p:spPr>
              <a:xfrm rot="940065" flipH="1">
                <a:off x="6490712" y="9300685"/>
                <a:ext cx="103969" cy="103969"/>
              </a:xfrm>
              <a:prstGeom prst="ellipse">
                <a:avLst/>
              </a:prstGeom>
              <a:solidFill>
                <a:schemeClr val="accent4">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32" name="Straight Connector 231"/>
              <p:cNvCxnSpPr>
                <a:stCxn id="212" idx="6"/>
                <a:endCxn id="210" idx="2"/>
              </p:cNvCxnSpPr>
              <p:nvPr>
                <p:custDataLst>
                  <p:tags r:id="rId29"/>
                </p:custDataLst>
              </p:nvPr>
            </p:nvCxnSpPr>
            <p:spPr>
              <a:xfrm flipH="1">
                <a:off x="6474354" y="9130138"/>
                <a:ext cx="200643" cy="31758"/>
              </a:xfrm>
              <a:prstGeom prst="line">
                <a:avLst/>
              </a:prstGeom>
            </p:spPr>
            <p:style>
              <a:lnRef idx="1">
                <a:schemeClr val="dk1"/>
              </a:lnRef>
              <a:fillRef idx="0">
                <a:schemeClr val="dk1"/>
              </a:fillRef>
              <a:effectRef idx="0">
                <a:schemeClr val="dk1"/>
              </a:effectRef>
              <a:fontRef idx="minor">
                <a:schemeClr val="tx1"/>
              </a:fontRef>
            </p:style>
          </p:cxnSp>
          <p:cxnSp>
            <p:nvCxnSpPr>
              <p:cNvPr id="233" name="Straight Connector 232"/>
              <p:cNvCxnSpPr>
                <a:stCxn id="231" idx="7"/>
                <a:endCxn id="210" idx="3"/>
              </p:cNvCxnSpPr>
              <p:nvPr>
                <p:custDataLst>
                  <p:tags r:id="rId30"/>
                </p:custDataLst>
              </p:nvPr>
            </p:nvCxnSpPr>
            <p:spPr>
              <a:xfrm rot="940065" flipH="1" flipV="1">
                <a:off x="6435740" y="9204410"/>
                <a:ext cx="95654" cy="91728"/>
              </a:xfrm>
              <a:prstGeom prst="line">
                <a:avLst/>
              </a:prstGeom>
            </p:spPr>
            <p:style>
              <a:lnRef idx="1">
                <a:schemeClr val="dk1"/>
              </a:lnRef>
              <a:fillRef idx="0">
                <a:schemeClr val="dk1"/>
              </a:fillRef>
              <a:effectRef idx="0">
                <a:schemeClr val="dk1"/>
              </a:effectRef>
              <a:fontRef idx="minor">
                <a:schemeClr val="tx1"/>
              </a:fontRef>
            </p:style>
          </p:cxnSp>
        </p:grpSp>
        <p:cxnSp>
          <p:nvCxnSpPr>
            <p:cNvPr id="15" name="直接箭头连接符 14"/>
            <p:cNvCxnSpPr/>
            <p:nvPr/>
          </p:nvCxnSpPr>
          <p:spPr>
            <a:xfrm>
              <a:off x="7265" y="14578"/>
              <a:ext cx="1160" cy="0"/>
            </a:xfrm>
            <a:prstGeom prst="straightConnector1">
              <a:avLst/>
            </a:prstGeom>
            <a:ln w="88900">
              <a:solidFill>
                <a:schemeClr val="accent5">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599" y="16233"/>
              <a:ext cx="2420" cy="483"/>
            </a:xfrm>
            <a:prstGeom prst="rect">
              <a:avLst/>
            </a:prstGeom>
            <a:noFill/>
          </p:spPr>
          <p:txBody>
            <a:bodyPr wrap="square" rtlCol="0">
              <a:spAutoFit/>
            </a:bodyPr>
            <a:p>
              <a:pPr algn="ctr"/>
              <a:r>
                <a:rPr lang="en-US" altLang="zh-CN" sz="1400">
                  <a:latin typeface="Times New Roman" panose="02020603050405020304" pitchFamily="18" charset="0"/>
                  <a:cs typeface="Times New Roman" panose="02020603050405020304" pitchFamily="18" charset="0"/>
                </a:rPr>
                <a:t>Input information</a:t>
              </a:r>
              <a:endParaRPr lang="en-US" altLang="zh-CN" sz="1400">
                <a:latin typeface="Times New Roman" panose="02020603050405020304" pitchFamily="18" charset="0"/>
                <a:cs typeface="Times New Roman" panose="02020603050405020304" pitchFamily="18" charset="0"/>
              </a:endParaRPr>
            </a:p>
          </p:txBody>
        </p:sp>
        <p:sp>
          <p:nvSpPr>
            <p:cNvPr id="55" name="Oval 208"/>
            <p:cNvSpPr/>
            <p:nvPr>
              <p:custDataLst>
                <p:tags r:id="rId31"/>
              </p:custDataLst>
            </p:nvPr>
          </p:nvSpPr>
          <p:spPr>
            <a:xfrm rot="940065" flipH="1">
              <a:off x="9227" y="13598"/>
              <a:ext cx="398" cy="398"/>
            </a:xfrm>
            <a:prstGeom prst="ellipse">
              <a:avLst/>
            </a:prstGeom>
            <a:solidFill>
              <a:srgbClr val="E5DFCC"/>
            </a:solidFill>
            <a:ln w="25400">
              <a:solidFill>
                <a:schemeClr val="accent6">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9" name="Oval 208"/>
            <p:cNvSpPr/>
            <p:nvPr>
              <p:custDataLst>
                <p:tags r:id="rId32"/>
              </p:custDataLst>
            </p:nvPr>
          </p:nvSpPr>
          <p:spPr>
            <a:xfrm rot="940065" flipH="1">
              <a:off x="10386" y="13448"/>
              <a:ext cx="398" cy="398"/>
            </a:xfrm>
            <a:prstGeom prst="ellipse">
              <a:avLst/>
            </a:prstGeom>
            <a:solidFill>
              <a:srgbClr val="E5DFCC"/>
            </a:solidFill>
            <a:ln w="25400">
              <a:solidFill>
                <a:schemeClr val="accent6">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0" name="Oval 208"/>
            <p:cNvSpPr/>
            <p:nvPr>
              <p:custDataLst>
                <p:tags r:id="rId33"/>
              </p:custDataLst>
            </p:nvPr>
          </p:nvSpPr>
          <p:spPr>
            <a:xfrm rot="940065" flipH="1">
              <a:off x="9870" y="14203"/>
              <a:ext cx="398" cy="398"/>
            </a:xfrm>
            <a:prstGeom prst="ellipse">
              <a:avLst/>
            </a:prstGeom>
            <a:solidFill>
              <a:srgbClr val="E5DFCC"/>
            </a:solidFill>
            <a:ln w="25400">
              <a:solidFill>
                <a:schemeClr val="accent6">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1" name="Oval 208"/>
            <p:cNvSpPr/>
            <p:nvPr>
              <p:custDataLst>
                <p:tags r:id="rId34"/>
              </p:custDataLst>
            </p:nvPr>
          </p:nvSpPr>
          <p:spPr>
            <a:xfrm rot="940065" flipH="1">
              <a:off x="9138" y="15133"/>
              <a:ext cx="398" cy="398"/>
            </a:xfrm>
            <a:prstGeom prst="ellipse">
              <a:avLst/>
            </a:prstGeom>
            <a:solidFill>
              <a:srgbClr val="E5DFCC"/>
            </a:solidFill>
            <a:ln w="25400">
              <a:solidFill>
                <a:schemeClr val="accent6">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2" name="Oval 208"/>
            <p:cNvSpPr/>
            <p:nvPr>
              <p:custDataLst>
                <p:tags r:id="rId35"/>
              </p:custDataLst>
            </p:nvPr>
          </p:nvSpPr>
          <p:spPr>
            <a:xfrm rot="940065" flipH="1">
              <a:off x="10610" y="14987"/>
              <a:ext cx="398" cy="398"/>
            </a:xfrm>
            <a:prstGeom prst="ellipse">
              <a:avLst/>
            </a:prstGeom>
            <a:solidFill>
              <a:srgbClr val="E5DFCC"/>
            </a:solidFill>
            <a:ln w="25400">
              <a:solidFill>
                <a:schemeClr val="accent6">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Oval 208"/>
            <p:cNvSpPr/>
            <p:nvPr>
              <p:custDataLst>
                <p:tags r:id="rId36"/>
              </p:custDataLst>
            </p:nvPr>
          </p:nvSpPr>
          <p:spPr>
            <a:xfrm rot="940065" flipH="1">
              <a:off x="11180" y="14205"/>
              <a:ext cx="398" cy="398"/>
            </a:xfrm>
            <a:prstGeom prst="ellipse">
              <a:avLst/>
            </a:prstGeom>
            <a:solidFill>
              <a:srgbClr val="E5DFCC"/>
            </a:solidFill>
            <a:ln w="25400">
              <a:solidFill>
                <a:schemeClr val="accent6">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4" name="Oval 208"/>
            <p:cNvSpPr/>
            <p:nvPr>
              <p:custDataLst>
                <p:tags r:id="rId37"/>
              </p:custDataLst>
            </p:nvPr>
          </p:nvSpPr>
          <p:spPr>
            <a:xfrm rot="940065" flipH="1">
              <a:off x="12313" y="14987"/>
              <a:ext cx="398" cy="398"/>
            </a:xfrm>
            <a:prstGeom prst="ellipse">
              <a:avLst/>
            </a:prstGeom>
            <a:solidFill>
              <a:srgbClr val="E5DFCC"/>
            </a:solidFill>
            <a:ln w="25400">
              <a:solidFill>
                <a:schemeClr val="accent6">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5" name="Oval 208"/>
            <p:cNvSpPr/>
            <p:nvPr>
              <p:custDataLst>
                <p:tags r:id="rId38"/>
              </p:custDataLst>
            </p:nvPr>
          </p:nvSpPr>
          <p:spPr>
            <a:xfrm rot="940065" flipH="1">
              <a:off x="12087" y="13818"/>
              <a:ext cx="398" cy="398"/>
            </a:xfrm>
            <a:prstGeom prst="ellipse">
              <a:avLst/>
            </a:prstGeom>
            <a:solidFill>
              <a:srgbClr val="E5DFCC"/>
            </a:solidFill>
            <a:ln w="25400">
              <a:solidFill>
                <a:schemeClr val="accent6">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69" name="直接连接符 68"/>
            <p:cNvCxnSpPr>
              <a:stCxn id="220" idx="2"/>
              <a:endCxn id="221" idx="3"/>
            </p:cNvCxnSpPr>
            <p:nvPr/>
          </p:nvCxnSpPr>
          <p:spPr>
            <a:xfrm>
              <a:off x="5309" y="14085"/>
              <a:ext cx="453" cy="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08" idx="0"/>
              <a:endCxn id="209" idx="4"/>
            </p:cNvCxnSpPr>
            <p:nvPr/>
          </p:nvCxnSpPr>
          <p:spPr>
            <a:xfrm flipV="1">
              <a:off x="3837" y="13651"/>
              <a:ext cx="239" cy="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21" idx="1"/>
              <a:endCxn id="223" idx="5"/>
            </p:cNvCxnSpPr>
            <p:nvPr/>
          </p:nvCxnSpPr>
          <p:spPr>
            <a:xfrm flipV="1">
              <a:off x="6034" y="14659"/>
              <a:ext cx="445" cy="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11" idx="1"/>
              <a:endCxn id="220" idx="3"/>
            </p:cNvCxnSpPr>
            <p:nvPr/>
          </p:nvCxnSpPr>
          <p:spPr>
            <a:xfrm flipV="1">
              <a:off x="4621" y="13952"/>
              <a:ext cx="509" cy="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208"/>
            <p:cNvSpPr/>
            <p:nvPr>
              <p:custDataLst>
                <p:tags r:id="rId39"/>
              </p:custDataLst>
            </p:nvPr>
          </p:nvSpPr>
          <p:spPr>
            <a:xfrm rot="940065" flipH="1">
              <a:off x="11858" y="15508"/>
              <a:ext cx="398" cy="398"/>
            </a:xfrm>
            <a:prstGeom prst="ellipse">
              <a:avLst/>
            </a:prstGeom>
            <a:solidFill>
              <a:srgbClr val="E5DFCC"/>
            </a:solidFill>
            <a:ln w="25400">
              <a:solidFill>
                <a:schemeClr val="accent6">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4" name="直接连接符 73"/>
            <p:cNvCxnSpPr>
              <a:stCxn id="55" idx="3"/>
              <a:endCxn id="60" idx="6"/>
            </p:cNvCxnSpPr>
            <p:nvPr/>
          </p:nvCxnSpPr>
          <p:spPr>
            <a:xfrm>
              <a:off x="9523" y="13970"/>
              <a:ext cx="354" cy="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0" idx="5"/>
              <a:endCxn id="61" idx="0"/>
            </p:cNvCxnSpPr>
            <p:nvPr/>
          </p:nvCxnSpPr>
          <p:spPr>
            <a:xfrm flipH="1">
              <a:off x="9391" y="14499"/>
              <a:ext cx="505" cy="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0" idx="1"/>
              <a:endCxn id="63" idx="6"/>
            </p:cNvCxnSpPr>
            <p:nvPr/>
          </p:nvCxnSpPr>
          <p:spPr>
            <a:xfrm>
              <a:off x="10242" y="14305"/>
              <a:ext cx="945" cy="45"/>
            </a:xfrm>
            <a:prstGeom prst="line">
              <a:avLst/>
            </a:prstGeom>
          </p:spPr>
          <p:style>
            <a:lnRef idx="1">
              <a:schemeClr val="dk1"/>
            </a:lnRef>
            <a:fillRef idx="0">
              <a:schemeClr val="dk1"/>
            </a:fillRef>
            <a:effectRef idx="0">
              <a:schemeClr val="dk1"/>
            </a:effectRef>
            <a:fontRef idx="minor">
              <a:schemeClr val="tx1"/>
            </a:fontRef>
          </p:style>
        </p:cxnSp>
        <p:cxnSp>
          <p:nvCxnSpPr>
            <p:cNvPr id="77" name="直接连接符 76"/>
            <p:cNvCxnSpPr>
              <a:stCxn id="60" idx="0"/>
              <a:endCxn id="59" idx="5"/>
            </p:cNvCxnSpPr>
            <p:nvPr/>
          </p:nvCxnSpPr>
          <p:spPr>
            <a:xfrm flipV="1">
              <a:off x="10123" y="13744"/>
              <a:ext cx="289" cy="466"/>
            </a:xfrm>
            <a:prstGeom prst="line">
              <a:avLst/>
            </a:prstGeom>
          </p:spPr>
          <p:style>
            <a:lnRef idx="1">
              <a:schemeClr val="dk1"/>
            </a:lnRef>
            <a:fillRef idx="0">
              <a:schemeClr val="dk1"/>
            </a:fillRef>
            <a:effectRef idx="0">
              <a:schemeClr val="dk1"/>
            </a:effectRef>
            <a:fontRef idx="minor">
              <a:schemeClr val="tx1"/>
            </a:fontRef>
          </p:style>
        </p:cxnSp>
        <p:cxnSp>
          <p:nvCxnSpPr>
            <p:cNvPr id="78" name="直接连接符 77"/>
            <p:cNvCxnSpPr>
              <a:stCxn id="63" idx="1"/>
              <a:endCxn id="65" idx="5"/>
            </p:cNvCxnSpPr>
            <p:nvPr/>
          </p:nvCxnSpPr>
          <p:spPr>
            <a:xfrm flipV="1">
              <a:off x="11552" y="14114"/>
              <a:ext cx="561" cy="193"/>
            </a:xfrm>
            <a:prstGeom prst="line">
              <a:avLst/>
            </a:prstGeom>
          </p:spPr>
          <p:style>
            <a:lnRef idx="1">
              <a:schemeClr val="dk1"/>
            </a:lnRef>
            <a:fillRef idx="0">
              <a:schemeClr val="dk1"/>
            </a:fillRef>
            <a:effectRef idx="0">
              <a:schemeClr val="dk1"/>
            </a:effectRef>
            <a:fontRef idx="minor">
              <a:schemeClr val="tx1"/>
            </a:fontRef>
          </p:style>
        </p:cxnSp>
        <p:cxnSp>
          <p:nvCxnSpPr>
            <p:cNvPr id="80" name="直接连接符 79"/>
            <p:cNvCxnSpPr>
              <a:stCxn id="73" idx="7"/>
              <a:endCxn id="63" idx="3"/>
            </p:cNvCxnSpPr>
            <p:nvPr/>
          </p:nvCxnSpPr>
          <p:spPr>
            <a:xfrm flipH="1" flipV="1">
              <a:off x="11476" y="14577"/>
              <a:ext cx="484" cy="957"/>
            </a:xfrm>
            <a:prstGeom prst="line">
              <a:avLst/>
            </a:prstGeom>
          </p:spPr>
          <p:style>
            <a:lnRef idx="1">
              <a:schemeClr val="dk1"/>
            </a:lnRef>
            <a:fillRef idx="0">
              <a:schemeClr val="dk1"/>
            </a:fillRef>
            <a:effectRef idx="0">
              <a:schemeClr val="dk1"/>
            </a:effectRef>
            <a:fontRef idx="minor">
              <a:schemeClr val="tx1"/>
            </a:fontRef>
          </p:style>
        </p:cxnSp>
        <p:cxnSp>
          <p:nvCxnSpPr>
            <p:cNvPr id="81" name="直接连接符 80"/>
            <p:cNvCxnSpPr>
              <a:stCxn id="73" idx="1"/>
              <a:endCxn id="64" idx="4"/>
            </p:cNvCxnSpPr>
            <p:nvPr/>
          </p:nvCxnSpPr>
          <p:spPr>
            <a:xfrm flipV="1">
              <a:off x="12230" y="15378"/>
              <a:ext cx="228" cy="232"/>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p:cNvCxnSpPr>
              <a:stCxn id="62" idx="1"/>
              <a:endCxn id="63" idx="5"/>
            </p:cNvCxnSpPr>
            <p:nvPr/>
          </p:nvCxnSpPr>
          <p:spPr>
            <a:xfrm flipV="1">
              <a:off x="10983" y="14502"/>
              <a:ext cx="222" cy="586"/>
            </a:xfrm>
            <a:prstGeom prst="line">
              <a:avLst/>
            </a:prstGeom>
          </p:spPr>
          <p:style>
            <a:lnRef idx="1">
              <a:schemeClr val="dk1"/>
            </a:lnRef>
            <a:fillRef idx="0">
              <a:schemeClr val="dk1"/>
            </a:fillRef>
            <a:effectRef idx="0">
              <a:schemeClr val="dk1"/>
            </a:effectRef>
            <a:fontRef idx="minor">
              <a:schemeClr val="tx1"/>
            </a:fontRef>
          </p:style>
        </p:cxnSp>
        <p:sp>
          <p:nvSpPr>
            <p:cNvPr id="84" name="文本框 83"/>
            <p:cNvSpPr txBox="1"/>
            <p:nvPr/>
          </p:nvSpPr>
          <p:spPr>
            <a:xfrm>
              <a:off x="9920" y="16233"/>
              <a:ext cx="2611" cy="483"/>
            </a:xfrm>
            <a:prstGeom prst="rect">
              <a:avLst/>
            </a:prstGeom>
            <a:noFill/>
          </p:spPr>
          <p:txBody>
            <a:bodyPr wrap="square" rtlCol="0">
              <a:spAutoFit/>
            </a:bodyPr>
            <a:p>
              <a:pPr algn="ctr"/>
              <a:r>
                <a:rPr lang="en-US" altLang="zh-CN" sz="1400">
                  <a:latin typeface="Times New Roman" panose="02020603050405020304" pitchFamily="18" charset="0"/>
                  <a:cs typeface="Times New Roman" panose="02020603050405020304" pitchFamily="18" charset="0"/>
                </a:rPr>
                <a:t>Output description</a:t>
              </a:r>
              <a:endParaRPr lang="en-US" altLang="zh-CN" sz="1400">
                <a:latin typeface="Times New Roman" panose="02020603050405020304" pitchFamily="18" charset="0"/>
                <a:cs typeface="Times New Roman" panose="02020603050405020304" pitchFamily="18" charset="0"/>
              </a:endParaRPr>
            </a:p>
          </p:txBody>
        </p:sp>
        <p:cxnSp>
          <p:nvCxnSpPr>
            <p:cNvPr id="85" name="直接箭头连接符 84"/>
            <p:cNvCxnSpPr/>
            <p:nvPr/>
          </p:nvCxnSpPr>
          <p:spPr>
            <a:xfrm>
              <a:off x="13626" y="14578"/>
              <a:ext cx="827" cy="0"/>
            </a:xfrm>
            <a:prstGeom prst="straightConnector1">
              <a:avLst/>
            </a:prstGeom>
            <a:ln w="88900">
              <a:solidFill>
                <a:schemeClr val="accent5">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rot="0">
              <a:off x="2595" y="11723"/>
              <a:ext cx="3681" cy="531"/>
              <a:chOff x="2670" y="11654"/>
              <a:chExt cx="3681" cy="531"/>
            </a:xfrm>
          </p:grpSpPr>
          <p:sp>
            <p:nvSpPr>
              <p:cNvPr id="87" name="圆角矩形 86"/>
              <p:cNvSpPr/>
              <p:nvPr>
                <p:custDataLst>
                  <p:tags r:id="rId40"/>
                </p:custDataLst>
              </p:nvPr>
            </p:nvSpPr>
            <p:spPr>
              <a:xfrm>
                <a:off x="2670" y="11764"/>
                <a:ext cx="952" cy="263"/>
              </a:xfrm>
              <a:prstGeom prst="roundRect">
                <a:avLst/>
              </a:prstGeom>
              <a:solidFill>
                <a:schemeClr val="accent4">
                  <a:lumMod val="50000"/>
                  <a:alpha val="20000"/>
                </a:scheme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sp>
            <p:nvSpPr>
              <p:cNvPr id="89" name="文本框 88"/>
              <p:cNvSpPr txBox="1"/>
              <p:nvPr/>
            </p:nvSpPr>
            <p:spPr>
              <a:xfrm>
                <a:off x="3577" y="11654"/>
                <a:ext cx="2774" cy="531"/>
              </a:xfrm>
              <a:prstGeom prst="rect">
                <a:avLst/>
              </a:prstGeom>
              <a:noFill/>
            </p:spPr>
            <p:txBody>
              <a:bodyPr wrap="square" rtlCol="0">
                <a:spAutoFit/>
              </a:bodyPr>
              <a:p>
                <a:pPr algn="ctr"/>
                <a:r>
                  <a:rPr lang="en-US" altLang="zh-CN" sz="1600">
                    <a:latin typeface="Times New Roman" panose="02020603050405020304" pitchFamily="18" charset="0"/>
                    <a:cs typeface="Times New Roman" panose="02020603050405020304" pitchFamily="18" charset="0"/>
                  </a:rPr>
                  <a:t>Input information</a:t>
                </a:r>
                <a:endParaRPr lang="en-US" altLang="zh-CN" sz="1600">
                  <a:latin typeface="Times New Roman" panose="02020603050405020304" pitchFamily="18" charset="0"/>
                  <a:cs typeface="Times New Roman" panose="02020603050405020304" pitchFamily="18" charset="0"/>
                </a:endParaRPr>
              </a:p>
            </p:txBody>
          </p:sp>
        </p:grpSp>
        <p:grpSp>
          <p:nvGrpSpPr>
            <p:cNvPr id="97" name="组合 96"/>
            <p:cNvGrpSpPr/>
            <p:nvPr/>
          </p:nvGrpSpPr>
          <p:grpSpPr>
            <a:xfrm rot="0">
              <a:off x="6724" y="11698"/>
              <a:ext cx="2185" cy="531"/>
              <a:chOff x="2670" y="11610"/>
              <a:chExt cx="2185" cy="531"/>
            </a:xfrm>
          </p:grpSpPr>
          <p:sp>
            <p:nvSpPr>
              <p:cNvPr id="98" name="圆角矩形 97"/>
              <p:cNvSpPr/>
              <p:nvPr>
                <p:custDataLst>
                  <p:tags r:id="rId41"/>
                </p:custDataLst>
              </p:nvPr>
            </p:nvSpPr>
            <p:spPr>
              <a:xfrm>
                <a:off x="2670" y="11764"/>
                <a:ext cx="952" cy="263"/>
              </a:xfrm>
              <a:prstGeom prst="roundRect">
                <a:avLst/>
              </a:prstGeom>
              <a:solidFill>
                <a:srgbClr val="C00000">
                  <a:alpha val="75000"/>
                </a:srgb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sp>
            <p:nvSpPr>
              <p:cNvPr id="99" name="文本框 98"/>
              <p:cNvSpPr txBox="1"/>
              <p:nvPr/>
            </p:nvSpPr>
            <p:spPr>
              <a:xfrm>
                <a:off x="3599" y="11610"/>
                <a:ext cx="1256" cy="531"/>
              </a:xfrm>
              <a:prstGeom prst="rect">
                <a:avLst/>
              </a:prstGeom>
              <a:noFill/>
            </p:spPr>
            <p:txBody>
              <a:bodyPr wrap="square" rtlCol="0">
                <a:spAutoFit/>
              </a:bodyPr>
              <a:p>
                <a:pPr algn="l"/>
                <a:r>
                  <a:rPr lang="en-US" altLang="zh-CN" sz="1600">
                    <a:latin typeface="Times New Roman" panose="02020603050405020304" pitchFamily="18" charset="0"/>
                    <a:cs typeface="Times New Roman" panose="02020603050405020304" pitchFamily="18" charset="0"/>
                  </a:rPr>
                  <a:t>prompt</a:t>
                </a:r>
                <a:endParaRPr lang="en-US" altLang="zh-CN" sz="1600">
                  <a:latin typeface="Times New Roman" panose="02020603050405020304" pitchFamily="18" charset="0"/>
                  <a:cs typeface="Times New Roman" panose="02020603050405020304" pitchFamily="18" charset="0"/>
                </a:endParaRPr>
              </a:p>
            </p:txBody>
          </p:sp>
        </p:grpSp>
        <p:grpSp>
          <p:nvGrpSpPr>
            <p:cNvPr id="100" name="组合 99"/>
            <p:cNvGrpSpPr/>
            <p:nvPr/>
          </p:nvGrpSpPr>
          <p:grpSpPr>
            <a:xfrm rot="0">
              <a:off x="9576" y="11701"/>
              <a:ext cx="4234" cy="531"/>
              <a:chOff x="2670" y="11632"/>
              <a:chExt cx="4234" cy="531"/>
            </a:xfrm>
          </p:grpSpPr>
          <p:sp>
            <p:nvSpPr>
              <p:cNvPr id="101" name="圆角矩形 100"/>
              <p:cNvSpPr/>
              <p:nvPr>
                <p:custDataLst>
                  <p:tags r:id="rId42"/>
                </p:custDataLst>
              </p:nvPr>
            </p:nvSpPr>
            <p:spPr>
              <a:xfrm>
                <a:off x="2670" y="11764"/>
                <a:ext cx="952" cy="263"/>
              </a:xfrm>
              <a:prstGeom prst="roundRect">
                <a:avLst/>
              </a:prstGeom>
              <a:solidFill>
                <a:schemeClr val="accent6">
                  <a:lumMod val="60000"/>
                  <a:lumOff val="40000"/>
                </a:schemeClr>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dirty="0">
                  <a:sym typeface="+mn-ea"/>
                </a:endParaRPr>
              </a:p>
            </p:txBody>
          </p:sp>
          <p:sp>
            <p:nvSpPr>
              <p:cNvPr id="102" name="文本框 101"/>
              <p:cNvSpPr txBox="1"/>
              <p:nvPr/>
            </p:nvSpPr>
            <p:spPr>
              <a:xfrm>
                <a:off x="3599" y="11632"/>
                <a:ext cx="3305" cy="531"/>
              </a:xfrm>
              <a:prstGeom prst="rect">
                <a:avLst/>
              </a:prstGeom>
              <a:noFill/>
            </p:spPr>
            <p:txBody>
              <a:bodyPr wrap="square" rtlCol="0">
                <a:spAutoFit/>
              </a:bodyPr>
              <a:p>
                <a:pPr algn="l"/>
                <a:r>
                  <a:rPr lang="en-US" altLang="zh-CN" sz="1600">
                    <a:latin typeface="Times New Roman" panose="02020603050405020304" pitchFamily="18" charset="0"/>
                    <a:cs typeface="Times New Roman" panose="02020603050405020304" pitchFamily="18" charset="0"/>
                  </a:rPr>
                  <a:t>generated description</a:t>
                </a:r>
                <a:endParaRPr lang="en-US" altLang="zh-CN" sz="1600">
                  <a:latin typeface="Times New Roman" panose="02020603050405020304" pitchFamily="18" charset="0"/>
                  <a:cs typeface="Times New Roman" panose="02020603050405020304" pitchFamily="18" charset="0"/>
                </a:endParaRPr>
              </a:p>
            </p:txBody>
          </p:sp>
        </p:grpSp>
        <p:sp>
          <p:nvSpPr>
            <p:cNvPr id="104" name="文本框 103"/>
            <p:cNvSpPr txBox="1"/>
            <p:nvPr/>
          </p:nvSpPr>
          <p:spPr>
            <a:xfrm>
              <a:off x="14569" y="14130"/>
              <a:ext cx="2408" cy="919"/>
            </a:xfrm>
            <a:prstGeom prst="rect">
              <a:avLst/>
            </a:prstGeom>
            <a:noFill/>
          </p:spPr>
          <p:txBody>
            <a:bodyPr wrap="square" rtlCol="0">
              <a:spAutoFit/>
            </a:bodyPr>
            <a:p>
              <a:r>
                <a:rPr lang="en-US" altLang="zh-CN" sz="1600">
                  <a:latin typeface="Times New Roman" panose="02020603050405020304" pitchFamily="18" charset="0"/>
                  <a:cs typeface="Times New Roman" panose="02020603050405020304" pitchFamily="18" charset="0"/>
                </a:rPr>
                <a:t>Embeddings to node features</a:t>
              </a:r>
              <a:endParaRPr lang="en-US" altLang="zh-CN" sz="1600">
                <a:latin typeface="Times New Roman" panose="02020603050405020304" pitchFamily="18" charset="0"/>
                <a:cs typeface="Times New Roman" panose="02020603050405020304" pitchFamily="18" charset="0"/>
              </a:endParaRPr>
            </a:p>
          </p:txBody>
        </p:sp>
      </p:grpSp>
      <p:sp>
        <p:nvSpPr>
          <p:cNvPr id="109" name="文本框 108"/>
          <p:cNvSpPr txBox="1"/>
          <p:nvPr/>
        </p:nvSpPr>
        <p:spPr>
          <a:xfrm>
            <a:off x="10079355" y="317500"/>
            <a:ext cx="6944360" cy="5631180"/>
          </a:xfrm>
          <a:prstGeom prst="rect">
            <a:avLst/>
          </a:prstGeom>
          <a:noFill/>
        </p:spPr>
        <p:txBody>
          <a:bodyPr wrap="square" rtlCol="0">
            <a:spAutoFit/>
          </a:bodyPr>
          <a:p>
            <a:pPr algn="just"/>
            <a:r>
              <a:rPr lang="zh-CN" altLang="en-US">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rPr>
              <a:t>Your task is to analyze user descriptions from user profiles, presented in the following JSON format:</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  "1": "example description 1",</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  "2": "example description 2",</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  "3": "example description 3",</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Based on the content of each description, determine the most probable MBTI personality type for the corresponding user. Employ your knowledge of MBTI typology to guide your analysis, aiming to match each description with the appropriate MBTI type.If you are unsure about a particular user based on the description, or you don't have an accurate prediction, you still have to give one assumption of the MBTI type that you think is the most likely.</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It is very important to only provide the predicted MBTI type for each. No other texts, explanations or commentary are included even without a solid basis! Your analysis should be based solely on the provided descriptions, applying your understanding of the MBTI framework to make informed guesses.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pic>
        <p:nvPicPr>
          <p:cNvPr id="13" name="图片 12" descr="pie"/>
          <p:cNvPicPr>
            <a:picLocks noChangeAspect="1"/>
          </p:cNvPicPr>
          <p:nvPr/>
        </p:nvPicPr>
        <p:blipFill>
          <a:blip r:embed="rId43"/>
          <a:stretch>
            <a:fillRect/>
          </a:stretch>
        </p:blipFill>
        <p:spPr>
          <a:xfrm>
            <a:off x="17588230" y="594360"/>
            <a:ext cx="5724525" cy="4381500"/>
          </a:xfrm>
          <a:prstGeom prst="rect">
            <a:avLst/>
          </a:prstGeom>
        </p:spPr>
      </p:pic>
      <p:sp>
        <p:nvSpPr>
          <p:cNvPr id="18" name="文本框 17"/>
          <p:cNvSpPr txBox="1"/>
          <p:nvPr/>
        </p:nvSpPr>
        <p:spPr>
          <a:xfrm>
            <a:off x="4764405" y="169545"/>
            <a:ext cx="7304405" cy="368300"/>
          </a:xfrm>
          <a:prstGeom prst="rect">
            <a:avLst/>
          </a:prstGeom>
          <a:noFill/>
        </p:spPr>
        <p:txBody>
          <a:bodyPr wrap="square" rtlCol="0">
            <a:spAutoFit/>
          </a:bodyPr>
          <a:p>
            <a:endParaRPr lang="zh-CN" altLang="en-US"/>
          </a:p>
        </p:txBody>
      </p:sp>
      <p:sp>
        <p:nvSpPr>
          <p:cNvPr id="20" name="圆角矩形 19"/>
          <p:cNvSpPr/>
          <p:nvPr/>
        </p:nvSpPr>
        <p:spPr>
          <a:xfrm>
            <a:off x="3945255" y="11401425"/>
            <a:ext cx="1038225" cy="504190"/>
          </a:xfrm>
          <a:prstGeom prst="roundRect">
            <a:avLst/>
          </a:prstGeom>
          <a:solidFill>
            <a:srgbClr val="E3EAF2"/>
          </a:solidFill>
          <a:ln>
            <a:solidFill>
              <a:srgbClr val="638AB7"/>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fontAlgn="ctr">
              <a:buClrTx/>
              <a:buSzTx/>
              <a:buFontTx/>
            </a:pPr>
            <a:r>
              <a:rPr lang="en-US" altLang="zh-CN">
                <a:solidFill>
                  <a:schemeClr val="bg2">
                    <a:lumMod val="10000"/>
                  </a:schemeClr>
                </a:solidFill>
                <a:latin typeface="Times New Roman" panose="02020603050405020304" pitchFamily="18" charset="0"/>
                <a:cs typeface="Times New Roman" panose="02020603050405020304" pitchFamily="18" charset="0"/>
                <a:sym typeface="+mn-ea"/>
              </a:rPr>
              <a:t>Prompt</a:t>
            </a:r>
            <a:endParaRPr lang="en-US" altLang="zh-CN">
              <a:solidFill>
                <a:schemeClr val="bg2">
                  <a:lumMod val="10000"/>
                </a:schemeClr>
              </a:solidFill>
              <a:latin typeface="Times New Roman" panose="02020603050405020304" pitchFamily="18" charset="0"/>
              <a:cs typeface="Times New Roman" panose="02020603050405020304" pitchFamily="18" charset="0"/>
              <a:sym typeface="+mn-ea"/>
            </a:endParaRPr>
          </a:p>
        </p:txBody>
      </p:sp>
      <p:sp>
        <p:nvSpPr>
          <p:cNvPr id="21" name="圆角矩形 20"/>
          <p:cNvSpPr/>
          <p:nvPr>
            <p:custDataLst>
              <p:tags r:id="rId44"/>
            </p:custDataLst>
          </p:nvPr>
        </p:nvSpPr>
        <p:spPr>
          <a:xfrm>
            <a:off x="11644630" y="5017770"/>
            <a:ext cx="6405880" cy="5894070"/>
          </a:xfrm>
          <a:prstGeom prst="roundRect">
            <a:avLst/>
          </a:prstGeom>
          <a:solidFill>
            <a:srgbClr val="E3EAF2"/>
          </a:solidFill>
          <a:ln>
            <a:solidFill>
              <a:srgbClr val="638A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just"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Please provide the summarized one concise paragraph to describe each user based on the following details: relationship status, {Gender}, {EnneagramType}, occupation, {About}, {Location}, participated {Groups}, and {Sexual}. </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if {Gender} == 'Male':</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{pronouns} = ('he', 'his', 'him')</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elif gender == 'Female':</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{pronouns} = ('she', 'her', 'her')</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else:</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{pronouns} = ('they', 'their', 'them')</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Ensure the result is formatted as a JSON object, like the following example: {Username} is a unique individual who identifies as {Gender}, living in {Location}. Embracing {Sexual}, {pronouns[0]} is characterized by {EnneagramType}. {pronouns[0]} participated in {Groups}</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just" fontAlgn="ctr">
              <a:lnSpc>
                <a:spcPct val="100000"/>
              </a:lnSpc>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a:t>
            </a:r>
            <a:endParaRPr lang="zh-CN" altLang="en-US">
              <a:solidFill>
                <a:schemeClr val="bg2">
                  <a:lumMod val="10000"/>
                </a:schemeClr>
              </a:solidFill>
              <a:latin typeface="Times New Roman" panose="02020603050405020304" pitchFamily="18" charset="0"/>
              <a:cs typeface="Times New Roman" panose="02020603050405020304" pitchFamily="18" charset="0"/>
              <a:sym typeface="+mn-ea"/>
            </a:endParaRPr>
          </a:p>
        </p:txBody>
      </p:sp>
      <p:sp>
        <p:nvSpPr>
          <p:cNvPr id="22" name="圆角矩形 21"/>
          <p:cNvSpPr/>
          <p:nvPr>
            <p:custDataLst>
              <p:tags r:id="rId45"/>
            </p:custDataLst>
          </p:nvPr>
        </p:nvSpPr>
        <p:spPr>
          <a:xfrm>
            <a:off x="3027045" y="317500"/>
            <a:ext cx="6356985" cy="6889115"/>
          </a:xfrm>
          <a:prstGeom prst="roundRect">
            <a:avLst/>
          </a:prstGeom>
          <a:solidFill>
            <a:srgbClr val="E3EAF2"/>
          </a:solidFill>
          <a:ln>
            <a:solidFill>
              <a:srgbClr val="638A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l" fontAlgn="ctr">
              <a:buClrTx/>
              <a:buSzTx/>
              <a:buNone/>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a:t>
            </a: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a:t>
            </a: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Your task is to analyze user descriptions from user profiles, presented in the following JSON format:</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buClrTx/>
              <a:buSzTx/>
              <a:buNone/>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buClrTx/>
              <a:buSzTx/>
              <a:buNone/>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"1": "example description 1",</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buClrTx/>
              <a:buSzTx/>
              <a:buNone/>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"2": "example description 2",</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buClrTx/>
              <a:buSzTx/>
              <a:buNone/>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"3": "example description 3",</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buClrTx/>
              <a:buSzTx/>
              <a:buNone/>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  ...</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buClrTx/>
              <a:buSzTx/>
              <a:buNone/>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buClrTx/>
              <a:buSzTx/>
              <a:buNone/>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Based on the content of each description, determine the most probable MBTI personality type for the corresponding user. Employ your knowledge of MBTI typology to guide your analysis, aiming to match each description with the appropriate MBTI type.If you are unsure about a particular user based on the description, or you don't have an accurate prediction, you still have to give one assumption of the MBTI type that you think is the most likely.</a:t>
            </a:r>
            <a:endParaRPr lang="zh-CN" altLang="en-US">
              <a:solidFill>
                <a:schemeClr val="bg2">
                  <a:lumMod val="10000"/>
                </a:schemeClr>
              </a:solidFill>
              <a:latin typeface="Times New Roman" panose="02020603050405020304" pitchFamily="18" charset="0"/>
              <a:cs typeface="Times New Roman" panose="02020603050405020304" pitchFamily="18" charset="0"/>
            </a:endParaRPr>
          </a:p>
          <a:p>
            <a:pPr algn="l" fontAlgn="ctr">
              <a:buClrTx/>
              <a:buSzTx/>
              <a:buNone/>
            </a:pPr>
            <a:r>
              <a:rPr lang="zh-CN" altLang="en-US">
                <a:solidFill>
                  <a:schemeClr val="bg2">
                    <a:lumMod val="10000"/>
                  </a:schemeClr>
                </a:solidFill>
                <a:latin typeface="Times New Roman" panose="02020603050405020304" pitchFamily="18" charset="0"/>
                <a:cs typeface="Times New Roman" panose="02020603050405020304" pitchFamily="18" charset="0"/>
                <a:sym typeface="+mn-ea"/>
              </a:rPr>
              <a:t>It is very important to only provide the predicted MBTI type for each. No other texts, explanations or commentary are included even without a solid basis! Your analysis should be based solely on the provided descriptions, applying your understanding of the MBTI framework to make informed guesses. """</a:t>
            </a:r>
            <a:endParaRPr lang="zh-CN" altLang="en-US">
              <a:solidFill>
                <a:schemeClr val="bg2">
                  <a:lumMod val="10000"/>
                </a:schemeClr>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pie"/>
          <p:cNvPicPr>
            <a:picLocks noChangeAspect="1"/>
          </p:cNvPicPr>
          <p:nvPr>
            <p:custDataLst>
              <p:tags r:id="rId1"/>
            </p:custDataLst>
          </p:nvPr>
        </p:nvPicPr>
        <p:blipFill>
          <a:blip r:embed="rId2"/>
          <a:stretch>
            <a:fillRect/>
          </a:stretch>
        </p:blipFill>
        <p:spPr>
          <a:xfrm>
            <a:off x="17901285" y="-4718685"/>
            <a:ext cx="5724525" cy="4381500"/>
          </a:xfrm>
          <a:prstGeom prst="rect">
            <a:avLst/>
          </a:prstGeom>
        </p:spPr>
      </p:pic>
      <p:grpSp>
        <p:nvGrpSpPr>
          <p:cNvPr id="27" name="组合 26"/>
          <p:cNvGrpSpPr/>
          <p:nvPr/>
        </p:nvGrpSpPr>
        <p:grpSpPr>
          <a:xfrm>
            <a:off x="1150620" y="3382010"/>
            <a:ext cx="17686020" cy="6888480"/>
            <a:chOff x="1812" y="5326"/>
            <a:chExt cx="27852" cy="10848"/>
          </a:xfrm>
        </p:grpSpPr>
        <p:sp>
          <p:nvSpPr>
            <p:cNvPr id="6" name="圆角矩形 5"/>
            <p:cNvSpPr/>
            <p:nvPr>
              <p:custDataLst>
                <p:tags r:id="rId3"/>
              </p:custDataLst>
            </p:nvPr>
          </p:nvSpPr>
          <p:spPr>
            <a:xfrm>
              <a:off x="1812" y="5326"/>
              <a:ext cx="8544" cy="10849"/>
            </a:xfrm>
            <a:prstGeom prst="roundRect">
              <a:avLst/>
            </a:prstGeom>
            <a:solidFill>
              <a:srgbClr val="EBF5EC"/>
            </a:solidFill>
            <a:ln>
              <a:solidFill>
                <a:srgbClr val="8EB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p>
              <a:pPr algn="just" fontAlgn="ctr">
                <a:lnSpc>
                  <a:spcPct val="100000"/>
                </a:lnSpc>
              </a:pPr>
              <a:r>
                <a:rPr lang="zh-CN" altLang="en-US">
                  <a:solidFill>
                    <a:schemeClr val="bg2">
                      <a:lumMod val="10000"/>
                    </a:schemeClr>
                  </a:solidFill>
                  <a:sym typeface="+mn-ea"/>
                </a:rPr>
                <a:t>{</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"Username": "Maki",</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"Follower": [],</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"About": "Hello. You can call me Maki. I go around the internet with other names, too, so you can also call me Mew or Kikichirin, which I commonly go around by. Nicknames are also fine.\nI'm brazilian, so no, English isn't my first language. I apologize for possible grammar errors.  \nI'm afraid I'm not very good at writing biographies. Nevertheless, I believe this will suffice.",</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"Location": "Somewhere.",</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"PageURL": " https://www.personalitycafe.com/members/maki.html",</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"MBTI": "ISTP",</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"Sexual": "Asexual",</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"EnneagramType": "Type 5",</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"Gender": "Female",</a:t>
              </a:r>
              <a:endParaRPr lang="zh-CN" altLang="en-US">
                <a:solidFill>
                  <a:schemeClr val="bg2">
                    <a:lumMod val="10000"/>
                  </a:schemeClr>
                </a:solidFill>
              </a:endParaRPr>
            </a:p>
            <a:p>
              <a:pPr algn="l" fontAlgn="ctr">
                <a:lnSpc>
                  <a:spcPct val="100000"/>
                </a:lnSpc>
              </a:pPr>
              <a:r>
                <a:rPr lang="zh-CN" altLang="en-US">
                  <a:solidFill>
                    <a:schemeClr val="bg2">
                      <a:lumMod val="10000"/>
                    </a:schemeClr>
                  </a:solidFill>
                  <a:sym typeface="+mn-ea"/>
                </a:rPr>
                <a:t>        "Groups": []</a:t>
              </a:r>
              <a:endParaRPr lang="zh-CN" altLang="en-US">
                <a:solidFill>
                  <a:schemeClr val="bg2">
                    <a:lumMod val="10000"/>
                  </a:schemeClr>
                </a:solidFill>
              </a:endParaRPr>
            </a:p>
            <a:p>
              <a:pPr algn="just" fontAlgn="ctr">
                <a:lnSpc>
                  <a:spcPct val="100000"/>
                </a:lnSpc>
              </a:pPr>
              <a:r>
                <a:rPr lang="zh-CN" altLang="en-US">
                  <a:solidFill>
                    <a:schemeClr val="bg2">
                      <a:lumMod val="10000"/>
                    </a:schemeClr>
                  </a:solidFill>
                  <a:sym typeface="+mn-ea"/>
                </a:rPr>
                <a:t>    }</a:t>
              </a:r>
              <a:endParaRPr lang="zh-CN" altLang="en-US">
                <a:solidFill>
                  <a:schemeClr val="bg2">
                    <a:lumMod val="10000"/>
                  </a:schemeClr>
                </a:solidFill>
                <a:latin typeface="Times New Roman" panose="02020603050405020304" pitchFamily="18" charset="0"/>
                <a:cs typeface="Times New Roman" panose="02020603050405020304" pitchFamily="18" charset="0"/>
                <a:sym typeface="+mn-ea"/>
              </a:endParaRPr>
            </a:p>
          </p:txBody>
        </p:sp>
        <p:sp>
          <p:nvSpPr>
            <p:cNvPr id="7" name="圆角矩形 6"/>
            <p:cNvSpPr/>
            <p:nvPr>
              <p:custDataLst>
                <p:tags r:id="rId4"/>
              </p:custDataLst>
            </p:nvPr>
          </p:nvSpPr>
          <p:spPr>
            <a:xfrm>
              <a:off x="20433" y="5884"/>
              <a:ext cx="9227" cy="2960"/>
            </a:xfrm>
            <a:prstGeom prst="roundRect">
              <a:avLst/>
            </a:prstGeom>
            <a:solidFill>
              <a:srgbClr val="EBF5EC"/>
            </a:solidFill>
            <a:ln>
              <a:solidFill>
                <a:srgbClr val="8EB5A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just" fontAlgn="ctr">
                <a:buClrTx/>
                <a:buSzTx/>
                <a:buFontTx/>
              </a:pPr>
              <a:r>
                <a:rPr lang="zh-CN" altLang="en-US">
                  <a:solidFill>
                    <a:schemeClr val="bg2">
                      <a:lumMod val="10000"/>
                    </a:schemeClr>
                  </a:solidFill>
                  <a:sym typeface="+mn-ea"/>
                </a:rPr>
                <a:t>"Maki is a unique individual who identifies as female and embraces asexual identity. She is characterized by an Enneagram type 5 and is from Brazil. She may also go by the names Mew or Kikichirin and is not fluent in English. Despite any language barriers, she is comfortable with the nicknames and is open to conversation and connection."</a:t>
              </a:r>
              <a:endParaRPr lang="zh-CN" altLang="en-US">
                <a:solidFill>
                  <a:schemeClr val="bg2">
                    <a:lumMod val="10000"/>
                  </a:schemeClr>
                </a:solidFill>
                <a:sym typeface="+mn-ea"/>
              </a:endParaRPr>
            </a:p>
          </p:txBody>
        </p:sp>
        <p:sp>
          <p:nvSpPr>
            <p:cNvPr id="8" name="圆角矩形 7"/>
            <p:cNvSpPr/>
            <p:nvPr>
              <p:custDataLst>
                <p:tags r:id="rId5"/>
              </p:custDataLst>
            </p:nvPr>
          </p:nvSpPr>
          <p:spPr>
            <a:xfrm>
              <a:off x="20433" y="9531"/>
              <a:ext cx="9227" cy="3006"/>
            </a:xfrm>
            <a:prstGeom prst="roundRect">
              <a:avLst/>
            </a:prstGeom>
            <a:solidFill>
              <a:srgbClr val="EBF5EC"/>
            </a:solidFill>
            <a:ln>
              <a:solidFill>
                <a:srgbClr val="8EB5A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just" fontAlgn="ctr">
                <a:buClrTx/>
                <a:buSzTx/>
                <a:buFontTx/>
              </a:pPr>
              <a:r>
                <a:rPr lang="zh-CN" altLang="en-US">
                  <a:solidFill>
                    <a:schemeClr val="bg2">
                      <a:lumMod val="10000"/>
                    </a:schemeClr>
                  </a:solidFill>
                  <a:sym typeface="+mn-ea"/>
                </a:rPr>
                <a:t>"Maki</a:t>
              </a:r>
              <a:r>
                <a:rPr lang="zh-CN" altLang="en-US">
                  <a:solidFill>
                    <a:schemeClr val="bg2">
                      <a:lumMod val="10000"/>
                    </a:schemeClr>
                  </a:solidFill>
                  <a:sym typeface="+mn-ea"/>
                </a:rPr>
                <a:t>: </a:t>
              </a:r>
              <a:r>
                <a:rPr lang="zh-CN" altLang="en-US">
                  <a:solidFill>
                    <a:schemeClr val="bg2">
                      <a:lumMod val="10000"/>
                    </a:schemeClr>
                  </a:solidFill>
                  <a:sym typeface="+mn-ea"/>
                </a:rPr>
                <a:t>An introspective and creative soul from Brazil, Maki embraces her individuality and expresses herself through a variety of online personas. Despite her professed shyness, she exudes a quiet confidence and a deep appreciation for language and culture.</a:t>
              </a:r>
              <a:r>
                <a:rPr lang="zh-CN" altLang="en-US">
                  <a:solidFill>
                    <a:schemeClr val="bg2">
                      <a:lumMod val="10000"/>
                    </a:schemeClr>
                  </a:solidFill>
                  <a:sym typeface="+mn-ea"/>
                </a:rPr>
                <a:t>"</a:t>
              </a:r>
              <a:endParaRPr lang="zh-CN" altLang="en-US">
                <a:solidFill>
                  <a:schemeClr val="bg2">
                    <a:lumMod val="10000"/>
                  </a:schemeClr>
                </a:solidFill>
                <a:sym typeface="+mn-ea"/>
              </a:endParaRPr>
            </a:p>
          </p:txBody>
        </p:sp>
        <p:sp>
          <p:nvSpPr>
            <p:cNvPr id="9" name="圆角矩形 8"/>
            <p:cNvSpPr/>
            <p:nvPr>
              <p:custDataLst>
                <p:tags r:id="rId6"/>
              </p:custDataLst>
            </p:nvPr>
          </p:nvSpPr>
          <p:spPr>
            <a:xfrm>
              <a:off x="20394" y="13224"/>
              <a:ext cx="9271" cy="2453"/>
            </a:xfrm>
            <a:prstGeom prst="roundRect">
              <a:avLst/>
            </a:prstGeom>
            <a:solidFill>
              <a:srgbClr val="EBF5EC"/>
            </a:solidFill>
            <a:ln>
              <a:solidFill>
                <a:srgbClr val="8EB5A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just" fontAlgn="ctr">
                <a:buClrTx/>
                <a:buSzTx/>
                <a:buFontTx/>
              </a:pPr>
              <a:r>
                <a:rPr lang="zh-CN" altLang="en-US">
                  <a:solidFill>
                    <a:schemeClr val="bg2">
                      <a:lumMod val="10000"/>
                    </a:schemeClr>
                  </a:solidFill>
                  <a:sym typeface="+mn-ea"/>
                </a:rPr>
                <a:t>"</a:t>
              </a:r>
              <a:r>
                <a:rPr lang="zh-CN" altLang="en-US">
                  <a:solidFill>
                    <a:schemeClr val="bg2">
                      <a:lumMod val="10000"/>
                    </a:schemeClr>
                  </a:solidFill>
                  <a:sym typeface="+mn-ea"/>
                </a:rPr>
                <a:t>Maki - This user is a female who is Brazilian and has a different name in other online communities. She is asexual and has a humorous tone in her bio, indicating a light-hearted personality. She is part of the group "infp-haven."</a:t>
              </a:r>
              <a:r>
                <a:rPr lang="zh-CN" altLang="en-US">
                  <a:solidFill>
                    <a:schemeClr val="bg2">
                      <a:lumMod val="10000"/>
                    </a:schemeClr>
                  </a:solidFill>
                  <a:sym typeface="+mn-ea"/>
                </a:rPr>
                <a:t>"</a:t>
              </a:r>
              <a:endParaRPr lang="zh-CN" altLang="en-US">
                <a:solidFill>
                  <a:schemeClr val="bg2">
                    <a:lumMod val="10000"/>
                  </a:schemeClr>
                </a:solidFill>
                <a:sym typeface="+mn-ea"/>
              </a:endParaRPr>
            </a:p>
          </p:txBody>
        </p:sp>
        <p:cxnSp>
          <p:nvCxnSpPr>
            <p:cNvPr id="15" name="直接箭头连接符 14"/>
            <p:cNvCxnSpPr/>
            <p:nvPr>
              <p:custDataLst>
                <p:tags r:id="rId7"/>
              </p:custDataLst>
            </p:nvPr>
          </p:nvCxnSpPr>
          <p:spPr>
            <a:xfrm>
              <a:off x="10898" y="11034"/>
              <a:ext cx="1474" cy="0"/>
            </a:xfrm>
            <a:prstGeom prst="straightConnector1">
              <a:avLst/>
            </a:prstGeom>
            <a:ln w="88900">
              <a:solidFill>
                <a:schemeClr val="accent5">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7269" y="6663"/>
              <a:ext cx="2627" cy="841"/>
            </a:xfrm>
            <a:prstGeom prst="rect">
              <a:avLst/>
            </a:prstGeom>
            <a:noFill/>
          </p:spPr>
          <p:txBody>
            <a:bodyPr wrap="square" rtlCol="0">
              <a:noAutofit/>
            </a:bodyPr>
            <a:p>
              <a:pPr algn="ctr">
                <a:lnSpc>
                  <a:spcPct val="100000"/>
                </a:lnSpc>
              </a:pPr>
              <a:r>
                <a:rPr lang="en-US" altLang="zh-CN" sz="2000" b="1"/>
                <a:t>gpt-3.5-turbo</a:t>
              </a:r>
              <a:endParaRPr lang="en-US" altLang="zh-CN" sz="2000" b="1"/>
            </a:p>
          </p:txBody>
        </p:sp>
        <p:sp>
          <p:nvSpPr>
            <p:cNvPr id="18" name="文本框 17"/>
            <p:cNvSpPr txBox="1"/>
            <p:nvPr>
              <p:custDataLst>
                <p:tags r:id="rId8"/>
              </p:custDataLst>
            </p:nvPr>
          </p:nvSpPr>
          <p:spPr>
            <a:xfrm>
              <a:off x="17485" y="10115"/>
              <a:ext cx="2215" cy="628"/>
            </a:xfrm>
            <a:prstGeom prst="rect">
              <a:avLst/>
            </a:prstGeom>
            <a:noFill/>
          </p:spPr>
          <p:txBody>
            <a:bodyPr wrap="square" rtlCol="0">
              <a:spAutoFit/>
            </a:bodyPr>
            <a:p>
              <a:pPr algn="ctr"/>
              <a:r>
                <a:rPr lang="en-US" altLang="zh-CN" sz="2000" b="1"/>
                <a:t>gemini</a:t>
              </a:r>
              <a:endParaRPr lang="en-US" altLang="zh-CN" sz="2000" b="1"/>
            </a:p>
          </p:txBody>
        </p:sp>
        <p:sp>
          <p:nvSpPr>
            <p:cNvPr id="19" name="文本框 18"/>
            <p:cNvSpPr txBox="1"/>
            <p:nvPr>
              <p:custDataLst>
                <p:tags r:id="rId9"/>
              </p:custDataLst>
            </p:nvPr>
          </p:nvSpPr>
          <p:spPr>
            <a:xfrm>
              <a:off x="17456" y="13837"/>
              <a:ext cx="2215" cy="628"/>
            </a:xfrm>
            <a:prstGeom prst="rect">
              <a:avLst/>
            </a:prstGeom>
            <a:noFill/>
          </p:spPr>
          <p:txBody>
            <a:bodyPr wrap="square" rtlCol="0">
              <a:spAutoFit/>
            </a:bodyPr>
            <a:p>
              <a:pPr algn="ctr"/>
              <a:r>
                <a:rPr lang="en-US" altLang="zh-CN" sz="2000" b="1"/>
                <a:t>llama-7b</a:t>
              </a:r>
              <a:endParaRPr lang="en-US" altLang="zh-CN" sz="2000" b="1"/>
            </a:p>
          </p:txBody>
        </p:sp>
        <p:sp>
          <p:nvSpPr>
            <p:cNvPr id="22" name="圆角矩形 21"/>
            <p:cNvSpPr/>
            <p:nvPr>
              <p:custDataLst>
                <p:tags r:id="rId10"/>
              </p:custDataLst>
            </p:nvPr>
          </p:nvSpPr>
          <p:spPr>
            <a:xfrm>
              <a:off x="12914" y="5885"/>
              <a:ext cx="3818" cy="9793"/>
            </a:xfrm>
            <a:prstGeom prst="roundRect">
              <a:avLst/>
            </a:prstGeom>
            <a:solidFill>
              <a:srgbClr val="E3EAF2"/>
            </a:solidFill>
            <a:ln>
              <a:solidFill>
                <a:srgbClr val="638AB7"/>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fontAlgn="ctr">
                <a:buClrTx/>
                <a:buSzTx/>
                <a:buFontTx/>
              </a:pPr>
              <a:r>
                <a:rPr lang="en-US" altLang="zh-CN" sz="2800" b="1">
                  <a:solidFill>
                    <a:schemeClr val="bg2">
                      <a:lumMod val="10000"/>
                    </a:schemeClr>
                  </a:solidFill>
                  <a:latin typeface="Times New Roman" panose="02020603050405020304" pitchFamily="18" charset="0"/>
                  <a:cs typeface="Times New Roman" panose="02020603050405020304" pitchFamily="18" charset="0"/>
                  <a:sym typeface="+mn-ea"/>
                </a:rPr>
                <a:t>Prompt</a:t>
              </a:r>
              <a:endParaRPr lang="en-US" altLang="zh-CN" sz="2800" b="1">
                <a:solidFill>
                  <a:schemeClr val="bg2">
                    <a:lumMod val="10000"/>
                  </a:schemeClr>
                </a:solidFill>
                <a:latin typeface="Times New Roman" panose="02020603050405020304" pitchFamily="18" charset="0"/>
                <a:cs typeface="Times New Roman" panose="02020603050405020304" pitchFamily="18" charset="0"/>
                <a:sym typeface="+mn-ea"/>
              </a:endParaRPr>
            </a:p>
          </p:txBody>
        </p:sp>
        <p:cxnSp>
          <p:nvCxnSpPr>
            <p:cNvPr id="23" name="直接箭头连接符 22"/>
            <p:cNvCxnSpPr/>
            <p:nvPr>
              <p:custDataLst>
                <p:tags r:id="rId11"/>
              </p:custDataLst>
            </p:nvPr>
          </p:nvCxnSpPr>
          <p:spPr>
            <a:xfrm>
              <a:off x="17274" y="11034"/>
              <a:ext cx="2617" cy="0"/>
            </a:xfrm>
            <a:prstGeom prst="straightConnector1">
              <a:avLst/>
            </a:prstGeom>
            <a:ln w="88900">
              <a:solidFill>
                <a:schemeClr val="accent5">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custDataLst>
                <p:tags r:id="rId12"/>
              </p:custDataLst>
            </p:nvPr>
          </p:nvCxnSpPr>
          <p:spPr>
            <a:xfrm>
              <a:off x="17274" y="7507"/>
              <a:ext cx="2617" cy="0"/>
            </a:xfrm>
            <a:prstGeom prst="straightConnector1">
              <a:avLst/>
            </a:prstGeom>
            <a:ln w="88900">
              <a:solidFill>
                <a:schemeClr val="accent5">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custDataLst>
                <p:tags r:id="rId13"/>
              </p:custDataLst>
            </p:nvPr>
          </p:nvCxnSpPr>
          <p:spPr>
            <a:xfrm>
              <a:off x="17275" y="14555"/>
              <a:ext cx="2617" cy="0"/>
            </a:xfrm>
            <a:prstGeom prst="straightConnector1">
              <a:avLst/>
            </a:prstGeom>
            <a:ln w="88900">
              <a:solidFill>
                <a:schemeClr val="accent5">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4914FB-9D69-4FE2-8ED5-D3E7C0FFE1C1}" type="slidenum">
              <a:rPr lang="en-AU" smtClean="0"/>
            </a:fld>
            <a:endParaRPr lang="en-AU"/>
          </a:p>
        </p:txBody>
      </p:sp>
      <p:sp>
        <p:nvSpPr>
          <p:cNvPr id="190" name="TextBox 189"/>
          <p:cNvSpPr txBox="1"/>
          <p:nvPr/>
        </p:nvSpPr>
        <p:spPr>
          <a:xfrm>
            <a:off x="166960" y="293425"/>
            <a:ext cx="4104008" cy="1088118"/>
          </a:xfrm>
          <a:prstGeom prst="rect">
            <a:avLst/>
          </a:prstGeom>
          <a:noFill/>
        </p:spPr>
        <p:txBody>
          <a:bodyPr wrap="none" rtlCol="0">
            <a:spAutoFit/>
          </a:bodyPr>
          <a:lstStyle/>
          <a:p>
            <a:pPr algn="ctr"/>
            <a:r>
              <a:rPr lang="en-AU" sz="6470" b="1" dirty="0">
                <a:latin typeface="Times New Roman" panose="02020603050405020304" pitchFamily="18" charset="0"/>
                <a:cs typeface="Times New Roman" panose="02020603050405020304" pitchFamily="18" charset="0"/>
              </a:rPr>
              <a:t>Motivation</a:t>
            </a:r>
            <a:endParaRPr lang="en-AU" sz="6470" b="1"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2747538" y="2416877"/>
            <a:ext cx="16094571" cy="4498961"/>
            <a:chOff x="1528621" y="1314073"/>
            <a:chExt cx="8954383" cy="2503044"/>
          </a:xfrm>
        </p:grpSpPr>
        <p:sp>
          <p:nvSpPr>
            <p:cNvPr id="83" name="TextBox 82"/>
            <p:cNvSpPr txBox="1"/>
            <p:nvPr/>
          </p:nvSpPr>
          <p:spPr>
            <a:xfrm>
              <a:off x="1616654" y="1316194"/>
              <a:ext cx="2243913" cy="482169"/>
            </a:xfrm>
            <a:prstGeom prst="rect">
              <a:avLst/>
            </a:prstGeom>
            <a:solidFill>
              <a:srgbClr val="00B0F0">
                <a:alpha val="20000"/>
              </a:srgbClr>
            </a:solidFill>
          </p:spPr>
          <p:txBody>
            <a:bodyPr wrap="square" rtlCol="0">
              <a:spAutoFit/>
            </a:bodyPr>
            <a:lstStyle/>
            <a:p>
              <a:pPr algn="ctr"/>
              <a:r>
                <a:rPr lang="en-US" sz="2515" dirty="0">
                  <a:latin typeface="Times New Roman" panose="02020603050405020304" pitchFamily="18" charset="0"/>
                  <a:cs typeface="Times New Roman" panose="02020603050405020304" pitchFamily="18" charset="0"/>
                </a:rPr>
                <a:t>Link prediction only based on pair-wise relations</a:t>
              </a:r>
              <a:endParaRPr lang="en-US" sz="2515" dirty="0">
                <a:latin typeface="Times New Roman" panose="02020603050405020304" pitchFamily="18" charset="0"/>
                <a:cs typeface="Times New Roman" panose="02020603050405020304" pitchFamily="18" charset="0"/>
              </a:endParaRPr>
            </a:p>
          </p:txBody>
        </p:sp>
        <p:grpSp>
          <p:nvGrpSpPr>
            <p:cNvPr id="179" name="Group 178"/>
            <p:cNvGrpSpPr/>
            <p:nvPr/>
          </p:nvGrpSpPr>
          <p:grpSpPr>
            <a:xfrm>
              <a:off x="2465715" y="2193261"/>
              <a:ext cx="1531770" cy="1237781"/>
              <a:chOff x="1632579" y="1978492"/>
              <a:chExt cx="1531770" cy="1237781"/>
            </a:xfrm>
          </p:grpSpPr>
          <p:sp>
            <p:nvSpPr>
              <p:cNvPr id="6" name="Oval 5"/>
              <p:cNvSpPr/>
              <p:nvPr/>
            </p:nvSpPr>
            <p:spPr>
              <a:xfrm>
                <a:off x="1632579" y="2685326"/>
                <a:ext cx="152400" cy="152400"/>
              </a:xfrm>
              <a:prstGeom prst="ellipse">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sp>
            <p:nvSpPr>
              <p:cNvPr id="7" name="Oval 6"/>
              <p:cNvSpPr/>
              <p:nvPr/>
            </p:nvSpPr>
            <p:spPr>
              <a:xfrm>
                <a:off x="2538698" y="2685326"/>
                <a:ext cx="152400" cy="152400"/>
              </a:xfrm>
              <a:prstGeom prst="ellipse">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sp>
            <p:nvSpPr>
              <p:cNvPr id="8" name="Oval 7"/>
              <p:cNvSpPr/>
              <p:nvPr/>
            </p:nvSpPr>
            <p:spPr>
              <a:xfrm>
                <a:off x="2382485" y="2327807"/>
                <a:ext cx="152400" cy="152400"/>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sp>
            <p:nvSpPr>
              <p:cNvPr id="9" name="Oval 8"/>
              <p:cNvSpPr/>
              <p:nvPr/>
            </p:nvSpPr>
            <p:spPr>
              <a:xfrm>
                <a:off x="1785999" y="2327807"/>
                <a:ext cx="152400" cy="152400"/>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cxnSp>
            <p:nvCxnSpPr>
              <p:cNvPr id="11" name="Straight Connector 10"/>
              <p:cNvCxnSpPr>
                <a:stCxn id="42" idx="7"/>
                <a:endCxn id="7" idx="3"/>
              </p:cNvCxnSpPr>
              <p:nvPr/>
            </p:nvCxnSpPr>
            <p:spPr>
              <a:xfrm flipV="1">
                <a:off x="2164042" y="2815408"/>
                <a:ext cx="396974" cy="270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2" idx="1"/>
                <a:endCxn id="6" idx="5"/>
              </p:cNvCxnSpPr>
              <p:nvPr/>
            </p:nvCxnSpPr>
            <p:spPr>
              <a:xfrm flipH="1" flipV="1">
                <a:off x="1762661" y="2815408"/>
                <a:ext cx="293617" cy="270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0"/>
                <a:endCxn id="9" idx="3"/>
              </p:cNvCxnSpPr>
              <p:nvPr/>
            </p:nvCxnSpPr>
            <p:spPr>
              <a:xfrm flipV="1">
                <a:off x="1708779" y="2457889"/>
                <a:ext cx="99538" cy="22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8" idx="2"/>
              </p:cNvCxnSpPr>
              <p:nvPr/>
            </p:nvCxnSpPr>
            <p:spPr>
              <a:xfrm>
                <a:off x="1938399" y="2404007"/>
                <a:ext cx="444086"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33960" y="306387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cxnSp>
            <p:nvCxnSpPr>
              <p:cNvPr id="56" name="Straight Connector 55"/>
              <p:cNvCxnSpPr>
                <a:stCxn id="7" idx="0"/>
                <a:endCxn id="8" idx="5"/>
              </p:cNvCxnSpPr>
              <p:nvPr/>
            </p:nvCxnSpPr>
            <p:spPr>
              <a:xfrm flipH="1" flipV="1">
                <a:off x="2512567" y="2457889"/>
                <a:ext cx="102331" cy="22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42" idx="6"/>
                <a:endCxn id="7" idx="5"/>
              </p:cNvCxnSpPr>
              <p:nvPr/>
            </p:nvCxnSpPr>
            <p:spPr>
              <a:xfrm flipV="1">
                <a:off x="2186360" y="2815408"/>
                <a:ext cx="482420" cy="324665"/>
              </a:xfrm>
              <a:prstGeom prst="curvedConnector2">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337428" y="2861873"/>
                <a:ext cx="826921" cy="266769"/>
              </a:xfrm>
              <a:prstGeom prst="rect">
                <a:avLst/>
              </a:prstGeom>
              <a:noFill/>
            </p:spPr>
            <p:txBody>
              <a:bodyPr wrap="none" rtlCol="0">
                <a:spAutoFit/>
              </a:bodyPr>
              <a:lstStyle/>
              <a:p>
                <a:r>
                  <a:rPr lang="en-US" sz="2515" dirty="0">
                    <a:latin typeface="Times New Roman" panose="02020603050405020304" pitchFamily="18" charset="0"/>
                    <a:cs typeface="Times New Roman" panose="02020603050405020304" pitchFamily="18" charset="0"/>
                  </a:rPr>
                  <a:t>tighten up</a:t>
                </a:r>
                <a:endParaRPr lang="en-US" sz="2515"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1632579" y="1978492"/>
                <a:ext cx="1108745" cy="220643"/>
              </a:xfrm>
              <a:prstGeom prst="rect">
                <a:avLst/>
              </a:prstGeom>
              <a:noFill/>
            </p:spPr>
            <p:txBody>
              <a:bodyPr wrap="none" rtlCol="0">
                <a:spAutoFit/>
              </a:bodyPr>
              <a:lstStyle/>
              <a:p>
                <a:r>
                  <a:rPr lang="en-US" sz="1975" dirty="0">
                    <a:latin typeface="Times New Roman" panose="02020603050405020304" pitchFamily="18" charset="0"/>
                    <a:cs typeface="Times New Roman" panose="02020603050405020304" pitchFamily="18" charset="0"/>
                  </a:rPr>
                  <a:t>weakly correlated</a:t>
                </a:r>
                <a:endParaRPr lang="en-US" sz="1975" dirty="0">
                  <a:latin typeface="Times New Roman" panose="02020603050405020304" pitchFamily="18" charset="0"/>
                  <a:cs typeface="Times New Roman" panose="02020603050405020304" pitchFamily="18" charset="0"/>
                </a:endParaRPr>
              </a:p>
            </p:txBody>
          </p:sp>
          <p:cxnSp>
            <p:nvCxnSpPr>
              <p:cNvPr id="63" name="Curved Connector 62"/>
              <p:cNvCxnSpPr>
                <a:stCxn id="9" idx="7"/>
                <a:endCxn id="8" idx="1"/>
              </p:cNvCxnSpPr>
              <p:nvPr/>
            </p:nvCxnSpPr>
            <p:spPr>
              <a:xfrm rot="5400000" flipH="1" flipV="1">
                <a:off x="2160442" y="2105764"/>
                <a:ext cx="12700" cy="488722"/>
              </a:xfrm>
              <a:prstGeom prst="curvedConnector3">
                <a:avLst>
                  <a:gd name="adj1" fmla="val 1975732"/>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847385" y="2413252"/>
                <a:ext cx="963374" cy="212937"/>
              </a:xfrm>
              <a:prstGeom prst="rect">
                <a:avLst/>
              </a:prstGeom>
              <a:noFill/>
            </p:spPr>
            <p:txBody>
              <a:bodyPr wrap="none" rtlCol="0">
                <a:spAutoFit/>
              </a:bodyPr>
              <a:lstStyle/>
              <a:p>
                <a:r>
                  <a:rPr lang="en-US" sz="1885" dirty="0">
                    <a:latin typeface="Times New Roman" panose="02020603050405020304" pitchFamily="18" charset="0"/>
                    <a:cs typeface="Times New Roman" panose="02020603050405020304" pitchFamily="18" charset="0"/>
                  </a:rPr>
                  <a:t>unobserved link</a:t>
                </a:r>
                <a:endParaRPr lang="en-US" sz="1885" dirty="0">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8554038" y="2129804"/>
              <a:ext cx="1701335" cy="1223410"/>
              <a:chOff x="7508437" y="2101661"/>
              <a:chExt cx="1701335" cy="1223410"/>
            </a:xfrm>
          </p:grpSpPr>
          <p:sp>
            <p:nvSpPr>
              <p:cNvPr id="82" name="Oval 81"/>
              <p:cNvSpPr/>
              <p:nvPr/>
            </p:nvSpPr>
            <p:spPr>
              <a:xfrm>
                <a:off x="7508437" y="2101661"/>
                <a:ext cx="1357039" cy="122341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dirty="0"/>
              </a:p>
            </p:txBody>
          </p:sp>
          <p:sp>
            <p:nvSpPr>
              <p:cNvPr id="106" name="TextBox 105"/>
              <p:cNvSpPr txBox="1"/>
              <p:nvPr/>
            </p:nvSpPr>
            <p:spPr>
              <a:xfrm>
                <a:off x="7712002" y="2196367"/>
                <a:ext cx="963374" cy="212938"/>
              </a:xfrm>
              <a:prstGeom prst="rect">
                <a:avLst/>
              </a:prstGeom>
              <a:noFill/>
            </p:spPr>
            <p:txBody>
              <a:bodyPr wrap="none" rtlCol="0">
                <a:spAutoFit/>
              </a:bodyPr>
              <a:lstStyle/>
              <a:p>
                <a:r>
                  <a:rPr lang="en-US" sz="1885" dirty="0">
                    <a:latin typeface="Times New Roman" panose="02020603050405020304" pitchFamily="18" charset="0"/>
                    <a:cs typeface="Times New Roman" panose="02020603050405020304" pitchFamily="18" charset="0"/>
                  </a:rPr>
                  <a:t>unobserved link</a:t>
                </a:r>
                <a:endParaRPr lang="en-US" sz="1885" dirty="0">
                  <a:latin typeface="Times New Roman" panose="02020603050405020304" pitchFamily="18" charset="0"/>
                  <a:cs typeface="Times New Roman" panose="02020603050405020304" pitchFamily="18" charset="0"/>
                </a:endParaRPr>
              </a:p>
            </p:txBody>
          </p:sp>
          <p:grpSp>
            <p:nvGrpSpPr>
              <p:cNvPr id="180" name="Group 179"/>
              <p:cNvGrpSpPr/>
              <p:nvPr/>
            </p:nvGrpSpPr>
            <p:grpSpPr>
              <a:xfrm>
                <a:off x="7657698" y="2396401"/>
                <a:ext cx="1552074" cy="914602"/>
                <a:chOff x="9623232" y="2103795"/>
                <a:chExt cx="1552074" cy="914602"/>
              </a:xfrm>
            </p:grpSpPr>
            <p:sp>
              <p:nvSpPr>
                <p:cNvPr id="107" name="Oval 106"/>
                <p:cNvSpPr/>
                <p:nvPr/>
              </p:nvSpPr>
              <p:spPr>
                <a:xfrm>
                  <a:off x="9623232" y="2461314"/>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sp>
              <p:nvSpPr>
                <p:cNvPr id="108" name="Oval 107"/>
                <p:cNvSpPr/>
                <p:nvPr/>
              </p:nvSpPr>
              <p:spPr>
                <a:xfrm>
                  <a:off x="10529351" y="2461314"/>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sp>
              <p:nvSpPr>
                <p:cNvPr id="109" name="Oval 108"/>
                <p:cNvSpPr/>
                <p:nvPr/>
              </p:nvSpPr>
              <p:spPr>
                <a:xfrm>
                  <a:off x="10373138" y="2103795"/>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sp>
              <p:nvSpPr>
                <p:cNvPr id="110" name="Oval 109"/>
                <p:cNvSpPr/>
                <p:nvPr/>
              </p:nvSpPr>
              <p:spPr>
                <a:xfrm>
                  <a:off x="9776652" y="2103795"/>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cxnSp>
              <p:nvCxnSpPr>
                <p:cNvPr id="111" name="Straight Connector 110"/>
                <p:cNvCxnSpPr>
                  <a:stCxn id="115" idx="7"/>
                  <a:endCxn id="108" idx="3"/>
                </p:cNvCxnSpPr>
                <p:nvPr/>
              </p:nvCxnSpPr>
              <p:spPr>
                <a:xfrm flipV="1">
                  <a:off x="10154695" y="2591396"/>
                  <a:ext cx="396974" cy="270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15" idx="1"/>
                  <a:endCxn id="107" idx="5"/>
                </p:cNvCxnSpPr>
                <p:nvPr/>
              </p:nvCxnSpPr>
              <p:spPr>
                <a:xfrm flipH="1" flipV="1">
                  <a:off x="9753314" y="2591396"/>
                  <a:ext cx="293617" cy="270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7" idx="0"/>
                  <a:endCxn id="110" idx="3"/>
                </p:cNvCxnSpPr>
                <p:nvPr/>
              </p:nvCxnSpPr>
              <p:spPr>
                <a:xfrm flipV="1">
                  <a:off x="9699432" y="2233877"/>
                  <a:ext cx="99538" cy="22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0" idx="6"/>
                  <a:endCxn id="109" idx="2"/>
                </p:cNvCxnSpPr>
                <p:nvPr/>
              </p:nvCxnSpPr>
              <p:spPr>
                <a:xfrm>
                  <a:off x="9929052" y="2179995"/>
                  <a:ext cx="444086"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10024613" y="2839861"/>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cxnSp>
              <p:nvCxnSpPr>
                <p:cNvPr id="116" name="Straight Connector 115"/>
                <p:cNvCxnSpPr>
                  <a:stCxn id="108" idx="0"/>
                  <a:endCxn id="109" idx="5"/>
                </p:cNvCxnSpPr>
                <p:nvPr/>
              </p:nvCxnSpPr>
              <p:spPr>
                <a:xfrm flipH="1" flipV="1">
                  <a:off x="10503220" y="2233877"/>
                  <a:ext cx="102331" cy="22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115" idx="6"/>
                  <a:endCxn id="108" idx="5"/>
                </p:cNvCxnSpPr>
                <p:nvPr/>
              </p:nvCxnSpPr>
              <p:spPr>
                <a:xfrm flipV="1">
                  <a:off x="10177013" y="2591396"/>
                  <a:ext cx="482420" cy="324665"/>
                </a:xfrm>
                <a:prstGeom prst="curvedConnector2">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0348385" y="2751628"/>
                  <a:ext cx="826921" cy="266769"/>
                </a:xfrm>
                <a:prstGeom prst="rect">
                  <a:avLst/>
                </a:prstGeom>
                <a:noFill/>
              </p:spPr>
              <p:txBody>
                <a:bodyPr wrap="none" rtlCol="0">
                  <a:spAutoFit/>
                </a:bodyPr>
                <a:lstStyle/>
                <a:p>
                  <a:r>
                    <a:rPr lang="en-US" sz="2515" dirty="0">
                      <a:latin typeface="Times New Roman" panose="02020603050405020304" pitchFamily="18" charset="0"/>
                      <a:cs typeface="Times New Roman" panose="02020603050405020304" pitchFamily="18" charset="0"/>
                    </a:rPr>
                    <a:t>tighten up</a:t>
                  </a:r>
                  <a:endParaRPr lang="en-US" sz="2515" dirty="0">
                    <a:latin typeface="Times New Roman" panose="02020603050405020304" pitchFamily="18" charset="0"/>
                    <a:cs typeface="Times New Roman" panose="02020603050405020304" pitchFamily="18" charset="0"/>
                  </a:endParaRPr>
                </a:p>
              </p:txBody>
            </p:sp>
            <p:cxnSp>
              <p:nvCxnSpPr>
                <p:cNvPr id="123" name="Straight Connector 122"/>
                <p:cNvCxnSpPr>
                  <a:stCxn id="109" idx="3"/>
                  <a:endCxn id="115" idx="0"/>
                </p:cNvCxnSpPr>
                <p:nvPr/>
              </p:nvCxnSpPr>
              <p:spPr>
                <a:xfrm flipH="1">
                  <a:off x="10100813" y="2233877"/>
                  <a:ext cx="294643" cy="6059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0" idx="5"/>
                  <a:endCxn id="115" idx="0"/>
                </p:cNvCxnSpPr>
                <p:nvPr/>
              </p:nvCxnSpPr>
              <p:spPr>
                <a:xfrm>
                  <a:off x="9906734" y="2233877"/>
                  <a:ext cx="194079" cy="6059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08" idx="2"/>
                  <a:endCxn id="110" idx="5"/>
                </p:cNvCxnSpPr>
                <p:nvPr/>
              </p:nvCxnSpPr>
              <p:spPr>
                <a:xfrm flipH="1" flipV="1">
                  <a:off x="9906734" y="2233877"/>
                  <a:ext cx="622617" cy="30363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08" idx="2"/>
                  <a:endCxn id="107" idx="6"/>
                </p:cNvCxnSpPr>
                <p:nvPr/>
              </p:nvCxnSpPr>
              <p:spPr>
                <a:xfrm flipH="1">
                  <a:off x="9775632" y="2537514"/>
                  <a:ext cx="7537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09" idx="3"/>
                  <a:endCxn id="107" idx="6"/>
                </p:cNvCxnSpPr>
                <p:nvPr/>
              </p:nvCxnSpPr>
              <p:spPr>
                <a:xfrm flipH="1">
                  <a:off x="9775632" y="2233877"/>
                  <a:ext cx="619824" cy="30363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146" name="TextBox 145"/>
            <p:cNvSpPr txBox="1"/>
            <p:nvPr/>
          </p:nvSpPr>
          <p:spPr>
            <a:xfrm>
              <a:off x="7535233" y="1316194"/>
              <a:ext cx="2947771" cy="482169"/>
            </a:xfrm>
            <a:prstGeom prst="rect">
              <a:avLst/>
            </a:prstGeom>
            <a:solidFill>
              <a:srgbClr val="00B0F0">
                <a:alpha val="20000"/>
              </a:srgbClr>
            </a:solidFill>
          </p:spPr>
          <p:txBody>
            <a:bodyPr wrap="square" rtlCol="0">
              <a:spAutoFit/>
            </a:bodyPr>
            <a:lstStyle/>
            <a:p>
              <a:pPr algn="ctr"/>
              <a:r>
                <a:rPr lang="en-US" sz="2515" dirty="0">
                  <a:latin typeface="Times New Roman" panose="02020603050405020304" pitchFamily="18" charset="0"/>
                  <a:cs typeface="Times New Roman" panose="02020603050405020304" pitchFamily="18" charset="0"/>
                </a:rPr>
                <a:t>Link prediction using a hyperedge but has no hierarchical structures</a:t>
              </a:r>
              <a:endParaRPr lang="en-US" sz="2515" dirty="0">
                <a:latin typeface="Times New Roman" panose="02020603050405020304" pitchFamily="18" charset="0"/>
                <a:cs typeface="Times New Roman" panose="02020603050405020304" pitchFamily="18" charset="0"/>
              </a:endParaRPr>
            </a:p>
          </p:txBody>
        </p:sp>
        <p:sp>
          <p:nvSpPr>
            <p:cNvPr id="148" name="TextBox 147"/>
            <p:cNvSpPr txBox="1"/>
            <p:nvPr/>
          </p:nvSpPr>
          <p:spPr>
            <a:xfrm>
              <a:off x="7995199" y="3477847"/>
              <a:ext cx="2487805" cy="266769"/>
            </a:xfrm>
            <a:prstGeom prst="rect">
              <a:avLst/>
            </a:prstGeom>
            <a:noFill/>
          </p:spPr>
          <p:txBody>
            <a:bodyPr wrap="square" rtlCol="0">
              <a:spAutoFit/>
            </a:bodyPr>
            <a:lstStyle/>
            <a:p>
              <a:pPr algn="ctr"/>
              <a:r>
                <a:rPr lang="en-US" sz="2515" dirty="0">
                  <a:latin typeface="Times New Roman" panose="02020603050405020304" pitchFamily="18" charset="0"/>
                  <a:cs typeface="Times New Roman" panose="02020603050405020304" pitchFamily="18" charset="0"/>
                </a:rPr>
                <a:t>over-smooth expressiveness</a:t>
              </a:r>
              <a:endParaRPr lang="en-US" sz="2515" dirty="0">
                <a:latin typeface="Times New Roman" panose="02020603050405020304" pitchFamily="18" charset="0"/>
                <a:cs typeface="Times New Roman" panose="02020603050405020304" pitchFamily="18" charset="0"/>
              </a:endParaRPr>
            </a:p>
          </p:txBody>
        </p:sp>
        <p:sp>
          <p:nvSpPr>
            <p:cNvPr id="153" name="TextBox 152"/>
            <p:cNvSpPr txBox="1"/>
            <p:nvPr/>
          </p:nvSpPr>
          <p:spPr>
            <a:xfrm>
              <a:off x="5103515" y="3550348"/>
              <a:ext cx="1698729" cy="266769"/>
            </a:xfrm>
            <a:prstGeom prst="rect">
              <a:avLst/>
            </a:prstGeom>
            <a:noFill/>
          </p:spPr>
          <p:txBody>
            <a:bodyPr wrap="square" rtlCol="0">
              <a:spAutoFit/>
            </a:bodyPr>
            <a:lstStyle/>
            <a:p>
              <a:pPr algn="ctr"/>
              <a:r>
                <a:rPr lang="en-US" sz="2515" dirty="0">
                  <a:latin typeface="Times New Roman" panose="02020603050405020304" pitchFamily="18" charset="0"/>
                  <a:cs typeface="Times New Roman" panose="02020603050405020304" pitchFamily="18" charset="0"/>
                </a:rPr>
                <a:t>better expressiveness</a:t>
              </a:r>
              <a:endParaRPr lang="en-US" sz="2515" dirty="0">
                <a:latin typeface="Times New Roman" panose="02020603050405020304" pitchFamily="18" charset="0"/>
                <a:cs typeface="Times New Roman" panose="02020603050405020304" pitchFamily="18" charset="0"/>
              </a:endParaRPr>
            </a:p>
          </p:txBody>
        </p:sp>
        <p:sp>
          <p:nvSpPr>
            <p:cNvPr id="154" name="TextBox 153"/>
            <p:cNvSpPr txBox="1"/>
            <p:nvPr/>
          </p:nvSpPr>
          <p:spPr>
            <a:xfrm>
              <a:off x="6612059" y="2104801"/>
              <a:ext cx="2043263" cy="482169"/>
            </a:xfrm>
            <a:prstGeom prst="rect">
              <a:avLst/>
            </a:prstGeom>
            <a:solidFill>
              <a:srgbClr val="FFFF00">
                <a:alpha val="30000"/>
              </a:srgbClr>
            </a:solidFill>
          </p:spPr>
          <p:txBody>
            <a:bodyPr wrap="square" rtlCol="0">
              <a:spAutoFit/>
            </a:bodyPr>
            <a:lstStyle/>
            <a:p>
              <a:pPr algn="just"/>
              <a:r>
                <a:rPr lang="en-US" sz="2515" dirty="0">
                  <a:latin typeface="Times New Roman" panose="02020603050405020304" pitchFamily="18" charset="0"/>
                  <a:cs typeface="Times New Roman" panose="02020603050405020304" pitchFamily="18" charset="0"/>
                </a:rPr>
                <a:t>from toneless hyperedges to multi-level hyperedges</a:t>
              </a:r>
              <a:endParaRPr lang="en-US" sz="2515" dirty="0">
                <a:latin typeface="Times New Roman" panose="02020603050405020304" pitchFamily="18" charset="0"/>
                <a:cs typeface="Times New Roman" panose="02020603050405020304" pitchFamily="18" charset="0"/>
              </a:endParaRPr>
            </a:p>
          </p:txBody>
        </p:sp>
        <p:sp>
          <p:nvSpPr>
            <p:cNvPr id="155" name="TextBox 154"/>
            <p:cNvSpPr txBox="1"/>
            <p:nvPr/>
          </p:nvSpPr>
          <p:spPr>
            <a:xfrm>
              <a:off x="3565406" y="2156915"/>
              <a:ext cx="1638716" cy="482169"/>
            </a:xfrm>
            <a:prstGeom prst="rect">
              <a:avLst/>
            </a:prstGeom>
            <a:solidFill>
              <a:srgbClr val="FFFF00">
                <a:alpha val="29000"/>
              </a:srgbClr>
            </a:solidFill>
          </p:spPr>
          <p:txBody>
            <a:bodyPr wrap="square" rtlCol="0">
              <a:spAutoFit/>
            </a:bodyPr>
            <a:lstStyle/>
            <a:p>
              <a:pPr algn="ctr"/>
              <a:r>
                <a:rPr lang="en-US" sz="2515" dirty="0">
                  <a:latin typeface="Times New Roman" panose="02020603050405020304" pitchFamily="18" charset="0"/>
                  <a:cs typeface="Times New Roman" panose="02020603050405020304" pitchFamily="18" charset="0"/>
                </a:rPr>
                <a:t>from pair-wise  edges to hyperedges</a:t>
              </a:r>
              <a:endParaRPr lang="en-US" sz="2515" dirty="0">
                <a:latin typeface="Times New Roman" panose="02020603050405020304" pitchFamily="18" charset="0"/>
                <a:cs typeface="Times New Roman" panose="02020603050405020304" pitchFamily="18" charset="0"/>
              </a:endParaRPr>
            </a:p>
          </p:txBody>
        </p:sp>
        <p:grpSp>
          <p:nvGrpSpPr>
            <p:cNvPr id="178" name="Group 177"/>
            <p:cNvGrpSpPr/>
            <p:nvPr/>
          </p:nvGrpSpPr>
          <p:grpSpPr>
            <a:xfrm>
              <a:off x="5207529" y="2046385"/>
              <a:ext cx="1357039" cy="1471355"/>
              <a:chOff x="4668838" y="1875648"/>
              <a:chExt cx="1357039" cy="1471355"/>
            </a:xfrm>
          </p:grpSpPr>
          <p:sp>
            <p:nvSpPr>
              <p:cNvPr id="156" name="Oval 155"/>
              <p:cNvSpPr/>
              <p:nvPr/>
            </p:nvSpPr>
            <p:spPr>
              <a:xfrm rot="19433281">
                <a:off x="4668838" y="1875648"/>
                <a:ext cx="1357039" cy="1471355"/>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dirty="0"/>
              </a:p>
            </p:txBody>
          </p:sp>
          <p:grpSp>
            <p:nvGrpSpPr>
              <p:cNvPr id="177" name="Group 176"/>
              <p:cNvGrpSpPr/>
              <p:nvPr/>
            </p:nvGrpSpPr>
            <p:grpSpPr>
              <a:xfrm>
                <a:off x="4671607" y="2131755"/>
                <a:ext cx="1324056" cy="1196841"/>
                <a:chOff x="4671607" y="2131755"/>
                <a:chExt cx="1324056" cy="1196841"/>
              </a:xfrm>
            </p:grpSpPr>
            <p:sp>
              <p:nvSpPr>
                <p:cNvPr id="157" name="Oval 156"/>
                <p:cNvSpPr/>
                <p:nvPr/>
              </p:nvSpPr>
              <p:spPr>
                <a:xfrm>
                  <a:off x="4817483" y="2663408"/>
                  <a:ext cx="152400" cy="152400"/>
                </a:xfrm>
                <a:prstGeom prst="ellipse">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sp>
              <p:nvSpPr>
                <p:cNvPr id="158" name="Oval 157"/>
                <p:cNvSpPr/>
                <p:nvPr/>
              </p:nvSpPr>
              <p:spPr>
                <a:xfrm>
                  <a:off x="5723602" y="2663408"/>
                  <a:ext cx="152400" cy="152400"/>
                </a:xfrm>
                <a:prstGeom prst="ellipse">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sp>
              <p:nvSpPr>
                <p:cNvPr id="159" name="Oval 158"/>
                <p:cNvSpPr/>
                <p:nvPr/>
              </p:nvSpPr>
              <p:spPr>
                <a:xfrm>
                  <a:off x="5567389" y="2305889"/>
                  <a:ext cx="152400" cy="152400"/>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sp>
              <p:nvSpPr>
                <p:cNvPr id="160" name="Oval 159"/>
                <p:cNvSpPr/>
                <p:nvPr/>
              </p:nvSpPr>
              <p:spPr>
                <a:xfrm>
                  <a:off x="4970903" y="2305889"/>
                  <a:ext cx="152400" cy="152400"/>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cxnSp>
              <p:nvCxnSpPr>
                <p:cNvPr id="161" name="Straight Connector 160"/>
                <p:cNvCxnSpPr>
                  <a:stCxn id="165" idx="7"/>
                  <a:endCxn id="158" idx="3"/>
                </p:cNvCxnSpPr>
                <p:nvPr/>
              </p:nvCxnSpPr>
              <p:spPr>
                <a:xfrm flipV="1">
                  <a:off x="5348946" y="2793490"/>
                  <a:ext cx="396974" cy="270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65" idx="1"/>
                  <a:endCxn id="157" idx="5"/>
                </p:cNvCxnSpPr>
                <p:nvPr/>
              </p:nvCxnSpPr>
              <p:spPr>
                <a:xfrm flipH="1" flipV="1">
                  <a:off x="4947565" y="2793490"/>
                  <a:ext cx="293617" cy="270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57" idx="0"/>
                  <a:endCxn id="160" idx="3"/>
                </p:cNvCxnSpPr>
                <p:nvPr/>
              </p:nvCxnSpPr>
              <p:spPr>
                <a:xfrm flipV="1">
                  <a:off x="4893683" y="2435971"/>
                  <a:ext cx="99538" cy="22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60" idx="6"/>
                  <a:endCxn id="159" idx="2"/>
                </p:cNvCxnSpPr>
                <p:nvPr/>
              </p:nvCxnSpPr>
              <p:spPr>
                <a:xfrm>
                  <a:off x="5123303" y="2382089"/>
                  <a:ext cx="444086"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5218864" y="3041955"/>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a:p>
              </p:txBody>
            </p:sp>
            <p:cxnSp>
              <p:nvCxnSpPr>
                <p:cNvPr id="166" name="Straight Connector 165"/>
                <p:cNvCxnSpPr>
                  <a:stCxn id="158" idx="0"/>
                  <a:endCxn id="159" idx="5"/>
                </p:cNvCxnSpPr>
                <p:nvPr/>
              </p:nvCxnSpPr>
              <p:spPr>
                <a:xfrm flipH="1" flipV="1">
                  <a:off x="5697471" y="2435971"/>
                  <a:ext cx="102331" cy="22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032289" y="2391334"/>
                  <a:ext cx="963374" cy="212937"/>
                </a:xfrm>
                <a:prstGeom prst="rect">
                  <a:avLst/>
                </a:prstGeom>
                <a:noFill/>
              </p:spPr>
              <p:txBody>
                <a:bodyPr wrap="none" rtlCol="0">
                  <a:spAutoFit/>
                </a:bodyPr>
                <a:lstStyle/>
                <a:p>
                  <a:r>
                    <a:rPr lang="en-US" sz="1885" dirty="0">
                      <a:latin typeface="Times New Roman" panose="02020603050405020304" pitchFamily="18" charset="0"/>
                      <a:cs typeface="Times New Roman" panose="02020603050405020304" pitchFamily="18" charset="0"/>
                    </a:rPr>
                    <a:t>unobserved link</a:t>
                  </a:r>
                  <a:endParaRPr lang="en-US" sz="1885" dirty="0">
                    <a:latin typeface="Times New Roman" panose="02020603050405020304" pitchFamily="18" charset="0"/>
                    <a:cs typeface="Times New Roman" panose="02020603050405020304" pitchFamily="18" charset="0"/>
                  </a:endParaRPr>
                </a:p>
              </p:txBody>
            </p:sp>
            <p:sp>
              <p:nvSpPr>
                <p:cNvPr id="168" name="Oval 167"/>
                <p:cNvSpPr/>
                <p:nvPr/>
              </p:nvSpPr>
              <p:spPr>
                <a:xfrm rot="7145155">
                  <a:off x="4952703" y="2365911"/>
                  <a:ext cx="1196841" cy="728530"/>
                </a:xfrm>
                <a:prstGeom prst="ellipse">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dirty="0"/>
                </a:p>
              </p:txBody>
            </p:sp>
            <p:sp>
              <p:nvSpPr>
                <p:cNvPr id="169" name="Oval 168"/>
                <p:cNvSpPr/>
                <p:nvPr/>
              </p:nvSpPr>
              <p:spPr>
                <a:xfrm rot="19870909">
                  <a:off x="4671607" y="2167437"/>
                  <a:ext cx="1196841" cy="728530"/>
                </a:xfrm>
                <a:prstGeom prst="ellipse">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70" dirty="0"/>
                </a:p>
              </p:txBody>
            </p:sp>
          </p:grpSp>
        </p:grpSp>
        <p:sp>
          <p:nvSpPr>
            <p:cNvPr id="170" name="TextBox 169"/>
            <p:cNvSpPr txBox="1"/>
            <p:nvPr/>
          </p:nvSpPr>
          <p:spPr>
            <a:xfrm>
              <a:off x="1754073" y="3476729"/>
              <a:ext cx="2442870" cy="266769"/>
            </a:xfrm>
            <a:prstGeom prst="rect">
              <a:avLst/>
            </a:prstGeom>
            <a:noFill/>
          </p:spPr>
          <p:txBody>
            <a:bodyPr wrap="square" rtlCol="0">
              <a:spAutoFit/>
            </a:bodyPr>
            <a:lstStyle/>
            <a:p>
              <a:pPr algn="ctr"/>
              <a:r>
                <a:rPr lang="en-US" sz="2515" dirty="0">
                  <a:latin typeface="Times New Roman" panose="02020603050405020304" pitchFamily="18" charset="0"/>
                  <a:cs typeface="Times New Roman" panose="02020603050405020304" pitchFamily="18" charset="0"/>
                </a:rPr>
                <a:t>under-smooth expressiveness</a:t>
              </a:r>
              <a:endParaRPr lang="en-US" sz="2515" dirty="0">
                <a:latin typeface="Times New Roman" panose="02020603050405020304" pitchFamily="18" charset="0"/>
                <a:cs typeface="Times New Roman" panose="02020603050405020304" pitchFamily="18" charset="0"/>
              </a:endParaRPr>
            </a:p>
          </p:txBody>
        </p:sp>
        <p:sp>
          <p:nvSpPr>
            <p:cNvPr id="171" name="TextBox 170"/>
            <p:cNvSpPr txBox="1"/>
            <p:nvPr/>
          </p:nvSpPr>
          <p:spPr>
            <a:xfrm>
              <a:off x="1528621" y="2439145"/>
              <a:ext cx="1011156" cy="697567"/>
            </a:xfrm>
            <a:prstGeom prst="rect">
              <a:avLst/>
            </a:prstGeom>
            <a:noFill/>
          </p:spPr>
          <p:txBody>
            <a:bodyPr wrap="square" rtlCol="0">
              <a:spAutoFit/>
            </a:bodyPr>
            <a:lstStyle/>
            <a:p>
              <a:pPr algn="ctr"/>
              <a:r>
                <a:rPr lang="en-US" sz="2515" dirty="0">
                  <a:latin typeface="Times New Roman" panose="02020603050405020304" pitchFamily="18" charset="0"/>
                  <a:cs typeface="Times New Roman" panose="02020603050405020304" pitchFamily="18" charset="0"/>
                </a:rPr>
                <a:t>sparsely observed network</a:t>
              </a:r>
              <a:endParaRPr lang="en-US" sz="2515" dirty="0">
                <a:latin typeface="Times New Roman" panose="02020603050405020304" pitchFamily="18" charset="0"/>
                <a:cs typeface="Times New Roman" panose="02020603050405020304" pitchFamily="18" charset="0"/>
              </a:endParaRPr>
            </a:p>
          </p:txBody>
        </p:sp>
        <p:sp>
          <p:nvSpPr>
            <p:cNvPr id="183" name="TextBox 182"/>
            <p:cNvSpPr txBox="1"/>
            <p:nvPr/>
          </p:nvSpPr>
          <p:spPr>
            <a:xfrm>
              <a:off x="4686299" y="1314073"/>
              <a:ext cx="2533160" cy="482169"/>
            </a:xfrm>
            <a:prstGeom prst="rect">
              <a:avLst/>
            </a:prstGeom>
            <a:solidFill>
              <a:srgbClr val="00B0F0">
                <a:alpha val="20000"/>
              </a:srgbClr>
            </a:solidFill>
          </p:spPr>
          <p:txBody>
            <a:bodyPr wrap="square" rtlCol="0">
              <a:spAutoFit/>
            </a:bodyPr>
            <a:lstStyle/>
            <a:p>
              <a:pPr algn="ctr"/>
              <a:r>
                <a:rPr lang="en-US" sz="2515" dirty="0">
                  <a:latin typeface="Times New Roman" panose="02020603050405020304" pitchFamily="18" charset="0"/>
                  <a:cs typeface="Times New Roman" panose="02020603050405020304" pitchFamily="18" charset="0"/>
                </a:rPr>
                <a:t>learning multi-level hyperedges for link prediction</a:t>
              </a:r>
              <a:endParaRPr lang="en-US" sz="2515" dirty="0">
                <a:latin typeface="Times New Roman" panose="02020603050405020304" pitchFamily="18" charset="0"/>
                <a:cs typeface="Times New Roman" panose="02020603050405020304" pitchFamily="18" charset="0"/>
              </a:endParaRPr>
            </a:p>
          </p:txBody>
        </p:sp>
        <p:sp>
          <p:nvSpPr>
            <p:cNvPr id="12" name="Right Arrow 11"/>
            <p:cNvSpPr/>
            <p:nvPr/>
          </p:nvSpPr>
          <p:spPr>
            <a:xfrm>
              <a:off x="4225551" y="2741509"/>
              <a:ext cx="242313" cy="1451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35"/>
            </a:p>
          </p:txBody>
        </p:sp>
        <p:sp>
          <p:nvSpPr>
            <p:cNvPr id="86" name="Right Arrow 85"/>
            <p:cNvSpPr/>
            <p:nvPr/>
          </p:nvSpPr>
          <p:spPr>
            <a:xfrm rot="10800000">
              <a:off x="7572755" y="2743429"/>
              <a:ext cx="242313" cy="14511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35"/>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141"/>
          <p:cNvGrpSpPr/>
          <p:nvPr/>
        </p:nvGrpSpPr>
        <p:grpSpPr>
          <a:xfrm>
            <a:off x="2113879" y="892472"/>
            <a:ext cx="2004895" cy="1371489"/>
            <a:chOff x="1927024" y="6406138"/>
            <a:chExt cx="2004895" cy="1371489"/>
          </a:xfrm>
        </p:grpSpPr>
        <p:sp>
          <p:nvSpPr>
            <p:cNvPr id="69" name="Oval 68"/>
            <p:cNvSpPr/>
            <p:nvPr/>
          </p:nvSpPr>
          <p:spPr>
            <a:xfrm rot="20845452">
              <a:off x="2140859" y="6581899"/>
              <a:ext cx="1093015" cy="732206"/>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927024" y="6720833"/>
              <a:ext cx="875189" cy="918114"/>
            </a:xfrm>
            <a:custGeom>
              <a:avLst/>
              <a:gdLst>
                <a:gd name="connsiteX0" fmla="*/ 0 w 875189"/>
                <a:gd name="connsiteY0" fmla="*/ 459057 h 918114"/>
                <a:gd name="connsiteX1" fmla="*/ 437595 w 875189"/>
                <a:gd name="connsiteY1" fmla="*/ 0 h 918114"/>
                <a:gd name="connsiteX2" fmla="*/ 875190 w 875189"/>
                <a:gd name="connsiteY2" fmla="*/ 459057 h 918114"/>
                <a:gd name="connsiteX3" fmla="*/ 437595 w 875189"/>
                <a:gd name="connsiteY3" fmla="*/ 918114 h 918114"/>
                <a:gd name="connsiteX4" fmla="*/ 0 w 875189"/>
                <a:gd name="connsiteY4" fmla="*/ 459057 h 9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189" h="918114" extrusionOk="0">
                  <a:moveTo>
                    <a:pt x="0" y="459057"/>
                  </a:moveTo>
                  <a:cubicBezTo>
                    <a:pt x="-5400" y="193293"/>
                    <a:pt x="222160" y="-2275"/>
                    <a:pt x="437595" y="0"/>
                  </a:cubicBezTo>
                  <a:cubicBezTo>
                    <a:pt x="667267" y="26881"/>
                    <a:pt x="855187" y="236911"/>
                    <a:pt x="875190" y="459057"/>
                  </a:cubicBezTo>
                  <a:cubicBezTo>
                    <a:pt x="855763" y="698968"/>
                    <a:pt x="674297" y="924269"/>
                    <a:pt x="437595" y="918114"/>
                  </a:cubicBezTo>
                  <a:cubicBezTo>
                    <a:pt x="179973" y="880077"/>
                    <a:pt x="-4668" y="686508"/>
                    <a:pt x="0" y="459057"/>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flipH="1">
              <a:off x="2288330" y="7083677"/>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2309573" y="675486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2467053" y="7408698"/>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2612526" y="7023639"/>
              <a:ext cx="129796" cy="129796"/>
            </a:xfrm>
            <a:prstGeom prst="ellipse">
              <a:avLst/>
            </a:prstGeom>
            <a:solidFill>
              <a:srgbClr val="0070C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2768979" y="746423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2041329" y="734812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7" idx="4"/>
              <a:endCxn id="5" idx="0"/>
            </p:cNvCxnSpPr>
            <p:nvPr/>
          </p:nvCxnSpPr>
          <p:spPr>
            <a:xfrm flipH="1">
              <a:off x="2353228" y="6884656"/>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9" idx="6"/>
              <a:endCxn id="5" idx="2"/>
            </p:cNvCxnSpPr>
            <p:nvPr/>
          </p:nvCxnSpPr>
          <p:spPr>
            <a:xfrm flipH="1">
              <a:off x="2418126" y="7088537"/>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5" idx="5"/>
              <a:endCxn id="12" idx="1"/>
            </p:cNvCxnSpPr>
            <p:nvPr/>
          </p:nvCxnSpPr>
          <p:spPr>
            <a:xfrm flipH="1">
              <a:off x="2152117" y="7194465"/>
              <a:ext cx="155221" cy="17266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5" idx="3"/>
              <a:endCxn id="8" idx="7"/>
            </p:cNvCxnSpPr>
            <p:nvPr/>
          </p:nvCxnSpPr>
          <p:spPr>
            <a:xfrm>
              <a:off x="2399118" y="7194465"/>
              <a:ext cx="86943" cy="23324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9" idx="7"/>
              <a:endCxn id="7" idx="3"/>
            </p:cNvCxnSpPr>
            <p:nvPr/>
          </p:nvCxnSpPr>
          <p:spPr>
            <a:xfrm flipH="1" flipV="1">
              <a:off x="2420361" y="6865648"/>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33" name="Oval 32"/>
            <p:cNvSpPr/>
            <p:nvPr/>
          </p:nvSpPr>
          <p:spPr>
            <a:xfrm flipH="1">
              <a:off x="2866817" y="6701274"/>
              <a:ext cx="129796" cy="129796"/>
            </a:xfrm>
            <a:prstGeom prst="ellipse">
              <a:avLst/>
            </a:prstGeom>
            <a:solidFill>
              <a:srgbClr val="00B050"/>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3286733" y="6701274"/>
              <a:ext cx="129796" cy="129796"/>
            </a:xfrm>
            <a:prstGeom prst="ellipse">
              <a:avLst/>
            </a:prstGeom>
            <a:solidFill>
              <a:schemeClr val="accent4">
                <a:lumMod val="50000"/>
              </a:schemeClr>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2873528" y="704850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3467481" y="648783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3568978" y="688029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3" idx="5"/>
              <a:endCxn id="9" idx="0"/>
            </p:cNvCxnSpPr>
            <p:nvPr/>
          </p:nvCxnSpPr>
          <p:spPr>
            <a:xfrm flipH="1">
              <a:off x="2677424" y="6812062"/>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34" idx="6"/>
              <a:endCxn id="33" idx="2"/>
            </p:cNvCxnSpPr>
            <p:nvPr/>
          </p:nvCxnSpPr>
          <p:spPr>
            <a:xfrm flipH="1">
              <a:off x="2996613" y="6766172"/>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35" idx="0"/>
              <a:endCxn id="33" idx="4"/>
            </p:cNvCxnSpPr>
            <p:nvPr/>
          </p:nvCxnSpPr>
          <p:spPr>
            <a:xfrm flipH="1" flipV="1">
              <a:off x="2931715" y="6831070"/>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37" idx="0"/>
              <a:endCxn id="36" idx="3"/>
            </p:cNvCxnSpPr>
            <p:nvPr/>
          </p:nvCxnSpPr>
          <p:spPr>
            <a:xfrm flipH="1" flipV="1">
              <a:off x="3578269" y="6598625"/>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37" idx="6"/>
              <a:endCxn id="34" idx="3"/>
            </p:cNvCxnSpPr>
            <p:nvPr/>
          </p:nvCxnSpPr>
          <p:spPr>
            <a:xfrm flipH="1" flipV="1">
              <a:off x="3397521" y="6812062"/>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36" idx="5"/>
              <a:endCxn id="34" idx="1"/>
            </p:cNvCxnSpPr>
            <p:nvPr/>
          </p:nvCxnSpPr>
          <p:spPr>
            <a:xfrm flipH="1">
              <a:off x="3397521" y="6598625"/>
              <a:ext cx="88968" cy="121657"/>
            </a:xfrm>
            <a:prstGeom prst="line">
              <a:avLst/>
            </a:prstGeom>
          </p:spPr>
          <p:style>
            <a:lnRef idx="1">
              <a:schemeClr val="dk1"/>
            </a:lnRef>
            <a:fillRef idx="0">
              <a:schemeClr val="dk1"/>
            </a:fillRef>
            <a:effectRef idx="0">
              <a:schemeClr val="dk1"/>
            </a:effectRef>
            <a:fontRef idx="minor">
              <a:schemeClr val="tx1"/>
            </a:fontRef>
          </p:style>
        </p:cxnSp>
        <p:sp>
          <p:nvSpPr>
            <p:cNvPr id="58" name="Oval 57"/>
            <p:cNvSpPr/>
            <p:nvPr/>
          </p:nvSpPr>
          <p:spPr>
            <a:xfrm flipH="1">
              <a:off x="2678248" y="761499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stCxn id="10" idx="6"/>
              <a:endCxn id="8" idx="2"/>
            </p:cNvCxnSpPr>
            <p:nvPr/>
          </p:nvCxnSpPr>
          <p:spPr>
            <a:xfrm flipH="1" flipV="1">
              <a:off x="2596849" y="7473596"/>
              <a:ext cx="172130" cy="5553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58" idx="7"/>
              <a:endCxn id="8" idx="3"/>
            </p:cNvCxnSpPr>
            <p:nvPr/>
          </p:nvCxnSpPr>
          <p:spPr>
            <a:xfrm flipH="1" flipV="1">
              <a:off x="2577841" y="7519486"/>
              <a:ext cx="119415" cy="114514"/>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a:stCxn id="35" idx="6"/>
              <a:endCxn id="9" idx="2"/>
            </p:cNvCxnSpPr>
            <p:nvPr/>
          </p:nvCxnSpPr>
          <p:spPr>
            <a:xfrm flipH="1" flipV="1">
              <a:off x="2742322" y="7088537"/>
              <a:ext cx="131206" cy="24870"/>
            </a:xfrm>
            <a:prstGeom prst="line">
              <a:avLst/>
            </a:prstGeom>
          </p:spPr>
          <p:style>
            <a:lnRef idx="1">
              <a:schemeClr val="dk1"/>
            </a:lnRef>
            <a:fillRef idx="0">
              <a:schemeClr val="dk1"/>
            </a:fillRef>
            <a:effectRef idx="0">
              <a:schemeClr val="dk1"/>
            </a:effectRef>
            <a:fontRef idx="minor">
              <a:schemeClr val="tx1"/>
            </a:fontRef>
          </p:style>
        </p:cxnSp>
        <p:sp>
          <p:nvSpPr>
            <p:cNvPr id="93" name="Oval 92"/>
            <p:cNvSpPr/>
            <p:nvPr/>
          </p:nvSpPr>
          <p:spPr>
            <a:xfrm rot="5400000">
              <a:off x="3027428" y="6195598"/>
              <a:ext cx="693951" cy="1115031"/>
            </a:xfrm>
            <a:custGeom>
              <a:avLst/>
              <a:gdLst>
                <a:gd name="connsiteX0" fmla="*/ 0 w 693951"/>
                <a:gd name="connsiteY0" fmla="*/ 557516 h 1115031"/>
                <a:gd name="connsiteX1" fmla="*/ 346976 w 693951"/>
                <a:gd name="connsiteY1" fmla="*/ 0 h 1115031"/>
                <a:gd name="connsiteX2" fmla="*/ 693952 w 693951"/>
                <a:gd name="connsiteY2" fmla="*/ 557516 h 1115031"/>
                <a:gd name="connsiteX3" fmla="*/ 346976 w 693951"/>
                <a:gd name="connsiteY3" fmla="*/ 1115032 h 1115031"/>
                <a:gd name="connsiteX4" fmla="*/ 0 w 693951"/>
                <a:gd name="connsiteY4" fmla="*/ 557516 h 111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115031" extrusionOk="0">
                  <a:moveTo>
                    <a:pt x="0" y="557516"/>
                  </a:moveTo>
                  <a:cubicBezTo>
                    <a:pt x="-5892" y="236260"/>
                    <a:pt x="185357" y="-2602"/>
                    <a:pt x="346976" y="0"/>
                  </a:cubicBezTo>
                  <a:cubicBezTo>
                    <a:pt x="528386" y="22884"/>
                    <a:pt x="682499" y="267578"/>
                    <a:pt x="693952" y="557516"/>
                  </a:cubicBezTo>
                  <a:cubicBezTo>
                    <a:pt x="676214" y="852989"/>
                    <a:pt x="515898" y="1143127"/>
                    <a:pt x="346976" y="1115032"/>
                  </a:cubicBezTo>
                  <a:cubicBezTo>
                    <a:pt x="152102" y="1107292"/>
                    <a:pt x="-4950" y="837770"/>
                    <a:pt x="0" y="557516"/>
                  </a:cubicBezTo>
                  <a:close/>
                </a:path>
              </a:pathLst>
            </a:custGeom>
            <a:noFill/>
            <a:ln>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rot="7002515">
              <a:off x="2504357" y="7262836"/>
              <a:ext cx="411523" cy="618060"/>
            </a:xfrm>
            <a:custGeom>
              <a:avLst/>
              <a:gdLst>
                <a:gd name="connsiteX0" fmla="*/ 0 w 411523"/>
                <a:gd name="connsiteY0" fmla="*/ 309030 h 618060"/>
                <a:gd name="connsiteX1" fmla="*/ 205762 w 411523"/>
                <a:gd name="connsiteY1" fmla="*/ 0 h 618060"/>
                <a:gd name="connsiteX2" fmla="*/ 411524 w 411523"/>
                <a:gd name="connsiteY2" fmla="*/ 309030 h 618060"/>
                <a:gd name="connsiteX3" fmla="*/ 205762 w 411523"/>
                <a:gd name="connsiteY3" fmla="*/ 618060 h 618060"/>
                <a:gd name="connsiteX4" fmla="*/ 0 w 411523"/>
                <a:gd name="connsiteY4" fmla="*/ 309030 h 61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23" h="618060" extrusionOk="0">
                  <a:moveTo>
                    <a:pt x="0" y="309030"/>
                  </a:moveTo>
                  <a:cubicBezTo>
                    <a:pt x="-7428" y="121529"/>
                    <a:pt x="111621" y="-1690"/>
                    <a:pt x="205762" y="0"/>
                  </a:cubicBezTo>
                  <a:cubicBezTo>
                    <a:pt x="315622" y="8462"/>
                    <a:pt x="399411" y="157362"/>
                    <a:pt x="411524" y="309030"/>
                  </a:cubicBezTo>
                  <a:cubicBezTo>
                    <a:pt x="405689" y="475612"/>
                    <a:pt x="316798" y="621280"/>
                    <a:pt x="205762" y="618060"/>
                  </a:cubicBezTo>
                  <a:cubicBezTo>
                    <a:pt x="79812" y="588691"/>
                    <a:pt x="-1170" y="473168"/>
                    <a:pt x="0" y="309030"/>
                  </a:cubicBezTo>
                  <a:close/>
                </a:path>
              </a:pathLst>
            </a:cu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rot="3517468">
              <a:off x="2746646" y="6434525"/>
              <a:ext cx="555744" cy="1000274"/>
            </a:xfrm>
            <a:custGeom>
              <a:avLst/>
              <a:gdLst>
                <a:gd name="connsiteX0" fmla="*/ 0 w 555744"/>
                <a:gd name="connsiteY0" fmla="*/ 500137 h 1000274"/>
                <a:gd name="connsiteX1" fmla="*/ 277872 w 555744"/>
                <a:gd name="connsiteY1" fmla="*/ 0 h 1000274"/>
                <a:gd name="connsiteX2" fmla="*/ 555744 w 555744"/>
                <a:gd name="connsiteY2" fmla="*/ 500137 h 1000274"/>
                <a:gd name="connsiteX3" fmla="*/ 277872 w 555744"/>
                <a:gd name="connsiteY3" fmla="*/ 1000274 h 1000274"/>
                <a:gd name="connsiteX4" fmla="*/ 0 w 555744"/>
                <a:gd name="connsiteY4" fmla="*/ 500137 h 100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744" h="1000274" extrusionOk="0">
                  <a:moveTo>
                    <a:pt x="0" y="500137"/>
                  </a:moveTo>
                  <a:cubicBezTo>
                    <a:pt x="-3744" y="215435"/>
                    <a:pt x="145482" y="-1827"/>
                    <a:pt x="277872" y="0"/>
                  </a:cubicBezTo>
                  <a:cubicBezTo>
                    <a:pt x="424124" y="16149"/>
                    <a:pt x="534616" y="257067"/>
                    <a:pt x="555744" y="500137"/>
                  </a:cubicBezTo>
                  <a:cubicBezTo>
                    <a:pt x="551598" y="773449"/>
                    <a:pt x="422589" y="1011097"/>
                    <a:pt x="277872" y="1000274"/>
                  </a:cubicBezTo>
                  <a:cubicBezTo>
                    <a:pt x="118312" y="985731"/>
                    <a:pt x="-2820" y="760603"/>
                    <a:pt x="0" y="500137"/>
                  </a:cubicBezTo>
                  <a:close/>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2" name="Group 771"/>
          <p:cNvGrpSpPr/>
          <p:nvPr/>
        </p:nvGrpSpPr>
        <p:grpSpPr>
          <a:xfrm>
            <a:off x="10579371" y="1199909"/>
            <a:ext cx="8651009" cy="5564712"/>
            <a:chOff x="10579371" y="1199909"/>
            <a:chExt cx="8651009" cy="5564712"/>
          </a:xfrm>
        </p:grpSpPr>
        <p:sp>
          <p:nvSpPr>
            <p:cNvPr id="759" name="Oval 758"/>
            <p:cNvSpPr/>
            <p:nvPr/>
          </p:nvSpPr>
          <p:spPr>
            <a:xfrm rot="5400000">
              <a:off x="18223835" y="4564218"/>
              <a:ext cx="693951" cy="1319137"/>
            </a:xfrm>
            <a:custGeom>
              <a:avLst/>
              <a:gdLst>
                <a:gd name="connsiteX0" fmla="*/ 0 w 693951"/>
                <a:gd name="connsiteY0" fmla="*/ 659569 h 1319137"/>
                <a:gd name="connsiteX1" fmla="*/ 346976 w 693951"/>
                <a:gd name="connsiteY1" fmla="*/ 0 h 1319137"/>
                <a:gd name="connsiteX2" fmla="*/ 693952 w 693951"/>
                <a:gd name="connsiteY2" fmla="*/ 659569 h 1319137"/>
                <a:gd name="connsiteX3" fmla="*/ 346976 w 693951"/>
                <a:gd name="connsiteY3" fmla="*/ 1319138 h 1319137"/>
                <a:gd name="connsiteX4" fmla="*/ 0 w 693951"/>
                <a:gd name="connsiteY4" fmla="*/ 659569 h 131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319137" fill="none" extrusionOk="0">
                  <a:moveTo>
                    <a:pt x="0" y="659569"/>
                  </a:moveTo>
                  <a:cubicBezTo>
                    <a:pt x="-4002" y="265705"/>
                    <a:pt x="146575" y="-13420"/>
                    <a:pt x="346976" y="0"/>
                  </a:cubicBezTo>
                  <a:cubicBezTo>
                    <a:pt x="543572" y="57496"/>
                    <a:pt x="690916" y="302937"/>
                    <a:pt x="693952" y="659569"/>
                  </a:cubicBezTo>
                  <a:cubicBezTo>
                    <a:pt x="710004" y="999751"/>
                    <a:pt x="537384" y="1313065"/>
                    <a:pt x="346976" y="1319138"/>
                  </a:cubicBezTo>
                  <a:cubicBezTo>
                    <a:pt x="146130" y="1307419"/>
                    <a:pt x="44502" y="1007686"/>
                    <a:pt x="0" y="659569"/>
                  </a:cubicBezTo>
                  <a:close/>
                </a:path>
                <a:path w="693951" h="1319137" stroke="0" extrusionOk="0">
                  <a:moveTo>
                    <a:pt x="0" y="659569"/>
                  </a:moveTo>
                  <a:cubicBezTo>
                    <a:pt x="-5892" y="281951"/>
                    <a:pt x="185357" y="-2602"/>
                    <a:pt x="346976" y="0"/>
                  </a:cubicBezTo>
                  <a:cubicBezTo>
                    <a:pt x="534334" y="9565"/>
                    <a:pt x="683652" y="311459"/>
                    <a:pt x="693952" y="659569"/>
                  </a:cubicBezTo>
                  <a:cubicBezTo>
                    <a:pt x="676214" y="1011404"/>
                    <a:pt x="515898" y="1347233"/>
                    <a:pt x="346976" y="1319138"/>
                  </a:cubicBezTo>
                  <a:cubicBezTo>
                    <a:pt x="136389" y="1273916"/>
                    <a:pt x="-6310" y="988589"/>
                    <a:pt x="0" y="659569"/>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4" name="Group 563"/>
            <p:cNvGrpSpPr/>
            <p:nvPr/>
          </p:nvGrpSpPr>
          <p:grpSpPr>
            <a:xfrm>
              <a:off x="12365170" y="1615767"/>
              <a:ext cx="1791060" cy="946747"/>
              <a:chOff x="12365170" y="1615767"/>
              <a:chExt cx="1791060" cy="946747"/>
            </a:xfrm>
          </p:grpSpPr>
          <p:sp>
            <p:nvSpPr>
              <p:cNvPr id="443" name="Oval 442"/>
              <p:cNvSpPr/>
              <p:nvPr/>
            </p:nvSpPr>
            <p:spPr>
              <a:xfrm rot="5400000">
                <a:off x="13251739" y="1444007"/>
                <a:ext cx="693951" cy="1115031"/>
              </a:xfrm>
              <a:custGeom>
                <a:avLst/>
                <a:gdLst>
                  <a:gd name="connsiteX0" fmla="*/ 0 w 693951"/>
                  <a:gd name="connsiteY0" fmla="*/ 557516 h 1115031"/>
                  <a:gd name="connsiteX1" fmla="*/ 346976 w 693951"/>
                  <a:gd name="connsiteY1" fmla="*/ 0 h 1115031"/>
                  <a:gd name="connsiteX2" fmla="*/ 693952 w 693951"/>
                  <a:gd name="connsiteY2" fmla="*/ 557516 h 1115031"/>
                  <a:gd name="connsiteX3" fmla="*/ 346976 w 693951"/>
                  <a:gd name="connsiteY3" fmla="*/ 1115032 h 1115031"/>
                  <a:gd name="connsiteX4" fmla="*/ 0 w 693951"/>
                  <a:gd name="connsiteY4" fmla="*/ 557516 h 111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115031" extrusionOk="0">
                    <a:moveTo>
                      <a:pt x="0" y="557516"/>
                    </a:moveTo>
                    <a:cubicBezTo>
                      <a:pt x="-5892" y="236260"/>
                      <a:pt x="185357" y="-2602"/>
                      <a:pt x="346976" y="0"/>
                    </a:cubicBezTo>
                    <a:cubicBezTo>
                      <a:pt x="528386" y="22884"/>
                      <a:pt x="682499" y="267578"/>
                      <a:pt x="693952" y="557516"/>
                    </a:cubicBezTo>
                    <a:cubicBezTo>
                      <a:pt x="676214" y="852989"/>
                      <a:pt x="515898" y="1143127"/>
                      <a:pt x="346976" y="1115032"/>
                    </a:cubicBezTo>
                    <a:cubicBezTo>
                      <a:pt x="152102" y="1107292"/>
                      <a:pt x="-4950" y="837770"/>
                      <a:pt x="0" y="557516"/>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4" name="Oval 443"/>
              <p:cNvSpPr/>
              <p:nvPr/>
            </p:nvSpPr>
            <p:spPr>
              <a:xfrm rot="20845452">
                <a:off x="12365170" y="1830308"/>
                <a:ext cx="1093015" cy="732206"/>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p:cNvSpPr/>
              <p:nvPr/>
            </p:nvSpPr>
            <p:spPr>
              <a:xfrm flipH="1">
                <a:off x="12512641" y="233208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flipH="1">
                <a:off x="12533884" y="2003269"/>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flipH="1">
                <a:off x="12836837" y="2272048"/>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2" name="Straight Connector 451"/>
              <p:cNvCxnSpPr>
                <a:stCxn id="447" idx="4"/>
                <a:endCxn id="446" idx="0"/>
              </p:cNvCxnSpPr>
              <p:nvPr/>
            </p:nvCxnSpPr>
            <p:spPr>
              <a:xfrm flipH="1">
                <a:off x="12577539" y="2133065"/>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453" name="Straight Connector 452"/>
              <p:cNvCxnSpPr>
                <a:stCxn id="449" idx="6"/>
                <a:endCxn id="446" idx="2"/>
              </p:cNvCxnSpPr>
              <p:nvPr/>
            </p:nvCxnSpPr>
            <p:spPr>
              <a:xfrm flipH="1">
                <a:off x="12642437" y="2336946"/>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456" name="Straight Connector 455"/>
              <p:cNvCxnSpPr>
                <a:stCxn id="449" idx="7"/>
                <a:endCxn id="447" idx="3"/>
              </p:cNvCxnSpPr>
              <p:nvPr/>
            </p:nvCxnSpPr>
            <p:spPr>
              <a:xfrm flipH="1" flipV="1">
                <a:off x="12644672" y="2114057"/>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457" name="Oval 456"/>
              <p:cNvSpPr/>
              <p:nvPr/>
            </p:nvSpPr>
            <p:spPr>
              <a:xfrm flipH="1">
                <a:off x="13091128" y="1949683"/>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flipH="1">
                <a:off x="13511044" y="1949683"/>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flipH="1">
                <a:off x="13097839" y="2296918"/>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flipH="1">
                <a:off x="13691792" y="173624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flipH="1">
                <a:off x="13793289" y="2128708"/>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2" name="Straight Connector 461"/>
              <p:cNvCxnSpPr>
                <a:stCxn id="457" idx="5"/>
                <a:endCxn id="449" idx="0"/>
              </p:cNvCxnSpPr>
              <p:nvPr/>
            </p:nvCxnSpPr>
            <p:spPr>
              <a:xfrm flipH="1">
                <a:off x="12901735" y="2060471"/>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463" name="Straight Connector 462"/>
              <p:cNvCxnSpPr>
                <a:stCxn id="458" idx="6"/>
                <a:endCxn id="457" idx="2"/>
              </p:cNvCxnSpPr>
              <p:nvPr/>
            </p:nvCxnSpPr>
            <p:spPr>
              <a:xfrm flipH="1">
                <a:off x="13220924" y="2014581"/>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464" name="Straight Connector 463"/>
              <p:cNvCxnSpPr>
                <a:stCxn id="459" idx="0"/>
                <a:endCxn id="457" idx="4"/>
              </p:cNvCxnSpPr>
              <p:nvPr/>
            </p:nvCxnSpPr>
            <p:spPr>
              <a:xfrm flipH="1" flipV="1">
                <a:off x="13156026" y="2079479"/>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465" name="Straight Connector 464"/>
              <p:cNvCxnSpPr>
                <a:stCxn id="461" idx="0"/>
                <a:endCxn id="460" idx="3"/>
              </p:cNvCxnSpPr>
              <p:nvPr/>
            </p:nvCxnSpPr>
            <p:spPr>
              <a:xfrm flipH="1" flipV="1">
                <a:off x="13802580" y="1847034"/>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466" name="Straight Connector 465"/>
              <p:cNvCxnSpPr>
                <a:stCxn id="461" idx="6"/>
                <a:endCxn id="458" idx="3"/>
              </p:cNvCxnSpPr>
              <p:nvPr/>
            </p:nvCxnSpPr>
            <p:spPr>
              <a:xfrm flipH="1" flipV="1">
                <a:off x="13621832" y="2060471"/>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467" name="Straight Connector 466"/>
              <p:cNvCxnSpPr>
                <a:stCxn id="460" idx="5"/>
                <a:endCxn id="458" idx="1"/>
              </p:cNvCxnSpPr>
              <p:nvPr/>
            </p:nvCxnSpPr>
            <p:spPr>
              <a:xfrm flipH="1">
                <a:off x="13621832" y="1847034"/>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471" name="Straight Connector 470"/>
              <p:cNvCxnSpPr>
                <a:stCxn id="459" idx="6"/>
                <a:endCxn id="449" idx="2"/>
              </p:cNvCxnSpPr>
              <p:nvPr/>
            </p:nvCxnSpPr>
            <p:spPr>
              <a:xfrm flipH="1" flipV="1">
                <a:off x="12966633" y="2336946"/>
                <a:ext cx="131206" cy="24870"/>
              </a:xfrm>
              <a:prstGeom prst="line">
                <a:avLst/>
              </a:prstGeom>
            </p:spPr>
            <p:style>
              <a:lnRef idx="1">
                <a:schemeClr val="dk1"/>
              </a:lnRef>
              <a:fillRef idx="0">
                <a:schemeClr val="dk1"/>
              </a:fillRef>
              <a:effectRef idx="0">
                <a:schemeClr val="dk1"/>
              </a:effectRef>
              <a:fontRef idx="minor">
                <a:schemeClr val="tx1"/>
              </a:fontRef>
            </p:style>
          </p:cxnSp>
          <p:cxnSp>
            <p:nvCxnSpPr>
              <p:cNvPr id="472" name="Straight Arrow Connector 471"/>
              <p:cNvCxnSpPr/>
              <p:nvPr/>
            </p:nvCxnSpPr>
            <p:spPr>
              <a:xfrm flipV="1">
                <a:off x="12836837" y="1615767"/>
                <a:ext cx="436733" cy="118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65" name="Group 564"/>
            <p:cNvGrpSpPr/>
            <p:nvPr/>
          </p:nvGrpSpPr>
          <p:grpSpPr>
            <a:xfrm>
              <a:off x="12458247" y="2860345"/>
              <a:ext cx="1791060" cy="923738"/>
              <a:chOff x="12458247" y="3194454"/>
              <a:chExt cx="1791060" cy="923738"/>
            </a:xfrm>
          </p:grpSpPr>
          <p:sp>
            <p:nvSpPr>
              <p:cNvPr id="476" name="Oval 475"/>
              <p:cNvSpPr/>
              <p:nvPr/>
            </p:nvSpPr>
            <p:spPr>
              <a:xfrm rot="5400000">
                <a:off x="13344816" y="2999685"/>
                <a:ext cx="693951" cy="1115031"/>
              </a:xfrm>
              <a:custGeom>
                <a:avLst/>
                <a:gdLst>
                  <a:gd name="connsiteX0" fmla="*/ 0 w 693951"/>
                  <a:gd name="connsiteY0" fmla="*/ 557516 h 1115031"/>
                  <a:gd name="connsiteX1" fmla="*/ 346976 w 693951"/>
                  <a:gd name="connsiteY1" fmla="*/ 0 h 1115031"/>
                  <a:gd name="connsiteX2" fmla="*/ 693952 w 693951"/>
                  <a:gd name="connsiteY2" fmla="*/ 557516 h 1115031"/>
                  <a:gd name="connsiteX3" fmla="*/ 346976 w 693951"/>
                  <a:gd name="connsiteY3" fmla="*/ 1115032 h 1115031"/>
                  <a:gd name="connsiteX4" fmla="*/ 0 w 693951"/>
                  <a:gd name="connsiteY4" fmla="*/ 557516 h 111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115031" extrusionOk="0">
                    <a:moveTo>
                      <a:pt x="0" y="557516"/>
                    </a:moveTo>
                    <a:cubicBezTo>
                      <a:pt x="-5892" y="236260"/>
                      <a:pt x="185357" y="-2602"/>
                      <a:pt x="346976" y="0"/>
                    </a:cubicBezTo>
                    <a:cubicBezTo>
                      <a:pt x="528386" y="22884"/>
                      <a:pt x="682499" y="267578"/>
                      <a:pt x="693952" y="557516"/>
                    </a:cubicBezTo>
                    <a:cubicBezTo>
                      <a:pt x="676214" y="852989"/>
                      <a:pt x="515898" y="1143127"/>
                      <a:pt x="346976" y="1115032"/>
                    </a:cubicBezTo>
                    <a:cubicBezTo>
                      <a:pt x="152102" y="1107292"/>
                      <a:pt x="-4950" y="837770"/>
                      <a:pt x="0" y="557516"/>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p:cNvSpPr/>
              <p:nvPr/>
            </p:nvSpPr>
            <p:spPr>
              <a:xfrm rot="20845452">
                <a:off x="12458247" y="3385986"/>
                <a:ext cx="1093015" cy="732206"/>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flipH="1">
                <a:off x="12605718" y="388776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flipH="1">
                <a:off x="12626961" y="355894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flipH="1">
                <a:off x="12929914" y="382772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1" name="Straight Connector 480"/>
              <p:cNvCxnSpPr>
                <a:stCxn id="479" idx="4"/>
                <a:endCxn id="478" idx="0"/>
              </p:cNvCxnSpPr>
              <p:nvPr/>
            </p:nvCxnSpPr>
            <p:spPr>
              <a:xfrm flipH="1">
                <a:off x="12670616" y="3688743"/>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482" name="Straight Connector 481"/>
              <p:cNvCxnSpPr>
                <a:stCxn id="480" idx="6"/>
                <a:endCxn id="478" idx="2"/>
              </p:cNvCxnSpPr>
              <p:nvPr/>
            </p:nvCxnSpPr>
            <p:spPr>
              <a:xfrm flipH="1">
                <a:off x="12735514" y="3892624"/>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483" name="Straight Connector 482"/>
              <p:cNvCxnSpPr>
                <a:stCxn id="480" idx="7"/>
                <a:endCxn id="479" idx="3"/>
              </p:cNvCxnSpPr>
              <p:nvPr/>
            </p:nvCxnSpPr>
            <p:spPr>
              <a:xfrm flipH="1" flipV="1">
                <a:off x="12737749" y="3669735"/>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484" name="Oval 483"/>
              <p:cNvSpPr/>
              <p:nvPr/>
            </p:nvSpPr>
            <p:spPr>
              <a:xfrm flipH="1">
                <a:off x="13184205" y="350536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flipH="1">
                <a:off x="13604121" y="350536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flipH="1">
                <a:off x="13190916" y="385259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flipH="1">
                <a:off x="13784869" y="329192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p:cNvSpPr/>
              <p:nvPr/>
            </p:nvSpPr>
            <p:spPr>
              <a:xfrm flipH="1">
                <a:off x="13886366" y="368438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9" name="Straight Connector 488"/>
              <p:cNvCxnSpPr>
                <a:stCxn id="484" idx="5"/>
                <a:endCxn id="480" idx="0"/>
              </p:cNvCxnSpPr>
              <p:nvPr/>
            </p:nvCxnSpPr>
            <p:spPr>
              <a:xfrm flipH="1">
                <a:off x="12994812" y="3616149"/>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490" name="Straight Connector 489"/>
              <p:cNvCxnSpPr>
                <a:stCxn id="485" idx="6"/>
                <a:endCxn id="484" idx="2"/>
              </p:cNvCxnSpPr>
              <p:nvPr/>
            </p:nvCxnSpPr>
            <p:spPr>
              <a:xfrm flipH="1">
                <a:off x="13314001" y="3570259"/>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491" name="Straight Connector 490"/>
              <p:cNvCxnSpPr>
                <a:stCxn id="486" idx="0"/>
                <a:endCxn id="484" idx="4"/>
              </p:cNvCxnSpPr>
              <p:nvPr/>
            </p:nvCxnSpPr>
            <p:spPr>
              <a:xfrm flipH="1" flipV="1">
                <a:off x="13249103" y="3635157"/>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492" name="Straight Connector 491"/>
              <p:cNvCxnSpPr>
                <a:stCxn id="488" idx="0"/>
                <a:endCxn id="487" idx="3"/>
              </p:cNvCxnSpPr>
              <p:nvPr/>
            </p:nvCxnSpPr>
            <p:spPr>
              <a:xfrm flipH="1" flipV="1">
                <a:off x="13895657" y="3402712"/>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493" name="Straight Connector 492"/>
              <p:cNvCxnSpPr>
                <a:stCxn id="488" idx="6"/>
                <a:endCxn id="485" idx="3"/>
              </p:cNvCxnSpPr>
              <p:nvPr/>
            </p:nvCxnSpPr>
            <p:spPr>
              <a:xfrm flipH="1" flipV="1">
                <a:off x="13714909" y="3616149"/>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494" name="Straight Connector 493"/>
              <p:cNvCxnSpPr>
                <a:stCxn id="487" idx="5"/>
                <a:endCxn id="485" idx="1"/>
              </p:cNvCxnSpPr>
              <p:nvPr/>
            </p:nvCxnSpPr>
            <p:spPr>
              <a:xfrm flipH="1">
                <a:off x="13714909" y="3402712"/>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495" name="Straight Connector 494"/>
              <p:cNvCxnSpPr>
                <a:stCxn id="486" idx="6"/>
                <a:endCxn id="480" idx="2"/>
              </p:cNvCxnSpPr>
              <p:nvPr/>
            </p:nvCxnSpPr>
            <p:spPr>
              <a:xfrm flipH="1" flipV="1">
                <a:off x="13059710" y="3892624"/>
                <a:ext cx="131206" cy="24870"/>
              </a:xfrm>
              <a:prstGeom prst="line">
                <a:avLst/>
              </a:prstGeom>
            </p:spPr>
            <p:style>
              <a:lnRef idx="1">
                <a:schemeClr val="dk1"/>
              </a:lnRef>
              <a:fillRef idx="0">
                <a:schemeClr val="dk1"/>
              </a:fillRef>
              <a:effectRef idx="0">
                <a:schemeClr val="dk1"/>
              </a:effectRef>
              <a:fontRef idx="minor">
                <a:schemeClr val="tx1"/>
              </a:fontRef>
            </p:style>
          </p:cxnSp>
          <p:cxnSp>
            <p:nvCxnSpPr>
              <p:cNvPr id="496" name="Straight Arrow Connector 495"/>
              <p:cNvCxnSpPr/>
              <p:nvPr/>
            </p:nvCxnSpPr>
            <p:spPr>
              <a:xfrm flipH="1">
                <a:off x="12936346" y="3194454"/>
                <a:ext cx="347580" cy="116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68" name="Group 567"/>
            <p:cNvGrpSpPr/>
            <p:nvPr/>
          </p:nvGrpSpPr>
          <p:grpSpPr>
            <a:xfrm>
              <a:off x="14727390" y="1599756"/>
              <a:ext cx="1903820" cy="932597"/>
              <a:chOff x="14849112" y="1681079"/>
              <a:chExt cx="1903820" cy="932597"/>
            </a:xfrm>
          </p:grpSpPr>
          <p:sp>
            <p:nvSpPr>
              <p:cNvPr id="502" name="Oval 501"/>
              <p:cNvSpPr/>
              <p:nvPr/>
            </p:nvSpPr>
            <p:spPr>
              <a:xfrm rot="20845452">
                <a:off x="14849112" y="1681079"/>
                <a:ext cx="1903820" cy="932597"/>
              </a:xfrm>
              <a:custGeom>
                <a:avLst/>
                <a:gdLst>
                  <a:gd name="connsiteX0" fmla="*/ 0 w 1903820"/>
                  <a:gd name="connsiteY0" fmla="*/ 466299 h 932597"/>
                  <a:gd name="connsiteX1" fmla="*/ 951910 w 1903820"/>
                  <a:gd name="connsiteY1" fmla="*/ 0 h 932597"/>
                  <a:gd name="connsiteX2" fmla="*/ 1903820 w 1903820"/>
                  <a:gd name="connsiteY2" fmla="*/ 466299 h 932597"/>
                  <a:gd name="connsiteX3" fmla="*/ 951910 w 1903820"/>
                  <a:gd name="connsiteY3" fmla="*/ 932598 h 932597"/>
                  <a:gd name="connsiteX4" fmla="*/ 0 w 1903820"/>
                  <a:gd name="connsiteY4" fmla="*/ 466299 h 93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3820" h="932597" fill="none" extrusionOk="0">
                    <a:moveTo>
                      <a:pt x="0" y="466299"/>
                    </a:moveTo>
                    <a:cubicBezTo>
                      <a:pt x="-11656" y="122576"/>
                      <a:pt x="395952" y="-46257"/>
                      <a:pt x="951910" y="0"/>
                    </a:cubicBezTo>
                    <a:cubicBezTo>
                      <a:pt x="1480188" y="29557"/>
                      <a:pt x="1885262" y="255452"/>
                      <a:pt x="1903820" y="466299"/>
                    </a:cubicBezTo>
                    <a:cubicBezTo>
                      <a:pt x="1929786" y="684862"/>
                      <a:pt x="1461640" y="853121"/>
                      <a:pt x="951910" y="932598"/>
                    </a:cubicBezTo>
                    <a:cubicBezTo>
                      <a:pt x="397126" y="895645"/>
                      <a:pt x="47968" y="706418"/>
                      <a:pt x="0" y="466299"/>
                    </a:cubicBezTo>
                    <a:close/>
                  </a:path>
                  <a:path w="1903820" h="932597" stroke="0" extrusionOk="0">
                    <a:moveTo>
                      <a:pt x="0" y="466299"/>
                    </a:moveTo>
                    <a:cubicBezTo>
                      <a:pt x="-30138" y="140485"/>
                      <a:pt x="469454" y="-3751"/>
                      <a:pt x="951910" y="0"/>
                    </a:cubicBezTo>
                    <a:cubicBezTo>
                      <a:pt x="1474372" y="7307"/>
                      <a:pt x="1885722" y="237164"/>
                      <a:pt x="1903820" y="466299"/>
                    </a:cubicBezTo>
                    <a:cubicBezTo>
                      <a:pt x="1897986" y="719739"/>
                      <a:pt x="1449653" y="967218"/>
                      <a:pt x="951910" y="932598"/>
                    </a:cubicBezTo>
                    <a:cubicBezTo>
                      <a:pt x="417198" y="911160"/>
                      <a:pt x="-8096" y="678601"/>
                      <a:pt x="0" y="466299"/>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Oval 502"/>
              <p:cNvSpPr/>
              <p:nvPr/>
            </p:nvSpPr>
            <p:spPr>
              <a:xfrm flipH="1">
                <a:off x="14984494" y="232997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val 503"/>
              <p:cNvSpPr/>
              <p:nvPr/>
            </p:nvSpPr>
            <p:spPr>
              <a:xfrm flipH="1">
                <a:off x="15005737" y="200115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p:cNvSpPr/>
              <p:nvPr/>
            </p:nvSpPr>
            <p:spPr>
              <a:xfrm flipH="1">
                <a:off x="15308690" y="226993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6" name="Straight Connector 505"/>
              <p:cNvCxnSpPr>
                <a:stCxn id="504" idx="4"/>
                <a:endCxn id="503" idx="0"/>
              </p:cNvCxnSpPr>
              <p:nvPr/>
            </p:nvCxnSpPr>
            <p:spPr>
              <a:xfrm flipH="1">
                <a:off x="15049392" y="2130953"/>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507" name="Straight Connector 506"/>
              <p:cNvCxnSpPr>
                <a:stCxn id="505" idx="6"/>
                <a:endCxn id="503" idx="2"/>
              </p:cNvCxnSpPr>
              <p:nvPr/>
            </p:nvCxnSpPr>
            <p:spPr>
              <a:xfrm flipH="1">
                <a:off x="15114290" y="2334834"/>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508" name="Straight Connector 507"/>
              <p:cNvCxnSpPr>
                <a:stCxn id="505" idx="7"/>
                <a:endCxn id="504" idx="3"/>
              </p:cNvCxnSpPr>
              <p:nvPr/>
            </p:nvCxnSpPr>
            <p:spPr>
              <a:xfrm flipH="1" flipV="1">
                <a:off x="15116525" y="2111945"/>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509" name="Oval 508"/>
              <p:cNvSpPr/>
              <p:nvPr/>
            </p:nvSpPr>
            <p:spPr>
              <a:xfrm flipH="1">
                <a:off x="15562981" y="194757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flipH="1">
                <a:off x="15982897" y="194757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p:cNvSpPr/>
              <p:nvPr/>
            </p:nvSpPr>
            <p:spPr>
              <a:xfrm flipH="1">
                <a:off x="15569692" y="229480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p:cNvSpPr/>
              <p:nvPr/>
            </p:nvSpPr>
            <p:spPr>
              <a:xfrm flipH="1">
                <a:off x="16163645" y="173413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p:cNvSpPr/>
              <p:nvPr/>
            </p:nvSpPr>
            <p:spPr>
              <a:xfrm flipH="1">
                <a:off x="16265142" y="212659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4" name="Straight Connector 513"/>
              <p:cNvCxnSpPr>
                <a:stCxn id="509" idx="5"/>
                <a:endCxn id="505" idx="0"/>
              </p:cNvCxnSpPr>
              <p:nvPr/>
            </p:nvCxnSpPr>
            <p:spPr>
              <a:xfrm flipH="1">
                <a:off x="15373588" y="2058359"/>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515" name="Straight Connector 514"/>
              <p:cNvCxnSpPr>
                <a:stCxn id="510" idx="6"/>
                <a:endCxn id="509" idx="2"/>
              </p:cNvCxnSpPr>
              <p:nvPr/>
            </p:nvCxnSpPr>
            <p:spPr>
              <a:xfrm flipH="1">
                <a:off x="15692777" y="2012469"/>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516" name="Straight Connector 515"/>
              <p:cNvCxnSpPr>
                <a:stCxn id="511" idx="0"/>
                <a:endCxn id="509" idx="4"/>
              </p:cNvCxnSpPr>
              <p:nvPr/>
            </p:nvCxnSpPr>
            <p:spPr>
              <a:xfrm flipH="1" flipV="1">
                <a:off x="15627879" y="2077367"/>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517" name="Straight Connector 516"/>
              <p:cNvCxnSpPr>
                <a:stCxn id="513" idx="0"/>
                <a:endCxn id="512" idx="3"/>
              </p:cNvCxnSpPr>
              <p:nvPr/>
            </p:nvCxnSpPr>
            <p:spPr>
              <a:xfrm flipH="1" flipV="1">
                <a:off x="16274433" y="1844922"/>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518" name="Straight Connector 517"/>
              <p:cNvCxnSpPr>
                <a:stCxn id="513" idx="6"/>
                <a:endCxn id="510" idx="3"/>
              </p:cNvCxnSpPr>
              <p:nvPr/>
            </p:nvCxnSpPr>
            <p:spPr>
              <a:xfrm flipH="1" flipV="1">
                <a:off x="16093685" y="2058359"/>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519" name="Straight Connector 518"/>
              <p:cNvCxnSpPr>
                <a:stCxn id="512" idx="5"/>
                <a:endCxn id="510" idx="1"/>
              </p:cNvCxnSpPr>
              <p:nvPr/>
            </p:nvCxnSpPr>
            <p:spPr>
              <a:xfrm flipH="1">
                <a:off x="16093685" y="1844922"/>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520" name="Straight Connector 519"/>
              <p:cNvCxnSpPr>
                <a:stCxn id="511" idx="6"/>
                <a:endCxn id="505" idx="2"/>
              </p:cNvCxnSpPr>
              <p:nvPr/>
            </p:nvCxnSpPr>
            <p:spPr>
              <a:xfrm flipH="1" flipV="1">
                <a:off x="15438486" y="2334834"/>
                <a:ext cx="131206" cy="24870"/>
              </a:xfrm>
              <a:prstGeom prst="line">
                <a:avLst/>
              </a:prstGeom>
            </p:spPr>
            <p:style>
              <a:lnRef idx="1">
                <a:schemeClr val="dk1"/>
              </a:lnRef>
              <a:fillRef idx="0">
                <a:schemeClr val="dk1"/>
              </a:fillRef>
              <a:effectRef idx="0">
                <a:schemeClr val="dk1"/>
              </a:effectRef>
              <a:fontRef idx="minor">
                <a:schemeClr val="tx1"/>
              </a:fontRef>
            </p:style>
          </p:cxnSp>
        </p:grpSp>
        <p:grpSp>
          <p:nvGrpSpPr>
            <p:cNvPr id="567" name="Group 566"/>
            <p:cNvGrpSpPr/>
            <p:nvPr/>
          </p:nvGrpSpPr>
          <p:grpSpPr>
            <a:xfrm>
              <a:off x="14722897" y="2727399"/>
              <a:ext cx="1807546" cy="1021409"/>
              <a:chOff x="14992893" y="3214377"/>
              <a:chExt cx="1807546" cy="1021409"/>
            </a:xfrm>
          </p:grpSpPr>
          <p:sp>
            <p:nvSpPr>
              <p:cNvPr id="522" name="Oval 521"/>
              <p:cNvSpPr/>
              <p:nvPr/>
            </p:nvSpPr>
            <p:spPr>
              <a:xfrm rot="4487367">
                <a:off x="15385961" y="2821309"/>
                <a:ext cx="1021409" cy="1807546"/>
              </a:xfrm>
              <a:custGeom>
                <a:avLst/>
                <a:gdLst>
                  <a:gd name="connsiteX0" fmla="*/ 0 w 1021409"/>
                  <a:gd name="connsiteY0" fmla="*/ 903773 h 1807546"/>
                  <a:gd name="connsiteX1" fmla="*/ 510705 w 1021409"/>
                  <a:gd name="connsiteY1" fmla="*/ 0 h 1807546"/>
                  <a:gd name="connsiteX2" fmla="*/ 1021410 w 1021409"/>
                  <a:gd name="connsiteY2" fmla="*/ 903773 h 1807546"/>
                  <a:gd name="connsiteX3" fmla="*/ 510705 w 1021409"/>
                  <a:gd name="connsiteY3" fmla="*/ 1807546 h 1807546"/>
                  <a:gd name="connsiteX4" fmla="*/ 0 w 1021409"/>
                  <a:gd name="connsiteY4" fmla="*/ 903773 h 1807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09" h="1807546" fill="none" extrusionOk="0">
                    <a:moveTo>
                      <a:pt x="0" y="903773"/>
                    </a:moveTo>
                    <a:cubicBezTo>
                      <a:pt x="-979" y="397396"/>
                      <a:pt x="221647" y="-10716"/>
                      <a:pt x="510705" y="0"/>
                    </a:cubicBezTo>
                    <a:cubicBezTo>
                      <a:pt x="795836" y="35613"/>
                      <a:pt x="1013764" y="423867"/>
                      <a:pt x="1021410" y="903773"/>
                    </a:cubicBezTo>
                    <a:cubicBezTo>
                      <a:pt x="1029003" y="1391518"/>
                      <a:pt x="785922" y="1773571"/>
                      <a:pt x="510705" y="1807546"/>
                    </a:cubicBezTo>
                    <a:cubicBezTo>
                      <a:pt x="191571" y="1760395"/>
                      <a:pt x="74601" y="1375835"/>
                      <a:pt x="0" y="903773"/>
                    </a:cubicBezTo>
                    <a:close/>
                  </a:path>
                  <a:path w="1021409" h="1807546" stroke="0" extrusionOk="0">
                    <a:moveTo>
                      <a:pt x="0" y="903773"/>
                    </a:moveTo>
                    <a:cubicBezTo>
                      <a:pt x="-21071" y="356894"/>
                      <a:pt x="272615" y="-3811"/>
                      <a:pt x="510705" y="0"/>
                    </a:cubicBezTo>
                    <a:cubicBezTo>
                      <a:pt x="771167" y="48349"/>
                      <a:pt x="1009509" y="423305"/>
                      <a:pt x="1021410" y="903773"/>
                    </a:cubicBezTo>
                    <a:cubicBezTo>
                      <a:pt x="1015601" y="1398841"/>
                      <a:pt x="788164" y="1813232"/>
                      <a:pt x="510705" y="1807546"/>
                    </a:cubicBezTo>
                    <a:cubicBezTo>
                      <a:pt x="218453" y="1783220"/>
                      <a:pt x="-4967" y="1375165"/>
                      <a:pt x="0" y="903773"/>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p:cNvSpPr/>
              <p:nvPr/>
            </p:nvSpPr>
            <p:spPr>
              <a:xfrm flipH="1">
                <a:off x="15164219" y="3947110"/>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p:cNvSpPr/>
              <p:nvPr/>
            </p:nvSpPr>
            <p:spPr>
              <a:xfrm flipH="1">
                <a:off x="15185462" y="3618293"/>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p:cNvSpPr/>
              <p:nvPr/>
            </p:nvSpPr>
            <p:spPr>
              <a:xfrm flipH="1">
                <a:off x="15488415" y="388707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7" name="Straight Connector 526"/>
              <p:cNvCxnSpPr>
                <a:stCxn id="525" idx="4"/>
                <a:endCxn id="524" idx="0"/>
              </p:cNvCxnSpPr>
              <p:nvPr/>
            </p:nvCxnSpPr>
            <p:spPr>
              <a:xfrm flipH="1">
                <a:off x="15229117" y="3748089"/>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528" name="Straight Connector 527"/>
              <p:cNvCxnSpPr>
                <a:stCxn id="526" idx="6"/>
                <a:endCxn id="524" idx="2"/>
              </p:cNvCxnSpPr>
              <p:nvPr/>
            </p:nvCxnSpPr>
            <p:spPr>
              <a:xfrm flipH="1">
                <a:off x="15294015" y="3951970"/>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529" name="Straight Connector 528"/>
              <p:cNvCxnSpPr>
                <a:stCxn id="526" idx="7"/>
                <a:endCxn id="525" idx="3"/>
              </p:cNvCxnSpPr>
              <p:nvPr/>
            </p:nvCxnSpPr>
            <p:spPr>
              <a:xfrm flipH="1" flipV="1">
                <a:off x="15296250" y="3729081"/>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530" name="Oval 529"/>
              <p:cNvSpPr/>
              <p:nvPr/>
            </p:nvSpPr>
            <p:spPr>
              <a:xfrm flipH="1">
                <a:off x="15742706" y="3564707"/>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p:cNvSpPr/>
              <p:nvPr/>
            </p:nvSpPr>
            <p:spPr>
              <a:xfrm flipH="1">
                <a:off x="16162622" y="3564707"/>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Oval 531"/>
              <p:cNvSpPr/>
              <p:nvPr/>
            </p:nvSpPr>
            <p:spPr>
              <a:xfrm flipH="1">
                <a:off x="15749417" y="391194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val 532"/>
              <p:cNvSpPr/>
              <p:nvPr/>
            </p:nvSpPr>
            <p:spPr>
              <a:xfrm flipH="1">
                <a:off x="16343370" y="3351270"/>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p:cNvSpPr/>
              <p:nvPr/>
            </p:nvSpPr>
            <p:spPr>
              <a:xfrm flipH="1">
                <a:off x="16444867" y="374373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5" name="Straight Connector 534"/>
              <p:cNvCxnSpPr>
                <a:stCxn id="530" idx="5"/>
                <a:endCxn id="526" idx="0"/>
              </p:cNvCxnSpPr>
              <p:nvPr/>
            </p:nvCxnSpPr>
            <p:spPr>
              <a:xfrm flipH="1">
                <a:off x="15553313" y="3675495"/>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536" name="Straight Connector 535"/>
              <p:cNvCxnSpPr>
                <a:stCxn id="531" idx="6"/>
                <a:endCxn id="530" idx="2"/>
              </p:cNvCxnSpPr>
              <p:nvPr/>
            </p:nvCxnSpPr>
            <p:spPr>
              <a:xfrm flipH="1">
                <a:off x="15872502" y="3629605"/>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537" name="Straight Connector 536"/>
              <p:cNvCxnSpPr>
                <a:stCxn id="532" idx="0"/>
                <a:endCxn id="530" idx="4"/>
              </p:cNvCxnSpPr>
              <p:nvPr/>
            </p:nvCxnSpPr>
            <p:spPr>
              <a:xfrm flipH="1" flipV="1">
                <a:off x="15807604" y="3694503"/>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538" name="Straight Connector 537"/>
              <p:cNvCxnSpPr>
                <a:stCxn id="534" idx="0"/>
                <a:endCxn id="533" idx="3"/>
              </p:cNvCxnSpPr>
              <p:nvPr/>
            </p:nvCxnSpPr>
            <p:spPr>
              <a:xfrm flipH="1" flipV="1">
                <a:off x="16454158" y="3462058"/>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539" name="Straight Connector 538"/>
              <p:cNvCxnSpPr>
                <a:stCxn id="534" idx="6"/>
                <a:endCxn id="531" idx="3"/>
              </p:cNvCxnSpPr>
              <p:nvPr/>
            </p:nvCxnSpPr>
            <p:spPr>
              <a:xfrm flipH="1" flipV="1">
                <a:off x="16273410" y="3675495"/>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540" name="Straight Connector 539"/>
              <p:cNvCxnSpPr>
                <a:stCxn id="533" idx="5"/>
                <a:endCxn id="531" idx="1"/>
              </p:cNvCxnSpPr>
              <p:nvPr/>
            </p:nvCxnSpPr>
            <p:spPr>
              <a:xfrm flipH="1">
                <a:off x="16273410" y="3462058"/>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541" name="Straight Connector 540"/>
              <p:cNvCxnSpPr>
                <a:stCxn id="532" idx="6"/>
                <a:endCxn id="526" idx="2"/>
              </p:cNvCxnSpPr>
              <p:nvPr/>
            </p:nvCxnSpPr>
            <p:spPr>
              <a:xfrm flipH="1" flipV="1">
                <a:off x="15618211" y="3951970"/>
                <a:ext cx="131206" cy="24870"/>
              </a:xfrm>
              <a:prstGeom prst="line">
                <a:avLst/>
              </a:prstGeom>
            </p:spPr>
            <p:style>
              <a:lnRef idx="1">
                <a:schemeClr val="dk1"/>
              </a:lnRef>
              <a:fillRef idx="0">
                <a:schemeClr val="dk1"/>
              </a:fillRef>
              <a:effectRef idx="0">
                <a:schemeClr val="dk1"/>
              </a:effectRef>
              <a:fontRef idx="minor">
                <a:schemeClr val="tx1"/>
              </a:fontRef>
            </p:style>
          </p:cxnSp>
        </p:grpSp>
        <p:sp>
          <p:nvSpPr>
            <p:cNvPr id="543" name="Rectangle 542"/>
            <p:cNvSpPr/>
            <p:nvPr/>
          </p:nvSpPr>
          <p:spPr>
            <a:xfrm>
              <a:off x="16876932" y="3084093"/>
              <a:ext cx="2042134" cy="646331"/>
            </a:xfrm>
            <a:prstGeom prst="rect">
              <a:avLst/>
            </a:prstGeom>
          </p:spPr>
          <p:txBody>
            <a:bodyPr wrap="square">
              <a:spAutoFit/>
            </a:bodyPr>
            <a:lstStyle/>
            <a:p>
              <a:pPr algn="ctr"/>
              <a:r>
                <a:rPr lang="en-AU" dirty="0">
                  <a:solidFill>
                    <a:srgbClr val="313131"/>
                  </a:solidFill>
                  <a:latin typeface="Arial" panose="020B0604020202020204" pitchFamily="34" charset="0"/>
                </a:rPr>
                <a:t>overlapping</a:t>
              </a:r>
              <a:r>
                <a:rPr lang="zh-CN" altLang="en-US" dirty="0">
                  <a:solidFill>
                    <a:srgbClr val="313131"/>
                  </a:solidFill>
                  <a:latin typeface="Arial" panose="020B0604020202020204" pitchFamily="34" charset="0"/>
                </a:rPr>
                <a:t> </a:t>
              </a:r>
              <a:r>
                <a:rPr lang="en-US" altLang="zh-CN" dirty="0">
                  <a:solidFill>
                    <a:srgbClr val="313131"/>
                  </a:solidFill>
                  <a:latin typeface="Arial" panose="020B0604020202020204" pitchFamily="34" charset="0"/>
                </a:rPr>
                <a:t>as one hyperedge</a:t>
              </a:r>
              <a:endParaRPr lang="en-US" dirty="0"/>
            </a:p>
          </p:txBody>
        </p:sp>
        <p:sp>
          <p:nvSpPr>
            <p:cNvPr id="563" name="Right Arrow 562"/>
            <p:cNvSpPr/>
            <p:nvPr/>
          </p:nvSpPr>
          <p:spPr>
            <a:xfrm>
              <a:off x="14257380" y="1976455"/>
              <a:ext cx="400050" cy="1792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ight Arrow 568"/>
            <p:cNvSpPr/>
            <p:nvPr/>
          </p:nvSpPr>
          <p:spPr>
            <a:xfrm>
              <a:off x="14284410" y="3205575"/>
              <a:ext cx="400050" cy="1792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0" name="Group 569"/>
            <p:cNvGrpSpPr/>
            <p:nvPr/>
          </p:nvGrpSpPr>
          <p:grpSpPr>
            <a:xfrm>
              <a:off x="17000487" y="2026668"/>
              <a:ext cx="1807546" cy="1021409"/>
              <a:chOff x="14992893" y="3214377"/>
              <a:chExt cx="1807546" cy="1021409"/>
            </a:xfrm>
          </p:grpSpPr>
          <p:sp>
            <p:nvSpPr>
              <p:cNvPr id="571" name="Oval 570"/>
              <p:cNvSpPr/>
              <p:nvPr/>
            </p:nvSpPr>
            <p:spPr>
              <a:xfrm rot="4487367">
                <a:off x="15385961" y="2821309"/>
                <a:ext cx="1021409" cy="1807546"/>
              </a:xfrm>
              <a:custGeom>
                <a:avLst/>
                <a:gdLst>
                  <a:gd name="connsiteX0" fmla="*/ 0 w 1021409"/>
                  <a:gd name="connsiteY0" fmla="*/ 903773 h 1807546"/>
                  <a:gd name="connsiteX1" fmla="*/ 510705 w 1021409"/>
                  <a:gd name="connsiteY1" fmla="*/ 0 h 1807546"/>
                  <a:gd name="connsiteX2" fmla="*/ 1021410 w 1021409"/>
                  <a:gd name="connsiteY2" fmla="*/ 903773 h 1807546"/>
                  <a:gd name="connsiteX3" fmla="*/ 510705 w 1021409"/>
                  <a:gd name="connsiteY3" fmla="*/ 1807546 h 1807546"/>
                  <a:gd name="connsiteX4" fmla="*/ 0 w 1021409"/>
                  <a:gd name="connsiteY4" fmla="*/ 903773 h 1807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09" h="1807546" fill="none" extrusionOk="0">
                    <a:moveTo>
                      <a:pt x="0" y="903773"/>
                    </a:moveTo>
                    <a:cubicBezTo>
                      <a:pt x="-979" y="397396"/>
                      <a:pt x="221647" y="-10716"/>
                      <a:pt x="510705" y="0"/>
                    </a:cubicBezTo>
                    <a:cubicBezTo>
                      <a:pt x="795836" y="35613"/>
                      <a:pt x="1013764" y="423867"/>
                      <a:pt x="1021410" y="903773"/>
                    </a:cubicBezTo>
                    <a:cubicBezTo>
                      <a:pt x="1029003" y="1391518"/>
                      <a:pt x="785922" y="1773571"/>
                      <a:pt x="510705" y="1807546"/>
                    </a:cubicBezTo>
                    <a:cubicBezTo>
                      <a:pt x="191571" y="1760395"/>
                      <a:pt x="74601" y="1375835"/>
                      <a:pt x="0" y="903773"/>
                    </a:cubicBezTo>
                    <a:close/>
                  </a:path>
                  <a:path w="1021409" h="1807546" stroke="0" extrusionOk="0">
                    <a:moveTo>
                      <a:pt x="0" y="903773"/>
                    </a:moveTo>
                    <a:cubicBezTo>
                      <a:pt x="-21071" y="356894"/>
                      <a:pt x="272615" y="-3811"/>
                      <a:pt x="510705" y="0"/>
                    </a:cubicBezTo>
                    <a:cubicBezTo>
                      <a:pt x="771167" y="48349"/>
                      <a:pt x="1009509" y="423305"/>
                      <a:pt x="1021410" y="903773"/>
                    </a:cubicBezTo>
                    <a:cubicBezTo>
                      <a:pt x="1015601" y="1398841"/>
                      <a:pt x="788164" y="1813232"/>
                      <a:pt x="510705" y="1807546"/>
                    </a:cubicBezTo>
                    <a:cubicBezTo>
                      <a:pt x="218453" y="1783220"/>
                      <a:pt x="-4967" y="1375165"/>
                      <a:pt x="0" y="903773"/>
                    </a:cubicBezTo>
                    <a:close/>
                  </a:path>
                </a:pathLst>
              </a:custGeom>
              <a:solidFill>
                <a:schemeClr val="bg2">
                  <a:lumMod val="75000"/>
                  <a:alpha val="2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2" name="Oval 571"/>
              <p:cNvSpPr/>
              <p:nvPr/>
            </p:nvSpPr>
            <p:spPr>
              <a:xfrm flipH="1">
                <a:off x="15164219" y="3947110"/>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Oval 572"/>
              <p:cNvSpPr/>
              <p:nvPr/>
            </p:nvSpPr>
            <p:spPr>
              <a:xfrm flipH="1">
                <a:off x="15185462" y="3618293"/>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p:cNvSpPr/>
              <p:nvPr/>
            </p:nvSpPr>
            <p:spPr>
              <a:xfrm flipH="1">
                <a:off x="15488415" y="388707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5" name="Straight Connector 574"/>
              <p:cNvCxnSpPr>
                <a:stCxn id="573" idx="4"/>
                <a:endCxn id="572" idx="0"/>
              </p:cNvCxnSpPr>
              <p:nvPr/>
            </p:nvCxnSpPr>
            <p:spPr>
              <a:xfrm flipH="1">
                <a:off x="15229117" y="3748089"/>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576" name="Straight Connector 575"/>
              <p:cNvCxnSpPr>
                <a:stCxn id="574" idx="6"/>
                <a:endCxn id="572" idx="2"/>
              </p:cNvCxnSpPr>
              <p:nvPr/>
            </p:nvCxnSpPr>
            <p:spPr>
              <a:xfrm flipH="1">
                <a:off x="15294015" y="3951970"/>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577" name="Straight Connector 576"/>
              <p:cNvCxnSpPr>
                <a:stCxn id="574" idx="7"/>
                <a:endCxn id="573" idx="3"/>
              </p:cNvCxnSpPr>
              <p:nvPr/>
            </p:nvCxnSpPr>
            <p:spPr>
              <a:xfrm flipH="1" flipV="1">
                <a:off x="15296250" y="3729081"/>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578" name="Oval 577"/>
              <p:cNvSpPr/>
              <p:nvPr/>
            </p:nvSpPr>
            <p:spPr>
              <a:xfrm flipH="1">
                <a:off x="15742706" y="3564707"/>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Oval 578"/>
              <p:cNvSpPr/>
              <p:nvPr/>
            </p:nvSpPr>
            <p:spPr>
              <a:xfrm flipH="1">
                <a:off x="16162622" y="3564707"/>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Oval 579"/>
              <p:cNvSpPr/>
              <p:nvPr/>
            </p:nvSpPr>
            <p:spPr>
              <a:xfrm flipH="1">
                <a:off x="15749417" y="391194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p:cNvSpPr/>
              <p:nvPr/>
            </p:nvSpPr>
            <p:spPr>
              <a:xfrm flipH="1">
                <a:off x="16343370" y="3351270"/>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p:cNvSpPr/>
              <p:nvPr/>
            </p:nvSpPr>
            <p:spPr>
              <a:xfrm flipH="1">
                <a:off x="16444867" y="374373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3" name="Straight Connector 582"/>
              <p:cNvCxnSpPr>
                <a:stCxn id="578" idx="5"/>
                <a:endCxn id="574" idx="0"/>
              </p:cNvCxnSpPr>
              <p:nvPr/>
            </p:nvCxnSpPr>
            <p:spPr>
              <a:xfrm flipH="1">
                <a:off x="15553313" y="3675495"/>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584" name="Straight Connector 583"/>
              <p:cNvCxnSpPr>
                <a:stCxn id="579" idx="6"/>
                <a:endCxn id="578" idx="2"/>
              </p:cNvCxnSpPr>
              <p:nvPr/>
            </p:nvCxnSpPr>
            <p:spPr>
              <a:xfrm flipH="1">
                <a:off x="15872502" y="3629605"/>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585" name="Straight Connector 584"/>
              <p:cNvCxnSpPr>
                <a:stCxn id="580" idx="0"/>
                <a:endCxn id="578" idx="4"/>
              </p:cNvCxnSpPr>
              <p:nvPr/>
            </p:nvCxnSpPr>
            <p:spPr>
              <a:xfrm flipH="1" flipV="1">
                <a:off x="15807604" y="3694503"/>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586" name="Straight Connector 585"/>
              <p:cNvCxnSpPr>
                <a:stCxn id="582" idx="0"/>
                <a:endCxn id="581" idx="3"/>
              </p:cNvCxnSpPr>
              <p:nvPr/>
            </p:nvCxnSpPr>
            <p:spPr>
              <a:xfrm flipH="1" flipV="1">
                <a:off x="16454158" y="3462058"/>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587" name="Straight Connector 586"/>
              <p:cNvCxnSpPr>
                <a:stCxn id="582" idx="6"/>
                <a:endCxn id="579" idx="3"/>
              </p:cNvCxnSpPr>
              <p:nvPr/>
            </p:nvCxnSpPr>
            <p:spPr>
              <a:xfrm flipH="1" flipV="1">
                <a:off x="16273410" y="3675495"/>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588" name="Straight Connector 587"/>
              <p:cNvCxnSpPr>
                <a:stCxn id="581" idx="5"/>
                <a:endCxn id="579" idx="1"/>
              </p:cNvCxnSpPr>
              <p:nvPr/>
            </p:nvCxnSpPr>
            <p:spPr>
              <a:xfrm flipH="1">
                <a:off x="16273410" y="3462058"/>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589" name="Straight Connector 588"/>
              <p:cNvCxnSpPr>
                <a:stCxn id="580" idx="6"/>
                <a:endCxn id="574" idx="2"/>
              </p:cNvCxnSpPr>
              <p:nvPr/>
            </p:nvCxnSpPr>
            <p:spPr>
              <a:xfrm flipH="1" flipV="1">
                <a:off x="15618211" y="3951970"/>
                <a:ext cx="131206" cy="24870"/>
              </a:xfrm>
              <a:prstGeom prst="line">
                <a:avLst/>
              </a:prstGeom>
            </p:spPr>
            <p:style>
              <a:lnRef idx="1">
                <a:schemeClr val="dk1"/>
              </a:lnRef>
              <a:fillRef idx="0">
                <a:schemeClr val="dk1"/>
              </a:fillRef>
              <a:effectRef idx="0">
                <a:schemeClr val="dk1"/>
              </a:effectRef>
              <a:fontRef idx="minor">
                <a:schemeClr val="tx1"/>
              </a:fontRef>
            </p:style>
          </p:cxnSp>
        </p:grpSp>
        <p:sp>
          <p:nvSpPr>
            <p:cNvPr id="590" name="Right Arrow 589"/>
            <p:cNvSpPr/>
            <p:nvPr/>
          </p:nvSpPr>
          <p:spPr>
            <a:xfrm rot="2185335">
              <a:off x="16586310" y="2256914"/>
              <a:ext cx="400050" cy="1792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Right Arrow 590"/>
            <p:cNvSpPr/>
            <p:nvPr/>
          </p:nvSpPr>
          <p:spPr>
            <a:xfrm rot="19290162">
              <a:off x="16588142" y="2723848"/>
              <a:ext cx="400050" cy="1792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92" name="Rectangle 591"/>
                <p:cNvSpPr/>
                <p:nvPr/>
              </p:nvSpPr>
              <p:spPr>
                <a:xfrm>
                  <a:off x="10579371" y="2069556"/>
                  <a:ext cx="2042134" cy="369332"/>
                </a:xfrm>
                <a:prstGeom prst="rect">
                  <a:avLst/>
                </a:prstGeom>
              </p:spPr>
              <p:txBody>
                <a:bodyPr wrap="square">
                  <a:spAutoFit/>
                </a:bodyPr>
                <a:lstStyle/>
                <a:p>
                  <a:pPr algn="ctr"/>
                  <a:r>
                    <a:rPr lang="en-US" dirty="0">
                      <a:solidFill>
                        <a:srgbClr val="313131"/>
                      </a:solidFill>
                      <a:latin typeface="Arial" panose="020B0604020202020204" pitchFamily="34" charset="0"/>
                    </a:rPr>
                    <a:t>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oMath>
                  </a14:m>
                  <a:r>
                    <a:rPr lang="en-US" dirty="0">
                      <a:solidFill>
                        <a:srgbClr val="313131"/>
                      </a:solidFill>
                      <a:latin typeface="Arial" panose="020B0604020202020204" pitchFamily="34" charset="0"/>
                    </a:rPr>
                    <a:t> </a:t>
                  </a:r>
                  <a:endParaRPr lang="en-US" dirty="0"/>
                </a:p>
              </p:txBody>
            </p:sp>
          </mc:Choice>
          <mc:Fallback>
            <p:sp>
              <p:nvSpPr>
                <p:cNvPr id="592" name="Rectangle 591"/>
                <p:cNvSpPr>
                  <a:spLocks noRot="1" noChangeAspect="1" noMove="1" noResize="1" noEditPoints="1" noAdjustHandles="1" noChangeArrowheads="1" noChangeShapeType="1" noTextEdit="1"/>
                </p:cNvSpPr>
                <p:nvPr/>
              </p:nvSpPr>
              <p:spPr>
                <a:xfrm>
                  <a:off x="10579371" y="2069556"/>
                  <a:ext cx="2042134" cy="369332"/>
                </a:xfrm>
                <a:prstGeom prst="rect">
                  <a:avLst/>
                </a:prstGeom>
                <a:blipFill rotWithShape="1">
                  <a:blip r:embed="rId1"/>
                </a:blipFill>
              </p:spPr>
              <p:txBody>
                <a:bodyPr/>
                <a:lstStyle/>
                <a:p>
                  <a:r>
                    <a:rPr lang="zh-CN" altLang="en-US">
                      <a:noFill/>
                    </a:rPr>
                    <a:t> </a:t>
                  </a:r>
                </a:p>
              </p:txBody>
            </p:sp>
          </mc:Fallback>
        </mc:AlternateContent>
        <p:sp>
          <p:nvSpPr>
            <p:cNvPr id="593" name="Rectangle 592"/>
            <p:cNvSpPr/>
            <p:nvPr/>
          </p:nvSpPr>
          <p:spPr>
            <a:xfrm>
              <a:off x="13509751" y="1339606"/>
              <a:ext cx="2042134" cy="369332"/>
            </a:xfrm>
            <a:prstGeom prst="rect">
              <a:avLst/>
            </a:prstGeom>
          </p:spPr>
          <p:txBody>
            <a:bodyPr wrap="square">
              <a:spAutoFit/>
            </a:bodyPr>
            <a:lstStyle/>
            <a:p>
              <a:pPr algn="ctr"/>
              <a:r>
                <a:rPr lang="en-US" dirty="0">
                  <a:solidFill>
                    <a:srgbClr val="313131"/>
                  </a:solidFill>
                  <a:latin typeface="Arial" panose="020B0604020202020204" pitchFamily="34" charset="0"/>
                </a:rPr>
                <a:t>succeed</a:t>
              </a:r>
              <a:endParaRPr lang="en-US" dirty="0"/>
            </a:p>
          </p:txBody>
        </p:sp>
        <mc:AlternateContent xmlns:mc="http://schemas.openxmlformats.org/markup-compatibility/2006">
          <mc:Choice xmlns:a14="http://schemas.microsoft.com/office/drawing/2010/main" Requires="a14">
            <p:sp>
              <p:nvSpPr>
                <p:cNvPr id="594" name="TextBox 593"/>
                <p:cNvSpPr txBox="1"/>
                <p:nvPr/>
              </p:nvSpPr>
              <p:spPr>
                <a:xfrm>
                  <a:off x="12291617" y="1607123"/>
                  <a:ext cx="44666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594" name="TextBox 593"/>
                <p:cNvSpPr txBox="1">
                  <a:spLocks noRot="1" noChangeAspect="1" noMove="1" noResize="1" noEditPoints="1" noAdjustHandles="1" noChangeArrowheads="1" noChangeShapeType="1" noTextEdit="1"/>
                </p:cNvSpPr>
                <p:nvPr/>
              </p:nvSpPr>
              <p:spPr>
                <a:xfrm>
                  <a:off x="12291617" y="1607123"/>
                  <a:ext cx="446661"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5" name="TextBox 594"/>
                <p:cNvSpPr txBox="1"/>
                <p:nvPr/>
              </p:nvSpPr>
              <p:spPr>
                <a:xfrm>
                  <a:off x="13274498" y="1290081"/>
                  <a:ext cx="4519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595" name="TextBox 594"/>
                <p:cNvSpPr txBox="1">
                  <a:spLocks noRot="1" noChangeAspect="1" noMove="1" noResize="1" noEditPoints="1" noAdjustHandles="1" noChangeArrowheads="1" noChangeShapeType="1" noTextEdit="1"/>
                </p:cNvSpPr>
                <p:nvPr/>
              </p:nvSpPr>
              <p:spPr>
                <a:xfrm>
                  <a:off x="13274498" y="1290081"/>
                  <a:ext cx="451982"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6" name="TextBox 595"/>
                <p:cNvSpPr txBox="1"/>
                <p:nvPr/>
              </p:nvSpPr>
              <p:spPr>
                <a:xfrm>
                  <a:off x="15563807" y="1199909"/>
                  <a:ext cx="44666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596" name="TextBox 595"/>
                <p:cNvSpPr txBox="1">
                  <a:spLocks noRot="1" noChangeAspect="1" noMove="1" noResize="1" noEditPoints="1" noAdjustHandles="1" noChangeArrowheads="1" noChangeShapeType="1" noTextEdit="1"/>
                </p:cNvSpPr>
                <p:nvPr/>
              </p:nvSpPr>
              <p:spPr>
                <a:xfrm>
                  <a:off x="15563807" y="1199909"/>
                  <a:ext cx="446661"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7" name="TextBox 596"/>
                <p:cNvSpPr txBox="1"/>
                <p:nvPr/>
              </p:nvSpPr>
              <p:spPr>
                <a:xfrm>
                  <a:off x="12510472" y="2762156"/>
                  <a:ext cx="44666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597" name="TextBox 596"/>
                <p:cNvSpPr txBox="1">
                  <a:spLocks noRot="1" noChangeAspect="1" noMove="1" noResize="1" noEditPoints="1" noAdjustHandles="1" noChangeArrowheads="1" noChangeShapeType="1" noTextEdit="1"/>
                </p:cNvSpPr>
                <p:nvPr/>
              </p:nvSpPr>
              <p:spPr>
                <a:xfrm>
                  <a:off x="12510472" y="2762156"/>
                  <a:ext cx="446661"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8" name="TextBox 597"/>
                <p:cNvSpPr txBox="1"/>
                <p:nvPr/>
              </p:nvSpPr>
              <p:spPr>
                <a:xfrm>
                  <a:off x="13283760" y="2539578"/>
                  <a:ext cx="4519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598" name="TextBox 597"/>
                <p:cNvSpPr txBox="1">
                  <a:spLocks noRot="1" noChangeAspect="1" noMove="1" noResize="1" noEditPoints="1" noAdjustHandles="1" noChangeArrowheads="1" noChangeShapeType="1" noTextEdit="1"/>
                </p:cNvSpPr>
                <p:nvPr/>
              </p:nvSpPr>
              <p:spPr>
                <a:xfrm>
                  <a:off x="13283760" y="2539578"/>
                  <a:ext cx="451982"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9" name="TextBox 598"/>
                <p:cNvSpPr txBox="1"/>
                <p:nvPr/>
              </p:nvSpPr>
              <p:spPr>
                <a:xfrm>
                  <a:off x="16069605" y="3481486"/>
                  <a:ext cx="4519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599" name="TextBox 598"/>
                <p:cNvSpPr txBox="1">
                  <a:spLocks noRot="1" noChangeAspect="1" noMove="1" noResize="1" noEditPoints="1" noAdjustHandles="1" noChangeArrowheads="1" noChangeShapeType="1" noTextEdit="1"/>
                </p:cNvSpPr>
                <p:nvPr/>
              </p:nvSpPr>
              <p:spPr>
                <a:xfrm>
                  <a:off x="16069605" y="3481486"/>
                  <a:ext cx="451982" cy="369332"/>
                </a:xfrm>
                <a:prstGeom prst="rect">
                  <a:avLst/>
                </a:prstGeom>
                <a:blipFill rotWithShape="1">
                  <a:blip r:embed="rId3"/>
                </a:blipFill>
              </p:spPr>
              <p:txBody>
                <a:bodyPr/>
                <a:lstStyle/>
                <a:p>
                  <a:r>
                    <a:rPr lang="zh-CN" altLang="en-US">
                      <a:noFill/>
                    </a:rPr>
                    <a:t> </a:t>
                  </a:r>
                </a:p>
              </p:txBody>
            </p:sp>
          </mc:Fallback>
        </mc:AlternateContent>
        <p:grpSp>
          <p:nvGrpSpPr>
            <p:cNvPr id="600" name="Group 599"/>
            <p:cNvGrpSpPr/>
            <p:nvPr/>
          </p:nvGrpSpPr>
          <p:grpSpPr>
            <a:xfrm>
              <a:off x="12476204" y="4421558"/>
              <a:ext cx="1791060" cy="946747"/>
              <a:chOff x="12365170" y="1615767"/>
              <a:chExt cx="1791060" cy="946747"/>
            </a:xfrm>
          </p:grpSpPr>
          <p:sp>
            <p:nvSpPr>
              <p:cNvPr id="601" name="Oval 600"/>
              <p:cNvSpPr/>
              <p:nvPr/>
            </p:nvSpPr>
            <p:spPr>
              <a:xfrm rot="5400000">
                <a:off x="13251739" y="1444007"/>
                <a:ext cx="693951" cy="1115031"/>
              </a:xfrm>
              <a:custGeom>
                <a:avLst/>
                <a:gdLst>
                  <a:gd name="connsiteX0" fmla="*/ 0 w 693951"/>
                  <a:gd name="connsiteY0" fmla="*/ 557516 h 1115031"/>
                  <a:gd name="connsiteX1" fmla="*/ 346976 w 693951"/>
                  <a:gd name="connsiteY1" fmla="*/ 0 h 1115031"/>
                  <a:gd name="connsiteX2" fmla="*/ 693952 w 693951"/>
                  <a:gd name="connsiteY2" fmla="*/ 557516 h 1115031"/>
                  <a:gd name="connsiteX3" fmla="*/ 346976 w 693951"/>
                  <a:gd name="connsiteY3" fmla="*/ 1115032 h 1115031"/>
                  <a:gd name="connsiteX4" fmla="*/ 0 w 693951"/>
                  <a:gd name="connsiteY4" fmla="*/ 557516 h 111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115031" extrusionOk="0">
                    <a:moveTo>
                      <a:pt x="0" y="557516"/>
                    </a:moveTo>
                    <a:cubicBezTo>
                      <a:pt x="-5892" y="236260"/>
                      <a:pt x="185357" y="-2602"/>
                      <a:pt x="346976" y="0"/>
                    </a:cubicBezTo>
                    <a:cubicBezTo>
                      <a:pt x="528386" y="22884"/>
                      <a:pt x="682499" y="267578"/>
                      <a:pt x="693952" y="557516"/>
                    </a:cubicBezTo>
                    <a:cubicBezTo>
                      <a:pt x="676214" y="852989"/>
                      <a:pt x="515898" y="1143127"/>
                      <a:pt x="346976" y="1115032"/>
                    </a:cubicBezTo>
                    <a:cubicBezTo>
                      <a:pt x="152102" y="1107292"/>
                      <a:pt x="-4950" y="837770"/>
                      <a:pt x="0" y="557516"/>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2" name="Oval 601"/>
              <p:cNvSpPr/>
              <p:nvPr/>
            </p:nvSpPr>
            <p:spPr>
              <a:xfrm rot="20845452">
                <a:off x="12365170" y="1830308"/>
                <a:ext cx="1093015" cy="732206"/>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Oval 602"/>
              <p:cNvSpPr/>
              <p:nvPr/>
            </p:nvSpPr>
            <p:spPr>
              <a:xfrm flipH="1">
                <a:off x="12512641" y="233208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p:cNvSpPr/>
              <p:nvPr/>
            </p:nvSpPr>
            <p:spPr>
              <a:xfrm flipH="1">
                <a:off x="12533884" y="2003269"/>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Oval 604"/>
              <p:cNvSpPr/>
              <p:nvPr/>
            </p:nvSpPr>
            <p:spPr>
              <a:xfrm flipH="1">
                <a:off x="12836837" y="2272048"/>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p:cNvCxnSpPr>
                <a:stCxn id="604" idx="4"/>
                <a:endCxn id="603" idx="0"/>
              </p:cNvCxnSpPr>
              <p:nvPr/>
            </p:nvCxnSpPr>
            <p:spPr>
              <a:xfrm flipH="1">
                <a:off x="12577539" y="2133065"/>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607" name="Straight Connector 606"/>
              <p:cNvCxnSpPr>
                <a:stCxn id="605" idx="6"/>
                <a:endCxn id="603" idx="2"/>
              </p:cNvCxnSpPr>
              <p:nvPr/>
            </p:nvCxnSpPr>
            <p:spPr>
              <a:xfrm flipH="1">
                <a:off x="12642437" y="2336946"/>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608" name="Straight Connector 607"/>
              <p:cNvCxnSpPr>
                <a:stCxn id="605" idx="7"/>
                <a:endCxn id="604" idx="3"/>
              </p:cNvCxnSpPr>
              <p:nvPr/>
            </p:nvCxnSpPr>
            <p:spPr>
              <a:xfrm flipH="1" flipV="1">
                <a:off x="12644672" y="2114057"/>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609" name="Oval 608"/>
              <p:cNvSpPr/>
              <p:nvPr/>
            </p:nvSpPr>
            <p:spPr>
              <a:xfrm flipH="1">
                <a:off x="13091128" y="1949683"/>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Oval 609"/>
              <p:cNvSpPr/>
              <p:nvPr/>
            </p:nvSpPr>
            <p:spPr>
              <a:xfrm flipH="1">
                <a:off x="13511044" y="1949683"/>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Oval 610"/>
              <p:cNvSpPr/>
              <p:nvPr/>
            </p:nvSpPr>
            <p:spPr>
              <a:xfrm flipH="1">
                <a:off x="13097839" y="2296918"/>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Oval 611"/>
              <p:cNvSpPr/>
              <p:nvPr/>
            </p:nvSpPr>
            <p:spPr>
              <a:xfrm flipH="1">
                <a:off x="13691792" y="173624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Oval 612"/>
              <p:cNvSpPr/>
              <p:nvPr/>
            </p:nvSpPr>
            <p:spPr>
              <a:xfrm flipH="1">
                <a:off x="13793289" y="2128708"/>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4" name="Straight Connector 613"/>
              <p:cNvCxnSpPr>
                <a:stCxn id="609" idx="5"/>
                <a:endCxn id="605" idx="0"/>
              </p:cNvCxnSpPr>
              <p:nvPr/>
            </p:nvCxnSpPr>
            <p:spPr>
              <a:xfrm flipH="1">
                <a:off x="12901735" y="2060471"/>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615" name="Straight Connector 614"/>
              <p:cNvCxnSpPr>
                <a:stCxn id="610" idx="6"/>
                <a:endCxn id="609" idx="2"/>
              </p:cNvCxnSpPr>
              <p:nvPr/>
            </p:nvCxnSpPr>
            <p:spPr>
              <a:xfrm flipH="1">
                <a:off x="13220924" y="2014581"/>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616" name="Straight Connector 615"/>
              <p:cNvCxnSpPr>
                <a:stCxn id="611" idx="0"/>
                <a:endCxn id="609" idx="4"/>
              </p:cNvCxnSpPr>
              <p:nvPr/>
            </p:nvCxnSpPr>
            <p:spPr>
              <a:xfrm flipH="1" flipV="1">
                <a:off x="13156026" y="2079479"/>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617" name="Straight Connector 616"/>
              <p:cNvCxnSpPr>
                <a:stCxn id="613" idx="0"/>
                <a:endCxn id="612" idx="3"/>
              </p:cNvCxnSpPr>
              <p:nvPr/>
            </p:nvCxnSpPr>
            <p:spPr>
              <a:xfrm flipH="1" flipV="1">
                <a:off x="13802580" y="1847034"/>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618" name="Straight Connector 617"/>
              <p:cNvCxnSpPr>
                <a:stCxn id="613" idx="6"/>
                <a:endCxn id="610" idx="3"/>
              </p:cNvCxnSpPr>
              <p:nvPr/>
            </p:nvCxnSpPr>
            <p:spPr>
              <a:xfrm flipH="1" flipV="1">
                <a:off x="13621832" y="2060471"/>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619" name="Straight Connector 618"/>
              <p:cNvCxnSpPr>
                <a:stCxn id="612" idx="5"/>
                <a:endCxn id="610" idx="1"/>
              </p:cNvCxnSpPr>
              <p:nvPr/>
            </p:nvCxnSpPr>
            <p:spPr>
              <a:xfrm flipH="1">
                <a:off x="13621832" y="1847034"/>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620" name="Straight Connector 619"/>
              <p:cNvCxnSpPr>
                <a:stCxn id="611" idx="6"/>
                <a:endCxn id="605" idx="2"/>
              </p:cNvCxnSpPr>
              <p:nvPr/>
            </p:nvCxnSpPr>
            <p:spPr>
              <a:xfrm flipH="1" flipV="1">
                <a:off x="12966633" y="2336946"/>
                <a:ext cx="131206" cy="24870"/>
              </a:xfrm>
              <a:prstGeom prst="line">
                <a:avLst/>
              </a:prstGeom>
            </p:spPr>
            <p:style>
              <a:lnRef idx="1">
                <a:schemeClr val="dk1"/>
              </a:lnRef>
              <a:fillRef idx="0">
                <a:schemeClr val="dk1"/>
              </a:fillRef>
              <a:effectRef idx="0">
                <a:schemeClr val="dk1"/>
              </a:effectRef>
              <a:fontRef idx="minor">
                <a:schemeClr val="tx1"/>
              </a:fontRef>
            </p:style>
          </p:cxnSp>
          <p:cxnSp>
            <p:nvCxnSpPr>
              <p:cNvPr id="621" name="Straight Arrow Connector 620"/>
              <p:cNvCxnSpPr/>
              <p:nvPr/>
            </p:nvCxnSpPr>
            <p:spPr>
              <a:xfrm flipV="1">
                <a:off x="12836837" y="1615767"/>
                <a:ext cx="436733" cy="118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22" name="Group 621"/>
            <p:cNvGrpSpPr/>
            <p:nvPr/>
          </p:nvGrpSpPr>
          <p:grpSpPr>
            <a:xfrm>
              <a:off x="12569281" y="5666136"/>
              <a:ext cx="1791060" cy="923738"/>
              <a:chOff x="12458247" y="3194454"/>
              <a:chExt cx="1791060" cy="923738"/>
            </a:xfrm>
          </p:grpSpPr>
          <p:sp>
            <p:nvSpPr>
              <p:cNvPr id="623" name="Oval 622"/>
              <p:cNvSpPr/>
              <p:nvPr/>
            </p:nvSpPr>
            <p:spPr>
              <a:xfrm rot="5400000">
                <a:off x="13344816" y="2999685"/>
                <a:ext cx="693951" cy="1115031"/>
              </a:xfrm>
              <a:custGeom>
                <a:avLst/>
                <a:gdLst>
                  <a:gd name="connsiteX0" fmla="*/ 0 w 693951"/>
                  <a:gd name="connsiteY0" fmla="*/ 557516 h 1115031"/>
                  <a:gd name="connsiteX1" fmla="*/ 346976 w 693951"/>
                  <a:gd name="connsiteY1" fmla="*/ 0 h 1115031"/>
                  <a:gd name="connsiteX2" fmla="*/ 693952 w 693951"/>
                  <a:gd name="connsiteY2" fmla="*/ 557516 h 1115031"/>
                  <a:gd name="connsiteX3" fmla="*/ 346976 w 693951"/>
                  <a:gd name="connsiteY3" fmla="*/ 1115032 h 1115031"/>
                  <a:gd name="connsiteX4" fmla="*/ 0 w 693951"/>
                  <a:gd name="connsiteY4" fmla="*/ 557516 h 111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115031" extrusionOk="0">
                    <a:moveTo>
                      <a:pt x="0" y="557516"/>
                    </a:moveTo>
                    <a:cubicBezTo>
                      <a:pt x="-5892" y="236260"/>
                      <a:pt x="185357" y="-2602"/>
                      <a:pt x="346976" y="0"/>
                    </a:cubicBezTo>
                    <a:cubicBezTo>
                      <a:pt x="528386" y="22884"/>
                      <a:pt x="682499" y="267578"/>
                      <a:pt x="693952" y="557516"/>
                    </a:cubicBezTo>
                    <a:cubicBezTo>
                      <a:pt x="676214" y="852989"/>
                      <a:pt x="515898" y="1143127"/>
                      <a:pt x="346976" y="1115032"/>
                    </a:cubicBezTo>
                    <a:cubicBezTo>
                      <a:pt x="152102" y="1107292"/>
                      <a:pt x="-4950" y="837770"/>
                      <a:pt x="0" y="557516"/>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4" name="Oval 623"/>
              <p:cNvSpPr/>
              <p:nvPr/>
            </p:nvSpPr>
            <p:spPr>
              <a:xfrm rot="20845452">
                <a:off x="12458247" y="3385986"/>
                <a:ext cx="1093015" cy="732206"/>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5" name="Oval 624"/>
              <p:cNvSpPr/>
              <p:nvPr/>
            </p:nvSpPr>
            <p:spPr>
              <a:xfrm flipH="1">
                <a:off x="12605718" y="388776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Oval 625"/>
              <p:cNvSpPr/>
              <p:nvPr/>
            </p:nvSpPr>
            <p:spPr>
              <a:xfrm flipH="1">
                <a:off x="12626961" y="355894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Oval 626"/>
              <p:cNvSpPr/>
              <p:nvPr/>
            </p:nvSpPr>
            <p:spPr>
              <a:xfrm flipH="1">
                <a:off x="12929914" y="382772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8" name="Straight Connector 627"/>
              <p:cNvCxnSpPr>
                <a:stCxn id="626" idx="4"/>
                <a:endCxn id="625" idx="0"/>
              </p:cNvCxnSpPr>
              <p:nvPr/>
            </p:nvCxnSpPr>
            <p:spPr>
              <a:xfrm flipH="1">
                <a:off x="12670616" y="3688743"/>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629" name="Straight Connector 628"/>
              <p:cNvCxnSpPr>
                <a:stCxn id="627" idx="6"/>
                <a:endCxn id="625" idx="2"/>
              </p:cNvCxnSpPr>
              <p:nvPr/>
            </p:nvCxnSpPr>
            <p:spPr>
              <a:xfrm flipH="1">
                <a:off x="12735514" y="3892624"/>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630" name="Straight Connector 629"/>
              <p:cNvCxnSpPr>
                <a:stCxn id="627" idx="7"/>
                <a:endCxn id="626" idx="3"/>
              </p:cNvCxnSpPr>
              <p:nvPr/>
            </p:nvCxnSpPr>
            <p:spPr>
              <a:xfrm flipH="1" flipV="1">
                <a:off x="12737749" y="3669735"/>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631" name="Oval 630"/>
              <p:cNvSpPr/>
              <p:nvPr/>
            </p:nvSpPr>
            <p:spPr>
              <a:xfrm flipH="1">
                <a:off x="13184205" y="350536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val 631"/>
              <p:cNvSpPr/>
              <p:nvPr/>
            </p:nvSpPr>
            <p:spPr>
              <a:xfrm flipH="1">
                <a:off x="13604121" y="350536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Oval 632"/>
              <p:cNvSpPr/>
              <p:nvPr/>
            </p:nvSpPr>
            <p:spPr>
              <a:xfrm flipH="1">
                <a:off x="13190916" y="385259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Oval 633"/>
              <p:cNvSpPr/>
              <p:nvPr/>
            </p:nvSpPr>
            <p:spPr>
              <a:xfrm flipH="1">
                <a:off x="13784869" y="329192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Oval 634"/>
              <p:cNvSpPr/>
              <p:nvPr/>
            </p:nvSpPr>
            <p:spPr>
              <a:xfrm flipH="1">
                <a:off x="13886366" y="368438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6" name="Straight Connector 635"/>
              <p:cNvCxnSpPr>
                <a:stCxn id="631" idx="5"/>
                <a:endCxn id="627" idx="0"/>
              </p:cNvCxnSpPr>
              <p:nvPr/>
            </p:nvCxnSpPr>
            <p:spPr>
              <a:xfrm flipH="1">
                <a:off x="12994812" y="3616149"/>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637" name="Straight Connector 636"/>
              <p:cNvCxnSpPr>
                <a:stCxn id="632" idx="6"/>
                <a:endCxn id="631" idx="2"/>
              </p:cNvCxnSpPr>
              <p:nvPr/>
            </p:nvCxnSpPr>
            <p:spPr>
              <a:xfrm flipH="1">
                <a:off x="13314001" y="3570259"/>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638" name="Straight Connector 637"/>
              <p:cNvCxnSpPr>
                <a:stCxn id="633" idx="0"/>
                <a:endCxn id="631" idx="4"/>
              </p:cNvCxnSpPr>
              <p:nvPr/>
            </p:nvCxnSpPr>
            <p:spPr>
              <a:xfrm flipH="1" flipV="1">
                <a:off x="13249103" y="3635157"/>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639" name="Straight Connector 638"/>
              <p:cNvCxnSpPr>
                <a:stCxn id="635" idx="0"/>
                <a:endCxn id="634" idx="3"/>
              </p:cNvCxnSpPr>
              <p:nvPr/>
            </p:nvCxnSpPr>
            <p:spPr>
              <a:xfrm flipH="1" flipV="1">
                <a:off x="13895657" y="3402712"/>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640" name="Straight Connector 639"/>
              <p:cNvCxnSpPr>
                <a:stCxn id="635" idx="6"/>
                <a:endCxn id="632" idx="3"/>
              </p:cNvCxnSpPr>
              <p:nvPr/>
            </p:nvCxnSpPr>
            <p:spPr>
              <a:xfrm flipH="1" flipV="1">
                <a:off x="13714909" y="3616149"/>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641" name="Straight Connector 640"/>
              <p:cNvCxnSpPr>
                <a:stCxn id="634" idx="5"/>
                <a:endCxn id="632" idx="1"/>
              </p:cNvCxnSpPr>
              <p:nvPr/>
            </p:nvCxnSpPr>
            <p:spPr>
              <a:xfrm flipH="1">
                <a:off x="13714909" y="3402712"/>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642" name="Straight Connector 641"/>
              <p:cNvCxnSpPr>
                <a:stCxn id="633" idx="6"/>
                <a:endCxn id="627" idx="2"/>
              </p:cNvCxnSpPr>
              <p:nvPr/>
            </p:nvCxnSpPr>
            <p:spPr>
              <a:xfrm flipH="1" flipV="1">
                <a:off x="13059710" y="3892624"/>
                <a:ext cx="131206" cy="24870"/>
              </a:xfrm>
              <a:prstGeom prst="line">
                <a:avLst/>
              </a:prstGeom>
            </p:spPr>
            <p:style>
              <a:lnRef idx="1">
                <a:schemeClr val="dk1"/>
              </a:lnRef>
              <a:fillRef idx="0">
                <a:schemeClr val="dk1"/>
              </a:fillRef>
              <a:effectRef idx="0">
                <a:schemeClr val="dk1"/>
              </a:effectRef>
              <a:fontRef idx="minor">
                <a:schemeClr val="tx1"/>
              </a:fontRef>
            </p:style>
          </p:cxnSp>
          <p:cxnSp>
            <p:nvCxnSpPr>
              <p:cNvPr id="643" name="Straight Arrow Connector 642"/>
              <p:cNvCxnSpPr/>
              <p:nvPr/>
            </p:nvCxnSpPr>
            <p:spPr>
              <a:xfrm flipH="1">
                <a:off x="12936346" y="3194454"/>
                <a:ext cx="347580" cy="116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44" name="Group 643"/>
            <p:cNvGrpSpPr/>
            <p:nvPr/>
          </p:nvGrpSpPr>
          <p:grpSpPr>
            <a:xfrm>
              <a:off x="14838424" y="4405547"/>
              <a:ext cx="1903820" cy="932597"/>
              <a:chOff x="14849112" y="1681079"/>
              <a:chExt cx="1903820" cy="932597"/>
            </a:xfrm>
          </p:grpSpPr>
          <p:sp>
            <p:nvSpPr>
              <p:cNvPr id="645" name="Oval 644"/>
              <p:cNvSpPr/>
              <p:nvPr/>
            </p:nvSpPr>
            <p:spPr>
              <a:xfrm rot="20845452">
                <a:off x="14849112" y="1681079"/>
                <a:ext cx="1903820" cy="932597"/>
              </a:xfrm>
              <a:custGeom>
                <a:avLst/>
                <a:gdLst>
                  <a:gd name="connsiteX0" fmla="*/ 0 w 1903820"/>
                  <a:gd name="connsiteY0" fmla="*/ 466299 h 932597"/>
                  <a:gd name="connsiteX1" fmla="*/ 951910 w 1903820"/>
                  <a:gd name="connsiteY1" fmla="*/ 0 h 932597"/>
                  <a:gd name="connsiteX2" fmla="*/ 1903820 w 1903820"/>
                  <a:gd name="connsiteY2" fmla="*/ 466299 h 932597"/>
                  <a:gd name="connsiteX3" fmla="*/ 951910 w 1903820"/>
                  <a:gd name="connsiteY3" fmla="*/ 932598 h 932597"/>
                  <a:gd name="connsiteX4" fmla="*/ 0 w 1903820"/>
                  <a:gd name="connsiteY4" fmla="*/ 466299 h 93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3820" h="932597" fill="none" extrusionOk="0">
                    <a:moveTo>
                      <a:pt x="0" y="466299"/>
                    </a:moveTo>
                    <a:cubicBezTo>
                      <a:pt x="-11656" y="122576"/>
                      <a:pt x="395952" y="-46257"/>
                      <a:pt x="951910" y="0"/>
                    </a:cubicBezTo>
                    <a:cubicBezTo>
                      <a:pt x="1480188" y="29557"/>
                      <a:pt x="1885262" y="255452"/>
                      <a:pt x="1903820" y="466299"/>
                    </a:cubicBezTo>
                    <a:cubicBezTo>
                      <a:pt x="1929786" y="684862"/>
                      <a:pt x="1461640" y="853121"/>
                      <a:pt x="951910" y="932598"/>
                    </a:cubicBezTo>
                    <a:cubicBezTo>
                      <a:pt x="397126" y="895645"/>
                      <a:pt x="47968" y="706418"/>
                      <a:pt x="0" y="466299"/>
                    </a:cubicBezTo>
                    <a:close/>
                  </a:path>
                  <a:path w="1903820" h="932597" stroke="0" extrusionOk="0">
                    <a:moveTo>
                      <a:pt x="0" y="466299"/>
                    </a:moveTo>
                    <a:cubicBezTo>
                      <a:pt x="-30138" y="140485"/>
                      <a:pt x="469454" y="-3751"/>
                      <a:pt x="951910" y="0"/>
                    </a:cubicBezTo>
                    <a:cubicBezTo>
                      <a:pt x="1474372" y="7307"/>
                      <a:pt x="1885722" y="237164"/>
                      <a:pt x="1903820" y="466299"/>
                    </a:cubicBezTo>
                    <a:cubicBezTo>
                      <a:pt x="1897986" y="719739"/>
                      <a:pt x="1449653" y="967218"/>
                      <a:pt x="951910" y="932598"/>
                    </a:cubicBezTo>
                    <a:cubicBezTo>
                      <a:pt x="417198" y="911160"/>
                      <a:pt x="-8096" y="678601"/>
                      <a:pt x="0" y="466299"/>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Oval 645"/>
              <p:cNvSpPr/>
              <p:nvPr/>
            </p:nvSpPr>
            <p:spPr>
              <a:xfrm flipH="1">
                <a:off x="14984494" y="232997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646"/>
              <p:cNvSpPr/>
              <p:nvPr/>
            </p:nvSpPr>
            <p:spPr>
              <a:xfrm flipH="1">
                <a:off x="15005737" y="200115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Oval 647"/>
              <p:cNvSpPr/>
              <p:nvPr/>
            </p:nvSpPr>
            <p:spPr>
              <a:xfrm flipH="1">
                <a:off x="15308690" y="226993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9" name="Straight Connector 648"/>
              <p:cNvCxnSpPr>
                <a:stCxn id="647" idx="4"/>
                <a:endCxn id="646" idx="0"/>
              </p:cNvCxnSpPr>
              <p:nvPr/>
            </p:nvCxnSpPr>
            <p:spPr>
              <a:xfrm flipH="1">
                <a:off x="15049392" y="2130953"/>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650" name="Straight Connector 649"/>
              <p:cNvCxnSpPr>
                <a:stCxn id="648" idx="6"/>
                <a:endCxn id="646" idx="2"/>
              </p:cNvCxnSpPr>
              <p:nvPr/>
            </p:nvCxnSpPr>
            <p:spPr>
              <a:xfrm flipH="1">
                <a:off x="15114290" y="2334834"/>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651" name="Straight Connector 650"/>
              <p:cNvCxnSpPr>
                <a:stCxn id="648" idx="7"/>
                <a:endCxn id="647" idx="3"/>
              </p:cNvCxnSpPr>
              <p:nvPr/>
            </p:nvCxnSpPr>
            <p:spPr>
              <a:xfrm flipH="1" flipV="1">
                <a:off x="15116525" y="2111945"/>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652" name="Oval 651"/>
              <p:cNvSpPr/>
              <p:nvPr/>
            </p:nvSpPr>
            <p:spPr>
              <a:xfrm flipH="1">
                <a:off x="15562981" y="194757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Oval 652"/>
              <p:cNvSpPr/>
              <p:nvPr/>
            </p:nvSpPr>
            <p:spPr>
              <a:xfrm flipH="1">
                <a:off x="15982897" y="194757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Oval 653"/>
              <p:cNvSpPr/>
              <p:nvPr/>
            </p:nvSpPr>
            <p:spPr>
              <a:xfrm flipH="1">
                <a:off x="15569692" y="229480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Oval 654"/>
              <p:cNvSpPr/>
              <p:nvPr/>
            </p:nvSpPr>
            <p:spPr>
              <a:xfrm flipH="1">
                <a:off x="16163645" y="173413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Oval 655"/>
              <p:cNvSpPr/>
              <p:nvPr/>
            </p:nvSpPr>
            <p:spPr>
              <a:xfrm flipH="1">
                <a:off x="16265142" y="212659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7" name="Straight Connector 656"/>
              <p:cNvCxnSpPr>
                <a:stCxn id="652" idx="5"/>
                <a:endCxn id="648" idx="0"/>
              </p:cNvCxnSpPr>
              <p:nvPr/>
            </p:nvCxnSpPr>
            <p:spPr>
              <a:xfrm flipH="1">
                <a:off x="15373588" y="2058359"/>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658" name="Straight Connector 657"/>
              <p:cNvCxnSpPr>
                <a:stCxn id="653" idx="6"/>
                <a:endCxn id="652" idx="2"/>
              </p:cNvCxnSpPr>
              <p:nvPr/>
            </p:nvCxnSpPr>
            <p:spPr>
              <a:xfrm flipH="1">
                <a:off x="15692777" y="2012469"/>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659" name="Straight Connector 658"/>
              <p:cNvCxnSpPr>
                <a:stCxn id="654" idx="0"/>
                <a:endCxn id="652" idx="4"/>
              </p:cNvCxnSpPr>
              <p:nvPr/>
            </p:nvCxnSpPr>
            <p:spPr>
              <a:xfrm flipH="1" flipV="1">
                <a:off x="15627879" y="2077367"/>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660" name="Straight Connector 659"/>
              <p:cNvCxnSpPr>
                <a:stCxn id="656" idx="0"/>
                <a:endCxn id="655" idx="3"/>
              </p:cNvCxnSpPr>
              <p:nvPr/>
            </p:nvCxnSpPr>
            <p:spPr>
              <a:xfrm flipH="1" flipV="1">
                <a:off x="16274433" y="1844922"/>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661" name="Straight Connector 660"/>
              <p:cNvCxnSpPr>
                <a:stCxn id="656" idx="6"/>
                <a:endCxn id="653" idx="3"/>
              </p:cNvCxnSpPr>
              <p:nvPr/>
            </p:nvCxnSpPr>
            <p:spPr>
              <a:xfrm flipH="1" flipV="1">
                <a:off x="16093685" y="2058359"/>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662" name="Straight Connector 661"/>
              <p:cNvCxnSpPr>
                <a:stCxn id="655" idx="5"/>
                <a:endCxn id="653" idx="1"/>
              </p:cNvCxnSpPr>
              <p:nvPr/>
            </p:nvCxnSpPr>
            <p:spPr>
              <a:xfrm flipH="1">
                <a:off x="16093685" y="1844922"/>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663" name="Straight Connector 662"/>
              <p:cNvCxnSpPr>
                <a:stCxn id="654" idx="6"/>
                <a:endCxn id="648" idx="2"/>
              </p:cNvCxnSpPr>
              <p:nvPr/>
            </p:nvCxnSpPr>
            <p:spPr>
              <a:xfrm flipH="1" flipV="1">
                <a:off x="15438486" y="2334834"/>
                <a:ext cx="131206" cy="24870"/>
              </a:xfrm>
              <a:prstGeom prst="line">
                <a:avLst/>
              </a:prstGeom>
            </p:spPr>
            <p:style>
              <a:lnRef idx="1">
                <a:schemeClr val="dk1"/>
              </a:lnRef>
              <a:fillRef idx="0">
                <a:schemeClr val="dk1"/>
              </a:fillRef>
              <a:effectRef idx="0">
                <a:schemeClr val="dk1"/>
              </a:effectRef>
              <a:fontRef idx="minor">
                <a:schemeClr val="tx1"/>
              </a:fontRef>
            </p:style>
          </p:cxnSp>
        </p:grpSp>
        <p:sp>
          <p:nvSpPr>
            <p:cNvPr id="684" name="Rectangle 683"/>
            <p:cNvSpPr/>
            <p:nvPr/>
          </p:nvSpPr>
          <p:spPr>
            <a:xfrm>
              <a:off x="16987966" y="5889884"/>
              <a:ext cx="2042134" cy="369332"/>
            </a:xfrm>
            <a:prstGeom prst="rect">
              <a:avLst/>
            </a:prstGeom>
          </p:spPr>
          <p:txBody>
            <a:bodyPr wrap="square">
              <a:spAutoFit/>
            </a:bodyPr>
            <a:lstStyle/>
            <a:p>
              <a:pPr algn="ctr"/>
              <a:r>
                <a:rPr lang="en-US" dirty="0">
                  <a:solidFill>
                    <a:srgbClr val="313131"/>
                  </a:solidFill>
                  <a:latin typeface="Arial" panose="020B0604020202020204" pitchFamily="34" charset="0"/>
                </a:rPr>
                <a:t>result</a:t>
              </a:r>
              <a:endParaRPr lang="en-US" dirty="0"/>
            </a:p>
          </p:txBody>
        </p:sp>
        <p:sp>
          <p:nvSpPr>
            <p:cNvPr id="685" name="Right Arrow 684"/>
            <p:cNvSpPr/>
            <p:nvPr/>
          </p:nvSpPr>
          <p:spPr>
            <a:xfrm>
              <a:off x="14368414" y="4782246"/>
              <a:ext cx="400050" cy="1792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Right Arrow 685"/>
            <p:cNvSpPr/>
            <p:nvPr/>
          </p:nvSpPr>
          <p:spPr>
            <a:xfrm>
              <a:off x="14395444" y="6011366"/>
              <a:ext cx="400050" cy="1792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ight Arrow 706"/>
            <p:cNvSpPr/>
            <p:nvPr/>
          </p:nvSpPr>
          <p:spPr>
            <a:xfrm rot="2185335">
              <a:off x="16697344" y="5062705"/>
              <a:ext cx="400050" cy="1792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Right Arrow 707"/>
            <p:cNvSpPr/>
            <p:nvPr/>
          </p:nvSpPr>
          <p:spPr>
            <a:xfrm rot="19290162">
              <a:off x="16699176" y="5529639"/>
              <a:ext cx="400050" cy="1792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11" name="TextBox 710"/>
                <p:cNvSpPr txBox="1"/>
                <p:nvPr/>
              </p:nvSpPr>
              <p:spPr>
                <a:xfrm>
                  <a:off x="12402651" y="4412914"/>
                  <a:ext cx="44666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11" name="TextBox 710"/>
                <p:cNvSpPr txBox="1">
                  <a:spLocks noRot="1" noChangeAspect="1" noMove="1" noResize="1" noEditPoints="1" noAdjustHandles="1" noChangeArrowheads="1" noChangeShapeType="1" noTextEdit="1"/>
                </p:cNvSpPr>
                <p:nvPr/>
              </p:nvSpPr>
              <p:spPr>
                <a:xfrm>
                  <a:off x="12402651" y="4412914"/>
                  <a:ext cx="446661"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2" name="TextBox 711"/>
                <p:cNvSpPr txBox="1"/>
                <p:nvPr/>
              </p:nvSpPr>
              <p:spPr>
                <a:xfrm>
                  <a:off x="13385532" y="4095872"/>
                  <a:ext cx="4519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712" name="TextBox 711"/>
                <p:cNvSpPr txBox="1">
                  <a:spLocks noRot="1" noChangeAspect="1" noMove="1" noResize="1" noEditPoints="1" noAdjustHandles="1" noChangeArrowheads="1" noChangeShapeType="1" noTextEdit="1"/>
                </p:cNvSpPr>
                <p:nvPr/>
              </p:nvSpPr>
              <p:spPr>
                <a:xfrm>
                  <a:off x="13385532" y="4095872"/>
                  <a:ext cx="451982"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3" name="TextBox 712"/>
                <p:cNvSpPr txBox="1"/>
                <p:nvPr/>
              </p:nvSpPr>
              <p:spPr>
                <a:xfrm>
                  <a:off x="15674841" y="4005700"/>
                  <a:ext cx="44666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13" name="TextBox 712"/>
                <p:cNvSpPr txBox="1">
                  <a:spLocks noRot="1" noChangeAspect="1" noMove="1" noResize="1" noEditPoints="1" noAdjustHandles="1" noChangeArrowheads="1" noChangeShapeType="1" noTextEdit="1"/>
                </p:cNvSpPr>
                <p:nvPr/>
              </p:nvSpPr>
              <p:spPr>
                <a:xfrm>
                  <a:off x="15674841" y="4005700"/>
                  <a:ext cx="446661"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4" name="TextBox 713"/>
                <p:cNvSpPr txBox="1"/>
                <p:nvPr/>
              </p:nvSpPr>
              <p:spPr>
                <a:xfrm>
                  <a:off x="12621506" y="5567947"/>
                  <a:ext cx="44666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14" name="TextBox 713"/>
                <p:cNvSpPr txBox="1">
                  <a:spLocks noRot="1" noChangeAspect="1" noMove="1" noResize="1" noEditPoints="1" noAdjustHandles="1" noChangeArrowheads="1" noChangeShapeType="1" noTextEdit="1"/>
                </p:cNvSpPr>
                <p:nvPr/>
              </p:nvSpPr>
              <p:spPr>
                <a:xfrm>
                  <a:off x="12621506" y="5567947"/>
                  <a:ext cx="446661"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5" name="TextBox 714"/>
                <p:cNvSpPr txBox="1"/>
                <p:nvPr/>
              </p:nvSpPr>
              <p:spPr>
                <a:xfrm>
                  <a:off x="13394794" y="5345369"/>
                  <a:ext cx="4519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715" name="TextBox 714"/>
                <p:cNvSpPr txBox="1">
                  <a:spLocks noRot="1" noChangeAspect="1" noMove="1" noResize="1" noEditPoints="1" noAdjustHandles="1" noChangeArrowheads="1" noChangeShapeType="1" noTextEdit="1"/>
                </p:cNvSpPr>
                <p:nvPr/>
              </p:nvSpPr>
              <p:spPr>
                <a:xfrm>
                  <a:off x="13394794" y="5345369"/>
                  <a:ext cx="451982" cy="369332"/>
                </a:xfrm>
                <a:prstGeom prst="rect">
                  <a:avLst/>
                </a:prstGeom>
                <a:blipFill rotWithShape="1">
                  <a:blip r:embed="rId3"/>
                </a:blipFill>
              </p:spPr>
              <p:txBody>
                <a:bodyPr/>
                <a:lstStyle/>
                <a:p>
                  <a:r>
                    <a:rPr lang="zh-CN" altLang="en-US">
                      <a:noFill/>
                    </a:rPr>
                    <a:t> </a:t>
                  </a:r>
                </a:p>
              </p:txBody>
            </p:sp>
          </mc:Fallback>
        </mc:AlternateContent>
        <p:grpSp>
          <p:nvGrpSpPr>
            <p:cNvPr id="717" name="Group 716"/>
            <p:cNvGrpSpPr/>
            <p:nvPr/>
          </p:nvGrpSpPr>
          <p:grpSpPr>
            <a:xfrm>
              <a:off x="14882283" y="5619037"/>
              <a:ext cx="1791060" cy="907967"/>
              <a:chOff x="12458247" y="3210225"/>
              <a:chExt cx="1791060" cy="907967"/>
            </a:xfrm>
          </p:grpSpPr>
          <p:sp>
            <p:nvSpPr>
              <p:cNvPr id="718" name="Oval 717"/>
              <p:cNvSpPr/>
              <p:nvPr/>
            </p:nvSpPr>
            <p:spPr>
              <a:xfrm rot="5400000">
                <a:off x="13344816" y="2999685"/>
                <a:ext cx="693951" cy="1115031"/>
              </a:xfrm>
              <a:custGeom>
                <a:avLst/>
                <a:gdLst>
                  <a:gd name="connsiteX0" fmla="*/ 0 w 693951"/>
                  <a:gd name="connsiteY0" fmla="*/ 557516 h 1115031"/>
                  <a:gd name="connsiteX1" fmla="*/ 346976 w 693951"/>
                  <a:gd name="connsiteY1" fmla="*/ 0 h 1115031"/>
                  <a:gd name="connsiteX2" fmla="*/ 693952 w 693951"/>
                  <a:gd name="connsiteY2" fmla="*/ 557516 h 1115031"/>
                  <a:gd name="connsiteX3" fmla="*/ 346976 w 693951"/>
                  <a:gd name="connsiteY3" fmla="*/ 1115032 h 1115031"/>
                  <a:gd name="connsiteX4" fmla="*/ 0 w 693951"/>
                  <a:gd name="connsiteY4" fmla="*/ 557516 h 111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115031" extrusionOk="0">
                    <a:moveTo>
                      <a:pt x="0" y="557516"/>
                    </a:moveTo>
                    <a:cubicBezTo>
                      <a:pt x="-5892" y="236260"/>
                      <a:pt x="185357" y="-2602"/>
                      <a:pt x="346976" y="0"/>
                    </a:cubicBezTo>
                    <a:cubicBezTo>
                      <a:pt x="528386" y="22884"/>
                      <a:pt x="682499" y="267578"/>
                      <a:pt x="693952" y="557516"/>
                    </a:cubicBezTo>
                    <a:cubicBezTo>
                      <a:pt x="676214" y="852989"/>
                      <a:pt x="515898" y="1143127"/>
                      <a:pt x="346976" y="1115032"/>
                    </a:cubicBezTo>
                    <a:cubicBezTo>
                      <a:pt x="152102" y="1107292"/>
                      <a:pt x="-4950" y="837770"/>
                      <a:pt x="0" y="557516"/>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 name="Oval 718"/>
              <p:cNvSpPr/>
              <p:nvPr/>
            </p:nvSpPr>
            <p:spPr>
              <a:xfrm rot="20845452">
                <a:off x="12458247" y="3385986"/>
                <a:ext cx="1093015" cy="732206"/>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0" name="Oval 719"/>
              <p:cNvSpPr/>
              <p:nvPr/>
            </p:nvSpPr>
            <p:spPr>
              <a:xfrm flipH="1">
                <a:off x="12605718" y="388776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p:cNvSpPr/>
              <p:nvPr/>
            </p:nvSpPr>
            <p:spPr>
              <a:xfrm flipH="1">
                <a:off x="12626961" y="355894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Oval 721"/>
              <p:cNvSpPr/>
              <p:nvPr/>
            </p:nvSpPr>
            <p:spPr>
              <a:xfrm flipH="1">
                <a:off x="12929914" y="382772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3" name="Straight Connector 722"/>
              <p:cNvCxnSpPr>
                <a:stCxn id="721" idx="4"/>
                <a:endCxn id="720" idx="0"/>
              </p:cNvCxnSpPr>
              <p:nvPr/>
            </p:nvCxnSpPr>
            <p:spPr>
              <a:xfrm flipH="1">
                <a:off x="12670616" y="3688743"/>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724" name="Straight Connector 723"/>
              <p:cNvCxnSpPr>
                <a:stCxn id="722" idx="6"/>
                <a:endCxn id="720" idx="2"/>
              </p:cNvCxnSpPr>
              <p:nvPr/>
            </p:nvCxnSpPr>
            <p:spPr>
              <a:xfrm flipH="1">
                <a:off x="12735514" y="3892624"/>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725" name="Straight Connector 724"/>
              <p:cNvCxnSpPr>
                <a:stCxn id="722" idx="7"/>
                <a:endCxn id="721" idx="3"/>
              </p:cNvCxnSpPr>
              <p:nvPr/>
            </p:nvCxnSpPr>
            <p:spPr>
              <a:xfrm flipH="1" flipV="1">
                <a:off x="12737749" y="3669735"/>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726" name="Oval 725"/>
              <p:cNvSpPr/>
              <p:nvPr/>
            </p:nvSpPr>
            <p:spPr>
              <a:xfrm flipH="1">
                <a:off x="13184205" y="350536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p:cNvSpPr/>
              <p:nvPr/>
            </p:nvSpPr>
            <p:spPr>
              <a:xfrm flipH="1">
                <a:off x="13604121" y="350536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val 727"/>
              <p:cNvSpPr/>
              <p:nvPr/>
            </p:nvSpPr>
            <p:spPr>
              <a:xfrm flipH="1">
                <a:off x="13190916" y="385259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p:cNvSpPr/>
              <p:nvPr/>
            </p:nvSpPr>
            <p:spPr>
              <a:xfrm flipH="1">
                <a:off x="13784869" y="329192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Oval 729"/>
              <p:cNvSpPr/>
              <p:nvPr/>
            </p:nvSpPr>
            <p:spPr>
              <a:xfrm flipH="1">
                <a:off x="13886366" y="368438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1" name="Straight Connector 730"/>
              <p:cNvCxnSpPr>
                <a:stCxn id="726" idx="5"/>
                <a:endCxn id="722" idx="0"/>
              </p:cNvCxnSpPr>
              <p:nvPr/>
            </p:nvCxnSpPr>
            <p:spPr>
              <a:xfrm flipH="1">
                <a:off x="12994812" y="3616149"/>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732" name="Straight Connector 731"/>
              <p:cNvCxnSpPr>
                <a:stCxn id="727" idx="6"/>
                <a:endCxn id="726" idx="2"/>
              </p:cNvCxnSpPr>
              <p:nvPr/>
            </p:nvCxnSpPr>
            <p:spPr>
              <a:xfrm flipH="1">
                <a:off x="13314001" y="3570259"/>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733" name="Straight Connector 732"/>
              <p:cNvCxnSpPr>
                <a:stCxn id="728" idx="0"/>
                <a:endCxn id="726" idx="4"/>
              </p:cNvCxnSpPr>
              <p:nvPr/>
            </p:nvCxnSpPr>
            <p:spPr>
              <a:xfrm flipH="1" flipV="1">
                <a:off x="13249103" y="3635157"/>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734" name="Straight Connector 733"/>
              <p:cNvCxnSpPr>
                <a:stCxn id="730" idx="0"/>
                <a:endCxn id="729" idx="3"/>
              </p:cNvCxnSpPr>
              <p:nvPr/>
            </p:nvCxnSpPr>
            <p:spPr>
              <a:xfrm flipH="1" flipV="1">
                <a:off x="13895657" y="3402712"/>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735" name="Straight Connector 734"/>
              <p:cNvCxnSpPr>
                <a:stCxn id="730" idx="6"/>
                <a:endCxn id="727" idx="3"/>
              </p:cNvCxnSpPr>
              <p:nvPr/>
            </p:nvCxnSpPr>
            <p:spPr>
              <a:xfrm flipH="1" flipV="1">
                <a:off x="13714909" y="3616149"/>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736" name="Straight Connector 735"/>
              <p:cNvCxnSpPr>
                <a:stCxn id="729" idx="5"/>
                <a:endCxn id="727" idx="1"/>
              </p:cNvCxnSpPr>
              <p:nvPr/>
            </p:nvCxnSpPr>
            <p:spPr>
              <a:xfrm flipH="1">
                <a:off x="13714909" y="3402712"/>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737" name="Straight Connector 736"/>
              <p:cNvCxnSpPr>
                <a:stCxn id="728" idx="6"/>
                <a:endCxn id="722" idx="2"/>
              </p:cNvCxnSpPr>
              <p:nvPr/>
            </p:nvCxnSpPr>
            <p:spPr>
              <a:xfrm flipH="1" flipV="1">
                <a:off x="13059710" y="3892624"/>
                <a:ext cx="131206" cy="24870"/>
              </a:xfrm>
              <a:prstGeom prst="line">
                <a:avLst/>
              </a:prstGeom>
            </p:spPr>
            <p:style>
              <a:lnRef idx="1">
                <a:schemeClr val="dk1"/>
              </a:lnRef>
              <a:fillRef idx="0">
                <a:schemeClr val="dk1"/>
              </a:fillRef>
              <a:effectRef idx="0">
                <a:schemeClr val="dk1"/>
              </a:effectRef>
              <a:fontRef idx="minor">
                <a:schemeClr val="tx1"/>
              </a:fontRef>
            </p:style>
          </p:cxnSp>
        </p:grpSp>
        <p:grpSp>
          <p:nvGrpSpPr>
            <p:cNvPr id="739" name="Group 738"/>
            <p:cNvGrpSpPr/>
            <p:nvPr/>
          </p:nvGrpSpPr>
          <p:grpSpPr>
            <a:xfrm>
              <a:off x="17242634" y="4890168"/>
              <a:ext cx="1822161" cy="932597"/>
              <a:chOff x="14850092" y="1689969"/>
              <a:chExt cx="1822161" cy="932597"/>
            </a:xfrm>
          </p:grpSpPr>
          <p:sp>
            <p:nvSpPr>
              <p:cNvPr id="740" name="Oval 739"/>
              <p:cNvSpPr/>
              <p:nvPr/>
            </p:nvSpPr>
            <p:spPr>
              <a:xfrm rot="20845452">
                <a:off x="14850092" y="1689969"/>
                <a:ext cx="1822161" cy="932597"/>
              </a:xfrm>
              <a:custGeom>
                <a:avLst/>
                <a:gdLst>
                  <a:gd name="connsiteX0" fmla="*/ 0 w 1822161"/>
                  <a:gd name="connsiteY0" fmla="*/ 466299 h 932597"/>
                  <a:gd name="connsiteX1" fmla="*/ 911081 w 1822161"/>
                  <a:gd name="connsiteY1" fmla="*/ 0 h 932597"/>
                  <a:gd name="connsiteX2" fmla="*/ 1822162 w 1822161"/>
                  <a:gd name="connsiteY2" fmla="*/ 466299 h 932597"/>
                  <a:gd name="connsiteX3" fmla="*/ 911081 w 1822161"/>
                  <a:gd name="connsiteY3" fmla="*/ 932598 h 932597"/>
                  <a:gd name="connsiteX4" fmla="*/ 0 w 1822161"/>
                  <a:gd name="connsiteY4" fmla="*/ 466299 h 93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161" h="932597" fill="none" extrusionOk="0">
                    <a:moveTo>
                      <a:pt x="0" y="466299"/>
                    </a:moveTo>
                    <a:cubicBezTo>
                      <a:pt x="-2464" y="190551"/>
                      <a:pt x="391852" y="-24561"/>
                      <a:pt x="911081" y="0"/>
                    </a:cubicBezTo>
                    <a:cubicBezTo>
                      <a:pt x="1416810" y="29557"/>
                      <a:pt x="1803604" y="255452"/>
                      <a:pt x="1822162" y="466299"/>
                    </a:cubicBezTo>
                    <a:cubicBezTo>
                      <a:pt x="1847020" y="686524"/>
                      <a:pt x="1409010" y="906525"/>
                      <a:pt x="911081" y="932598"/>
                    </a:cubicBezTo>
                    <a:cubicBezTo>
                      <a:pt x="378846" y="895645"/>
                      <a:pt x="47968" y="706418"/>
                      <a:pt x="0" y="466299"/>
                    </a:cubicBezTo>
                    <a:close/>
                  </a:path>
                  <a:path w="1822161" h="932597" stroke="0" extrusionOk="0">
                    <a:moveTo>
                      <a:pt x="0" y="466299"/>
                    </a:moveTo>
                    <a:cubicBezTo>
                      <a:pt x="-7150" y="192569"/>
                      <a:pt x="475764" y="-5882"/>
                      <a:pt x="911081" y="0"/>
                    </a:cubicBezTo>
                    <a:cubicBezTo>
                      <a:pt x="1410994" y="7307"/>
                      <a:pt x="1804064" y="237164"/>
                      <a:pt x="1822162" y="466299"/>
                    </a:cubicBezTo>
                    <a:cubicBezTo>
                      <a:pt x="1770305" y="687475"/>
                      <a:pt x="1402186" y="947533"/>
                      <a:pt x="911081" y="932598"/>
                    </a:cubicBezTo>
                    <a:cubicBezTo>
                      <a:pt x="398918" y="911160"/>
                      <a:pt x="-8096" y="678601"/>
                      <a:pt x="0" y="466299"/>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1" name="Oval 740"/>
              <p:cNvSpPr/>
              <p:nvPr/>
            </p:nvSpPr>
            <p:spPr>
              <a:xfrm flipH="1">
                <a:off x="14984494" y="232997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Oval 741"/>
              <p:cNvSpPr/>
              <p:nvPr/>
            </p:nvSpPr>
            <p:spPr>
              <a:xfrm flipH="1">
                <a:off x="15005737" y="200115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Oval 742"/>
              <p:cNvSpPr/>
              <p:nvPr/>
            </p:nvSpPr>
            <p:spPr>
              <a:xfrm flipH="1">
                <a:off x="15308690" y="226993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4" name="Straight Connector 743"/>
              <p:cNvCxnSpPr>
                <a:stCxn id="742" idx="4"/>
                <a:endCxn id="741" idx="0"/>
              </p:cNvCxnSpPr>
              <p:nvPr/>
            </p:nvCxnSpPr>
            <p:spPr>
              <a:xfrm flipH="1">
                <a:off x="15049392" y="2130953"/>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745" name="Straight Connector 744"/>
              <p:cNvCxnSpPr>
                <a:stCxn id="743" idx="6"/>
                <a:endCxn id="741" idx="2"/>
              </p:cNvCxnSpPr>
              <p:nvPr/>
            </p:nvCxnSpPr>
            <p:spPr>
              <a:xfrm flipH="1">
                <a:off x="15114290" y="2334834"/>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746" name="Straight Connector 745"/>
              <p:cNvCxnSpPr>
                <a:stCxn id="743" idx="7"/>
                <a:endCxn id="742" idx="3"/>
              </p:cNvCxnSpPr>
              <p:nvPr/>
            </p:nvCxnSpPr>
            <p:spPr>
              <a:xfrm flipH="1" flipV="1">
                <a:off x="15116525" y="2111945"/>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747" name="Oval 746"/>
              <p:cNvSpPr/>
              <p:nvPr/>
            </p:nvSpPr>
            <p:spPr>
              <a:xfrm flipH="1">
                <a:off x="15562981" y="194757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Oval 747"/>
              <p:cNvSpPr/>
              <p:nvPr/>
            </p:nvSpPr>
            <p:spPr>
              <a:xfrm flipH="1">
                <a:off x="15982897" y="1947571"/>
                <a:ext cx="129796" cy="129796"/>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p:cNvSpPr/>
              <p:nvPr/>
            </p:nvSpPr>
            <p:spPr>
              <a:xfrm flipH="1">
                <a:off x="15569692" y="229480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Oval 749"/>
              <p:cNvSpPr/>
              <p:nvPr/>
            </p:nvSpPr>
            <p:spPr>
              <a:xfrm flipH="1">
                <a:off x="16163645" y="173413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p:cNvSpPr/>
              <p:nvPr/>
            </p:nvSpPr>
            <p:spPr>
              <a:xfrm flipH="1">
                <a:off x="16265142" y="212659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2" name="Straight Connector 751"/>
              <p:cNvCxnSpPr>
                <a:stCxn id="747" idx="5"/>
                <a:endCxn id="743" idx="0"/>
              </p:cNvCxnSpPr>
              <p:nvPr/>
            </p:nvCxnSpPr>
            <p:spPr>
              <a:xfrm flipH="1">
                <a:off x="15373588" y="2058359"/>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753" name="Straight Connector 752"/>
              <p:cNvCxnSpPr>
                <a:stCxn id="748" idx="6"/>
                <a:endCxn id="747" idx="2"/>
              </p:cNvCxnSpPr>
              <p:nvPr/>
            </p:nvCxnSpPr>
            <p:spPr>
              <a:xfrm flipH="1">
                <a:off x="15692777" y="2012469"/>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754" name="Straight Connector 753"/>
              <p:cNvCxnSpPr>
                <a:stCxn id="749" idx="0"/>
                <a:endCxn id="747" idx="4"/>
              </p:cNvCxnSpPr>
              <p:nvPr/>
            </p:nvCxnSpPr>
            <p:spPr>
              <a:xfrm flipH="1" flipV="1">
                <a:off x="15627879" y="2077367"/>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755" name="Straight Connector 754"/>
              <p:cNvCxnSpPr>
                <a:stCxn id="751" idx="0"/>
                <a:endCxn id="750" idx="3"/>
              </p:cNvCxnSpPr>
              <p:nvPr/>
            </p:nvCxnSpPr>
            <p:spPr>
              <a:xfrm flipH="1" flipV="1">
                <a:off x="16274433" y="1844922"/>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756" name="Straight Connector 755"/>
              <p:cNvCxnSpPr>
                <a:stCxn id="751" idx="6"/>
                <a:endCxn id="748" idx="3"/>
              </p:cNvCxnSpPr>
              <p:nvPr/>
            </p:nvCxnSpPr>
            <p:spPr>
              <a:xfrm flipH="1" flipV="1">
                <a:off x="16093685" y="2058359"/>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757" name="Straight Connector 756"/>
              <p:cNvCxnSpPr>
                <a:stCxn id="750" idx="5"/>
                <a:endCxn id="748" idx="1"/>
              </p:cNvCxnSpPr>
              <p:nvPr/>
            </p:nvCxnSpPr>
            <p:spPr>
              <a:xfrm flipH="1">
                <a:off x="16093685" y="1844922"/>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758" name="Straight Connector 757"/>
              <p:cNvCxnSpPr>
                <a:stCxn id="749" idx="6"/>
                <a:endCxn id="743" idx="2"/>
              </p:cNvCxnSpPr>
              <p:nvPr/>
            </p:nvCxnSpPr>
            <p:spPr>
              <a:xfrm flipH="1" flipV="1">
                <a:off x="15438486" y="2334834"/>
                <a:ext cx="131206" cy="2487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760" name="TextBox 759"/>
                <p:cNvSpPr txBox="1"/>
                <p:nvPr/>
              </p:nvSpPr>
              <p:spPr>
                <a:xfrm>
                  <a:off x="17753817" y="4575233"/>
                  <a:ext cx="44666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60" name="TextBox 759"/>
                <p:cNvSpPr txBox="1">
                  <a:spLocks noRot="1" noChangeAspect="1" noMove="1" noResize="1" noEditPoints="1" noAdjustHandles="1" noChangeArrowheads="1" noChangeShapeType="1" noTextEdit="1"/>
                </p:cNvSpPr>
                <p:nvPr/>
              </p:nvSpPr>
              <p:spPr>
                <a:xfrm>
                  <a:off x="17753817" y="4575233"/>
                  <a:ext cx="446661"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1" name="TextBox 760"/>
                <p:cNvSpPr txBox="1"/>
                <p:nvPr/>
              </p:nvSpPr>
              <p:spPr>
                <a:xfrm>
                  <a:off x="18778398" y="4654141"/>
                  <a:ext cx="4519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761" name="TextBox 760"/>
                <p:cNvSpPr txBox="1">
                  <a:spLocks noRot="1" noChangeAspect="1" noMove="1" noResize="1" noEditPoints="1" noAdjustHandles="1" noChangeArrowheads="1" noChangeShapeType="1" noTextEdit="1"/>
                </p:cNvSpPr>
                <p:nvPr/>
              </p:nvSpPr>
              <p:spPr>
                <a:xfrm>
                  <a:off x="18778398" y="4654141"/>
                  <a:ext cx="451982"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2" name="TextBox 761"/>
                <p:cNvSpPr txBox="1"/>
                <p:nvPr/>
              </p:nvSpPr>
              <p:spPr>
                <a:xfrm>
                  <a:off x="15011190" y="5510650"/>
                  <a:ext cx="44666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62" name="TextBox 761"/>
                <p:cNvSpPr txBox="1">
                  <a:spLocks noRot="1" noChangeAspect="1" noMove="1" noResize="1" noEditPoints="1" noAdjustHandles="1" noChangeArrowheads="1" noChangeShapeType="1" noTextEdit="1"/>
                </p:cNvSpPr>
                <p:nvPr/>
              </p:nvSpPr>
              <p:spPr>
                <a:xfrm>
                  <a:off x="15011190" y="5510650"/>
                  <a:ext cx="446661"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3" name="TextBox 762"/>
                <p:cNvSpPr txBox="1"/>
                <p:nvPr/>
              </p:nvSpPr>
              <p:spPr>
                <a:xfrm>
                  <a:off x="15784478" y="5288072"/>
                  <a:ext cx="4519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763" name="TextBox 762"/>
                <p:cNvSpPr txBox="1">
                  <a:spLocks noRot="1" noChangeAspect="1" noMove="1" noResize="1" noEditPoints="1" noAdjustHandles="1" noChangeArrowheads="1" noChangeShapeType="1" noTextEdit="1"/>
                </p:cNvSpPr>
                <p:nvPr/>
              </p:nvSpPr>
              <p:spPr>
                <a:xfrm>
                  <a:off x="15784478" y="5288072"/>
                  <a:ext cx="451982"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4" name="Rectangle 763"/>
                <p:cNvSpPr/>
                <p:nvPr/>
              </p:nvSpPr>
              <p:spPr>
                <a:xfrm>
                  <a:off x="10579371" y="3296820"/>
                  <a:ext cx="2042134" cy="369332"/>
                </a:xfrm>
                <a:prstGeom prst="rect">
                  <a:avLst/>
                </a:prstGeom>
              </p:spPr>
              <p:txBody>
                <a:bodyPr wrap="square">
                  <a:spAutoFit/>
                </a:bodyPr>
                <a:lstStyle/>
                <a:p>
                  <a:pPr algn="ctr"/>
                  <a:r>
                    <a:rPr lang="en-US" dirty="0">
                      <a:solidFill>
                        <a:srgbClr val="313131"/>
                      </a:solidFill>
                      <a:latin typeface="Arial" panose="020B0604020202020204" pitchFamily="34" charset="0"/>
                    </a:rPr>
                    <a:t>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2</m:t>
                          </m:r>
                        </m:sub>
                      </m:sSub>
                    </m:oMath>
                  </a14:m>
                  <a:r>
                    <a:rPr lang="en-US" dirty="0">
                      <a:solidFill>
                        <a:srgbClr val="313131"/>
                      </a:solidFill>
                      <a:latin typeface="Arial" panose="020B0604020202020204" pitchFamily="34" charset="0"/>
                    </a:rPr>
                    <a:t> </a:t>
                  </a:r>
                  <a:endParaRPr lang="en-US" dirty="0"/>
                </a:p>
              </p:txBody>
            </p:sp>
          </mc:Choice>
          <mc:Fallback>
            <p:sp>
              <p:nvSpPr>
                <p:cNvPr id="764" name="Rectangle 763"/>
                <p:cNvSpPr>
                  <a:spLocks noRot="1" noChangeAspect="1" noMove="1" noResize="1" noEditPoints="1" noAdjustHandles="1" noChangeArrowheads="1" noChangeShapeType="1" noTextEdit="1"/>
                </p:cNvSpPr>
                <p:nvPr/>
              </p:nvSpPr>
              <p:spPr>
                <a:xfrm>
                  <a:off x="10579371" y="3296820"/>
                  <a:ext cx="2042134" cy="369332"/>
                </a:xfrm>
                <a:prstGeom prst="rect">
                  <a:avLst/>
                </a:prstGeom>
                <a:blipFill rotWithShape="1">
                  <a:blip r:embed="rId4"/>
                </a:blipFill>
              </p:spPr>
              <p:txBody>
                <a:bodyPr/>
                <a:lstStyle/>
                <a:p>
                  <a:r>
                    <a:rPr lang="zh-CN" altLang="en-US">
                      <a:noFill/>
                    </a:rPr>
                    <a:t> </a:t>
                  </a:r>
                </a:p>
              </p:txBody>
            </p:sp>
          </mc:Fallback>
        </mc:AlternateContent>
        <p:sp>
          <p:nvSpPr>
            <p:cNvPr id="765" name="Rectangle 764"/>
            <p:cNvSpPr/>
            <p:nvPr/>
          </p:nvSpPr>
          <p:spPr>
            <a:xfrm>
              <a:off x="13547372" y="6395289"/>
              <a:ext cx="2042134" cy="369332"/>
            </a:xfrm>
            <a:prstGeom prst="rect">
              <a:avLst/>
            </a:prstGeom>
          </p:spPr>
          <p:txBody>
            <a:bodyPr wrap="square">
              <a:spAutoFit/>
            </a:bodyPr>
            <a:lstStyle/>
            <a:p>
              <a:pPr algn="ctr"/>
              <a:r>
                <a:rPr lang="en-US" dirty="0">
                  <a:solidFill>
                    <a:srgbClr val="313131"/>
                  </a:solidFill>
                  <a:latin typeface="Arial" panose="020B0604020202020204" pitchFamily="34" charset="0"/>
                </a:rPr>
                <a:t>fail</a:t>
              </a:r>
              <a:endParaRPr lang="en-US" dirty="0"/>
            </a:p>
          </p:txBody>
        </p:sp>
        <p:sp>
          <p:nvSpPr>
            <p:cNvPr id="766" name="Rectangle 765"/>
            <p:cNvSpPr/>
            <p:nvPr/>
          </p:nvSpPr>
          <p:spPr>
            <a:xfrm>
              <a:off x="13385531" y="3588369"/>
              <a:ext cx="2042134" cy="369332"/>
            </a:xfrm>
            <a:prstGeom prst="rect">
              <a:avLst/>
            </a:prstGeom>
          </p:spPr>
          <p:txBody>
            <a:bodyPr wrap="square">
              <a:spAutoFit/>
            </a:bodyPr>
            <a:lstStyle/>
            <a:p>
              <a:pPr algn="ctr"/>
              <a:r>
                <a:rPr lang="en-US" dirty="0">
                  <a:solidFill>
                    <a:srgbClr val="313131"/>
                  </a:solidFill>
                  <a:latin typeface="Arial" panose="020B0604020202020204" pitchFamily="34" charset="0"/>
                </a:rPr>
                <a:t>succeed</a:t>
              </a:r>
              <a:endParaRPr lang="en-US" dirty="0"/>
            </a:p>
          </p:txBody>
        </p:sp>
        <p:sp>
          <p:nvSpPr>
            <p:cNvPr id="767" name="Rectangle 766"/>
            <p:cNvSpPr/>
            <p:nvPr/>
          </p:nvSpPr>
          <p:spPr>
            <a:xfrm>
              <a:off x="13547372" y="4211398"/>
              <a:ext cx="2042134" cy="369332"/>
            </a:xfrm>
            <a:prstGeom prst="rect">
              <a:avLst/>
            </a:prstGeom>
          </p:spPr>
          <p:txBody>
            <a:bodyPr wrap="square">
              <a:spAutoFit/>
            </a:bodyPr>
            <a:lstStyle/>
            <a:p>
              <a:pPr algn="ctr"/>
              <a:r>
                <a:rPr lang="en-US" dirty="0">
                  <a:solidFill>
                    <a:srgbClr val="313131"/>
                  </a:solidFill>
                  <a:latin typeface="Arial" panose="020B0604020202020204" pitchFamily="34" charset="0"/>
                </a:rPr>
                <a:t>succeed</a:t>
              </a:r>
              <a:endParaRPr lang="en-US" dirty="0"/>
            </a:p>
          </p:txBody>
        </p:sp>
        <mc:AlternateContent xmlns:mc="http://schemas.openxmlformats.org/markup-compatibility/2006">
          <mc:Choice xmlns:a14="http://schemas.microsoft.com/office/drawing/2010/main" Requires="a14">
            <p:sp>
              <p:nvSpPr>
                <p:cNvPr id="768" name="Rectangle 767"/>
                <p:cNvSpPr/>
                <p:nvPr/>
              </p:nvSpPr>
              <p:spPr>
                <a:xfrm>
                  <a:off x="10579371" y="4798693"/>
                  <a:ext cx="2042134" cy="369332"/>
                </a:xfrm>
                <a:prstGeom prst="rect">
                  <a:avLst/>
                </a:prstGeom>
              </p:spPr>
              <p:txBody>
                <a:bodyPr wrap="square">
                  <a:spAutoFit/>
                </a:bodyPr>
                <a:lstStyle/>
                <a:p>
                  <a:pPr algn="ctr"/>
                  <a:r>
                    <a:rPr lang="en-US" dirty="0">
                      <a:solidFill>
                        <a:srgbClr val="313131"/>
                      </a:solidFill>
                      <a:latin typeface="Arial" panose="020B0604020202020204" pitchFamily="34" charset="0"/>
                    </a:rPr>
                    <a:t>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oMath>
                  </a14:m>
                  <a:r>
                    <a:rPr lang="en-US" dirty="0">
                      <a:solidFill>
                        <a:srgbClr val="313131"/>
                      </a:solidFill>
                      <a:latin typeface="Arial" panose="020B0604020202020204" pitchFamily="34" charset="0"/>
                    </a:rPr>
                    <a:t> </a:t>
                  </a:r>
                  <a:endParaRPr lang="en-US" dirty="0"/>
                </a:p>
              </p:txBody>
            </p:sp>
          </mc:Choice>
          <mc:Fallback>
            <p:sp>
              <p:nvSpPr>
                <p:cNvPr id="768" name="Rectangle 767"/>
                <p:cNvSpPr>
                  <a:spLocks noRot="1" noChangeAspect="1" noMove="1" noResize="1" noEditPoints="1" noAdjustHandles="1" noChangeArrowheads="1" noChangeShapeType="1" noTextEdit="1"/>
                </p:cNvSpPr>
                <p:nvPr/>
              </p:nvSpPr>
              <p:spPr>
                <a:xfrm>
                  <a:off x="10579371" y="4798693"/>
                  <a:ext cx="2042134" cy="369332"/>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9" name="Rectangle 768"/>
                <p:cNvSpPr/>
                <p:nvPr/>
              </p:nvSpPr>
              <p:spPr>
                <a:xfrm>
                  <a:off x="10579371" y="6025957"/>
                  <a:ext cx="2042134" cy="369332"/>
                </a:xfrm>
                <a:prstGeom prst="rect">
                  <a:avLst/>
                </a:prstGeom>
              </p:spPr>
              <p:txBody>
                <a:bodyPr wrap="square">
                  <a:spAutoFit/>
                </a:bodyPr>
                <a:lstStyle/>
                <a:p>
                  <a:pPr algn="ctr"/>
                  <a:r>
                    <a:rPr lang="en-US" dirty="0">
                      <a:solidFill>
                        <a:srgbClr val="313131"/>
                      </a:solidFill>
                      <a:latin typeface="Arial" panose="020B0604020202020204" pitchFamily="34" charset="0"/>
                    </a:rPr>
                    <a:t>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2</m:t>
                          </m:r>
                        </m:sub>
                      </m:sSub>
                    </m:oMath>
                  </a14:m>
                  <a:r>
                    <a:rPr lang="en-US" dirty="0">
                      <a:solidFill>
                        <a:srgbClr val="313131"/>
                      </a:solidFill>
                      <a:latin typeface="Arial" panose="020B0604020202020204" pitchFamily="34" charset="0"/>
                    </a:rPr>
                    <a:t> </a:t>
                  </a:r>
                  <a:endParaRPr lang="en-US" dirty="0"/>
                </a:p>
              </p:txBody>
            </p:sp>
          </mc:Choice>
          <mc:Fallback>
            <p:sp>
              <p:nvSpPr>
                <p:cNvPr id="769" name="Rectangle 768"/>
                <p:cNvSpPr>
                  <a:spLocks noRot="1" noChangeAspect="1" noMove="1" noResize="1" noEditPoints="1" noAdjustHandles="1" noChangeArrowheads="1" noChangeShapeType="1" noTextEdit="1"/>
                </p:cNvSpPr>
                <p:nvPr/>
              </p:nvSpPr>
              <p:spPr>
                <a:xfrm>
                  <a:off x="10579371" y="6025957"/>
                  <a:ext cx="2042134" cy="369332"/>
                </a:xfrm>
                <a:prstGeom prst="rect">
                  <a:avLst/>
                </a:prstGeom>
                <a:blipFill rotWithShape="1">
                  <a:blip r:embed="rId4"/>
                </a:blipFill>
              </p:spPr>
              <p:txBody>
                <a:bodyPr/>
                <a:lstStyle/>
                <a:p>
                  <a:r>
                    <a:rPr lang="zh-CN" altLang="en-US">
                      <a:noFill/>
                    </a:rPr>
                    <a:t> </a:t>
                  </a:r>
                </a:p>
              </p:txBody>
            </p:sp>
          </mc:Fallback>
        </mc:AlternateContent>
        <p:cxnSp>
          <p:nvCxnSpPr>
            <p:cNvPr id="771" name="Straight Connector 770"/>
            <p:cNvCxnSpPr/>
            <p:nvPr/>
          </p:nvCxnSpPr>
          <p:spPr>
            <a:xfrm>
              <a:off x="11104416" y="4021676"/>
              <a:ext cx="802897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840" name="Freeform 839"/>
          <p:cNvSpPr/>
          <p:nvPr/>
        </p:nvSpPr>
        <p:spPr>
          <a:xfrm>
            <a:off x="6661785" y="7458075"/>
            <a:ext cx="2251075" cy="1637665"/>
          </a:xfrm>
          <a:custGeom>
            <a:avLst/>
            <a:gdLst>
              <a:gd name="connsiteX0" fmla="*/ 592853 w 2250831"/>
              <a:gd name="connsiteY0" fmla="*/ 351693 h 1637882"/>
              <a:gd name="connsiteX1" fmla="*/ 673240 w 2250831"/>
              <a:gd name="connsiteY1" fmla="*/ 361741 h 1637882"/>
              <a:gd name="connsiteX2" fmla="*/ 703385 w 2250831"/>
              <a:gd name="connsiteY2" fmla="*/ 351693 h 1637882"/>
              <a:gd name="connsiteX3" fmla="*/ 773724 w 2250831"/>
              <a:gd name="connsiteY3" fmla="*/ 341644 h 1637882"/>
              <a:gd name="connsiteX4" fmla="*/ 834014 w 2250831"/>
              <a:gd name="connsiteY4" fmla="*/ 321547 h 1637882"/>
              <a:gd name="connsiteX5" fmla="*/ 864159 w 2250831"/>
              <a:gd name="connsiteY5" fmla="*/ 311499 h 1637882"/>
              <a:gd name="connsiteX6" fmla="*/ 894304 w 2250831"/>
              <a:gd name="connsiteY6" fmla="*/ 291402 h 1637882"/>
              <a:gd name="connsiteX7" fmla="*/ 924449 w 2250831"/>
              <a:gd name="connsiteY7" fmla="*/ 281354 h 1637882"/>
              <a:gd name="connsiteX8" fmla="*/ 984739 w 2250831"/>
              <a:gd name="connsiteY8" fmla="*/ 241161 h 1637882"/>
              <a:gd name="connsiteX9" fmla="*/ 1014884 w 2250831"/>
              <a:gd name="connsiteY9" fmla="*/ 231112 h 1637882"/>
              <a:gd name="connsiteX10" fmla="*/ 1045029 w 2250831"/>
              <a:gd name="connsiteY10" fmla="*/ 211016 h 1637882"/>
              <a:gd name="connsiteX11" fmla="*/ 1105319 w 2250831"/>
              <a:gd name="connsiteY11" fmla="*/ 190919 h 1637882"/>
              <a:gd name="connsiteX12" fmla="*/ 1135464 w 2250831"/>
              <a:gd name="connsiteY12" fmla="*/ 170822 h 1637882"/>
              <a:gd name="connsiteX13" fmla="*/ 1195754 w 2250831"/>
              <a:gd name="connsiteY13" fmla="*/ 150725 h 1637882"/>
              <a:gd name="connsiteX14" fmla="*/ 1256044 w 2250831"/>
              <a:gd name="connsiteY14" fmla="*/ 120580 h 1637882"/>
              <a:gd name="connsiteX15" fmla="*/ 1326383 w 2250831"/>
              <a:gd name="connsiteY15" fmla="*/ 80387 h 1637882"/>
              <a:gd name="connsiteX16" fmla="*/ 1366576 w 2250831"/>
              <a:gd name="connsiteY16" fmla="*/ 70339 h 1637882"/>
              <a:gd name="connsiteX17" fmla="*/ 1396721 w 2250831"/>
              <a:gd name="connsiteY17" fmla="*/ 60290 h 1637882"/>
              <a:gd name="connsiteX18" fmla="*/ 1477108 w 2250831"/>
              <a:gd name="connsiteY18" fmla="*/ 40194 h 1637882"/>
              <a:gd name="connsiteX19" fmla="*/ 1537398 w 2250831"/>
              <a:gd name="connsiteY19" fmla="*/ 20097 h 1637882"/>
              <a:gd name="connsiteX20" fmla="*/ 1647930 w 2250831"/>
              <a:gd name="connsiteY20" fmla="*/ 0 h 1637882"/>
              <a:gd name="connsiteX21" fmla="*/ 1989574 w 2250831"/>
              <a:gd name="connsiteY21" fmla="*/ 10049 h 1637882"/>
              <a:gd name="connsiteX22" fmla="*/ 2019719 w 2250831"/>
              <a:gd name="connsiteY22" fmla="*/ 20097 h 1637882"/>
              <a:gd name="connsiteX23" fmla="*/ 2080009 w 2250831"/>
              <a:gd name="connsiteY23" fmla="*/ 70339 h 1637882"/>
              <a:gd name="connsiteX24" fmla="*/ 2120203 w 2250831"/>
              <a:gd name="connsiteY24" fmla="*/ 130629 h 1637882"/>
              <a:gd name="connsiteX25" fmla="*/ 2140299 w 2250831"/>
              <a:gd name="connsiteY25" fmla="*/ 160774 h 1637882"/>
              <a:gd name="connsiteX26" fmla="*/ 2160396 w 2250831"/>
              <a:gd name="connsiteY26" fmla="*/ 190919 h 1637882"/>
              <a:gd name="connsiteX27" fmla="*/ 2180493 w 2250831"/>
              <a:gd name="connsiteY27" fmla="*/ 221064 h 1637882"/>
              <a:gd name="connsiteX28" fmla="*/ 2190541 w 2250831"/>
              <a:gd name="connsiteY28" fmla="*/ 251209 h 1637882"/>
              <a:gd name="connsiteX29" fmla="*/ 2210638 w 2250831"/>
              <a:gd name="connsiteY29" fmla="*/ 281354 h 1637882"/>
              <a:gd name="connsiteX30" fmla="*/ 2230735 w 2250831"/>
              <a:gd name="connsiteY30" fmla="*/ 341644 h 1637882"/>
              <a:gd name="connsiteX31" fmla="*/ 2240783 w 2250831"/>
              <a:gd name="connsiteY31" fmla="*/ 371789 h 1637882"/>
              <a:gd name="connsiteX32" fmla="*/ 2250831 w 2250831"/>
              <a:gd name="connsiteY32" fmla="*/ 401934 h 1637882"/>
              <a:gd name="connsiteX33" fmla="*/ 2240783 w 2250831"/>
              <a:gd name="connsiteY33" fmla="*/ 602901 h 1637882"/>
              <a:gd name="connsiteX34" fmla="*/ 2190541 w 2250831"/>
              <a:gd name="connsiteY34" fmla="*/ 693336 h 1637882"/>
              <a:gd name="connsiteX35" fmla="*/ 2160396 w 2250831"/>
              <a:gd name="connsiteY35" fmla="*/ 713433 h 1637882"/>
              <a:gd name="connsiteX36" fmla="*/ 2130251 w 2250831"/>
              <a:gd name="connsiteY36" fmla="*/ 743578 h 1637882"/>
              <a:gd name="connsiteX37" fmla="*/ 2039816 w 2250831"/>
              <a:gd name="connsiteY37" fmla="*/ 793820 h 1637882"/>
              <a:gd name="connsiteX38" fmla="*/ 1979526 w 2250831"/>
              <a:gd name="connsiteY38" fmla="*/ 834013 h 1637882"/>
              <a:gd name="connsiteX39" fmla="*/ 1949381 w 2250831"/>
              <a:gd name="connsiteY39" fmla="*/ 844062 h 1637882"/>
              <a:gd name="connsiteX40" fmla="*/ 1919236 w 2250831"/>
              <a:gd name="connsiteY40" fmla="*/ 864158 h 1637882"/>
              <a:gd name="connsiteX41" fmla="*/ 1889091 w 2250831"/>
              <a:gd name="connsiteY41" fmla="*/ 874207 h 1637882"/>
              <a:gd name="connsiteX42" fmla="*/ 1858945 w 2250831"/>
              <a:gd name="connsiteY42" fmla="*/ 894303 h 1637882"/>
              <a:gd name="connsiteX43" fmla="*/ 1798655 w 2250831"/>
              <a:gd name="connsiteY43" fmla="*/ 914400 h 1637882"/>
              <a:gd name="connsiteX44" fmla="*/ 1738365 w 2250831"/>
              <a:gd name="connsiteY44" fmla="*/ 934497 h 1637882"/>
              <a:gd name="connsiteX45" fmla="*/ 1708220 w 2250831"/>
              <a:gd name="connsiteY45" fmla="*/ 944545 h 1637882"/>
              <a:gd name="connsiteX46" fmla="*/ 1678075 w 2250831"/>
              <a:gd name="connsiteY46" fmla="*/ 964642 h 1637882"/>
              <a:gd name="connsiteX47" fmla="*/ 1647930 w 2250831"/>
              <a:gd name="connsiteY47" fmla="*/ 974690 h 1637882"/>
              <a:gd name="connsiteX48" fmla="*/ 1597688 w 2250831"/>
              <a:gd name="connsiteY48" fmla="*/ 1014884 h 1637882"/>
              <a:gd name="connsiteX49" fmla="*/ 1537398 w 2250831"/>
              <a:gd name="connsiteY49" fmla="*/ 1075174 h 1637882"/>
              <a:gd name="connsiteX50" fmla="*/ 1446963 w 2250831"/>
              <a:gd name="connsiteY50" fmla="*/ 1155561 h 1637882"/>
              <a:gd name="connsiteX51" fmla="*/ 1416818 w 2250831"/>
              <a:gd name="connsiteY51" fmla="*/ 1185706 h 1637882"/>
              <a:gd name="connsiteX52" fmla="*/ 1356528 w 2250831"/>
              <a:gd name="connsiteY52" fmla="*/ 1276141 h 1637882"/>
              <a:gd name="connsiteX53" fmla="*/ 1336431 w 2250831"/>
              <a:gd name="connsiteY53" fmla="*/ 1306286 h 1637882"/>
              <a:gd name="connsiteX54" fmla="*/ 1326383 w 2250831"/>
              <a:gd name="connsiteY54" fmla="*/ 1336431 h 1637882"/>
              <a:gd name="connsiteX55" fmla="*/ 1286189 w 2250831"/>
              <a:gd name="connsiteY55" fmla="*/ 1396721 h 1637882"/>
              <a:gd name="connsiteX56" fmla="*/ 1235948 w 2250831"/>
              <a:gd name="connsiteY56" fmla="*/ 1487156 h 1637882"/>
              <a:gd name="connsiteX57" fmla="*/ 1195754 w 2250831"/>
              <a:gd name="connsiteY57" fmla="*/ 1547446 h 1637882"/>
              <a:gd name="connsiteX58" fmla="*/ 1115367 w 2250831"/>
              <a:gd name="connsiteY58" fmla="*/ 1617785 h 1637882"/>
              <a:gd name="connsiteX59" fmla="*/ 1004836 w 2250831"/>
              <a:gd name="connsiteY59" fmla="*/ 1637882 h 1637882"/>
              <a:gd name="connsiteX60" fmla="*/ 633047 w 2250831"/>
              <a:gd name="connsiteY60" fmla="*/ 1627833 h 1637882"/>
              <a:gd name="connsiteX61" fmla="*/ 572756 w 2250831"/>
              <a:gd name="connsiteY61" fmla="*/ 1607736 h 1637882"/>
              <a:gd name="connsiteX62" fmla="*/ 542611 w 2250831"/>
              <a:gd name="connsiteY62" fmla="*/ 1597688 h 1637882"/>
              <a:gd name="connsiteX63" fmla="*/ 512466 w 2250831"/>
              <a:gd name="connsiteY63" fmla="*/ 1587640 h 1637882"/>
              <a:gd name="connsiteX64" fmla="*/ 482321 w 2250831"/>
              <a:gd name="connsiteY64" fmla="*/ 1567543 h 1637882"/>
              <a:gd name="connsiteX65" fmla="*/ 442128 w 2250831"/>
              <a:gd name="connsiteY65" fmla="*/ 1557495 h 1637882"/>
              <a:gd name="connsiteX66" fmla="*/ 411983 w 2250831"/>
              <a:gd name="connsiteY66" fmla="*/ 1547446 h 1637882"/>
              <a:gd name="connsiteX67" fmla="*/ 371789 w 2250831"/>
              <a:gd name="connsiteY67" fmla="*/ 1537398 h 1637882"/>
              <a:gd name="connsiteX68" fmla="*/ 311499 w 2250831"/>
              <a:gd name="connsiteY68" fmla="*/ 1517301 h 1637882"/>
              <a:gd name="connsiteX69" fmla="*/ 251209 w 2250831"/>
              <a:gd name="connsiteY69" fmla="*/ 1477108 h 1637882"/>
              <a:gd name="connsiteX70" fmla="*/ 221064 w 2250831"/>
              <a:gd name="connsiteY70" fmla="*/ 1457011 h 1637882"/>
              <a:gd name="connsiteX71" fmla="*/ 190919 w 2250831"/>
              <a:gd name="connsiteY71" fmla="*/ 1446963 h 1637882"/>
              <a:gd name="connsiteX72" fmla="*/ 90436 w 2250831"/>
              <a:gd name="connsiteY72" fmla="*/ 1376624 h 1637882"/>
              <a:gd name="connsiteX73" fmla="*/ 50242 w 2250831"/>
              <a:gd name="connsiteY73" fmla="*/ 1316334 h 1637882"/>
              <a:gd name="connsiteX74" fmla="*/ 40194 w 2250831"/>
              <a:gd name="connsiteY74" fmla="*/ 1286189 h 1637882"/>
              <a:gd name="connsiteX75" fmla="*/ 20097 w 2250831"/>
              <a:gd name="connsiteY75" fmla="*/ 1256044 h 1637882"/>
              <a:gd name="connsiteX76" fmla="*/ 10049 w 2250831"/>
              <a:gd name="connsiteY76" fmla="*/ 1205802 h 1637882"/>
              <a:gd name="connsiteX77" fmla="*/ 0 w 2250831"/>
              <a:gd name="connsiteY77" fmla="*/ 1165609 h 1637882"/>
              <a:gd name="connsiteX78" fmla="*/ 20097 w 2250831"/>
              <a:gd name="connsiteY78" fmla="*/ 954594 h 1637882"/>
              <a:gd name="connsiteX79" fmla="*/ 40194 w 2250831"/>
              <a:gd name="connsiteY79" fmla="*/ 894303 h 1637882"/>
              <a:gd name="connsiteX80" fmla="*/ 60291 w 2250831"/>
              <a:gd name="connsiteY80" fmla="*/ 864158 h 1637882"/>
              <a:gd name="connsiteX81" fmla="*/ 70339 w 2250831"/>
              <a:gd name="connsiteY81" fmla="*/ 834013 h 1637882"/>
              <a:gd name="connsiteX82" fmla="*/ 130629 w 2250831"/>
              <a:gd name="connsiteY82" fmla="*/ 743578 h 1637882"/>
              <a:gd name="connsiteX83" fmla="*/ 150726 w 2250831"/>
              <a:gd name="connsiteY83" fmla="*/ 713433 h 1637882"/>
              <a:gd name="connsiteX84" fmla="*/ 170822 w 2250831"/>
              <a:gd name="connsiteY84" fmla="*/ 683288 h 1637882"/>
              <a:gd name="connsiteX85" fmla="*/ 200967 w 2250831"/>
              <a:gd name="connsiteY85" fmla="*/ 653143 h 1637882"/>
              <a:gd name="connsiteX86" fmla="*/ 241161 w 2250831"/>
              <a:gd name="connsiteY86" fmla="*/ 592853 h 1637882"/>
              <a:gd name="connsiteX87" fmla="*/ 271306 w 2250831"/>
              <a:gd name="connsiteY87" fmla="*/ 552660 h 1637882"/>
              <a:gd name="connsiteX88" fmla="*/ 311499 w 2250831"/>
              <a:gd name="connsiteY88" fmla="*/ 492369 h 1637882"/>
              <a:gd name="connsiteX89" fmla="*/ 401935 w 2250831"/>
              <a:gd name="connsiteY89" fmla="*/ 432079 h 1637882"/>
              <a:gd name="connsiteX90" fmla="*/ 432080 w 2250831"/>
              <a:gd name="connsiteY90" fmla="*/ 411983 h 1637882"/>
              <a:gd name="connsiteX91" fmla="*/ 462225 w 2250831"/>
              <a:gd name="connsiteY91" fmla="*/ 401934 h 1637882"/>
              <a:gd name="connsiteX92" fmla="*/ 492370 w 2250831"/>
              <a:gd name="connsiteY92" fmla="*/ 381838 h 1637882"/>
              <a:gd name="connsiteX93" fmla="*/ 592853 w 2250831"/>
              <a:gd name="connsiteY93" fmla="*/ 351693 h 16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250831" h="1637882">
                <a:moveTo>
                  <a:pt x="592853" y="351693"/>
                </a:moveTo>
                <a:cubicBezTo>
                  <a:pt x="622998" y="348344"/>
                  <a:pt x="646236" y="361741"/>
                  <a:pt x="673240" y="361741"/>
                </a:cubicBezTo>
                <a:cubicBezTo>
                  <a:pt x="683832" y="361741"/>
                  <a:pt x="692999" y="353770"/>
                  <a:pt x="703385" y="351693"/>
                </a:cubicBezTo>
                <a:cubicBezTo>
                  <a:pt x="726609" y="347048"/>
                  <a:pt x="750278" y="344994"/>
                  <a:pt x="773724" y="341644"/>
                </a:cubicBezTo>
                <a:lnTo>
                  <a:pt x="834014" y="321547"/>
                </a:lnTo>
                <a:lnTo>
                  <a:pt x="864159" y="311499"/>
                </a:lnTo>
                <a:cubicBezTo>
                  <a:pt x="874207" y="304800"/>
                  <a:pt x="883502" y="296803"/>
                  <a:pt x="894304" y="291402"/>
                </a:cubicBezTo>
                <a:cubicBezTo>
                  <a:pt x="903778" y="286665"/>
                  <a:pt x="915190" y="286498"/>
                  <a:pt x="924449" y="281354"/>
                </a:cubicBezTo>
                <a:cubicBezTo>
                  <a:pt x="945563" y="269624"/>
                  <a:pt x="964642" y="254559"/>
                  <a:pt x="984739" y="241161"/>
                </a:cubicBezTo>
                <a:cubicBezTo>
                  <a:pt x="993552" y="235286"/>
                  <a:pt x="1005410" y="235849"/>
                  <a:pt x="1014884" y="231112"/>
                </a:cubicBezTo>
                <a:cubicBezTo>
                  <a:pt x="1025686" y="225711"/>
                  <a:pt x="1033993" y="215921"/>
                  <a:pt x="1045029" y="211016"/>
                </a:cubicBezTo>
                <a:cubicBezTo>
                  <a:pt x="1064387" y="202413"/>
                  <a:pt x="1105319" y="190919"/>
                  <a:pt x="1105319" y="190919"/>
                </a:cubicBezTo>
                <a:cubicBezTo>
                  <a:pt x="1115367" y="184220"/>
                  <a:pt x="1124428" y="175727"/>
                  <a:pt x="1135464" y="170822"/>
                </a:cubicBezTo>
                <a:cubicBezTo>
                  <a:pt x="1154822" y="162218"/>
                  <a:pt x="1178128" y="162475"/>
                  <a:pt x="1195754" y="150725"/>
                </a:cubicBezTo>
                <a:cubicBezTo>
                  <a:pt x="1282145" y="93133"/>
                  <a:pt x="1172841" y="162182"/>
                  <a:pt x="1256044" y="120580"/>
                </a:cubicBezTo>
                <a:cubicBezTo>
                  <a:pt x="1314343" y="91430"/>
                  <a:pt x="1255925" y="106809"/>
                  <a:pt x="1326383" y="80387"/>
                </a:cubicBezTo>
                <a:cubicBezTo>
                  <a:pt x="1339314" y="75538"/>
                  <a:pt x="1353297" y="74133"/>
                  <a:pt x="1366576" y="70339"/>
                </a:cubicBezTo>
                <a:cubicBezTo>
                  <a:pt x="1376760" y="67429"/>
                  <a:pt x="1386502" y="63077"/>
                  <a:pt x="1396721" y="60290"/>
                </a:cubicBezTo>
                <a:cubicBezTo>
                  <a:pt x="1423368" y="53023"/>
                  <a:pt x="1450905" y="48928"/>
                  <a:pt x="1477108" y="40194"/>
                </a:cubicBezTo>
                <a:cubicBezTo>
                  <a:pt x="1497205" y="33495"/>
                  <a:pt x="1516626" y="24251"/>
                  <a:pt x="1537398" y="20097"/>
                </a:cubicBezTo>
                <a:cubicBezTo>
                  <a:pt x="1607618" y="6054"/>
                  <a:pt x="1570793" y="12857"/>
                  <a:pt x="1647930" y="0"/>
                </a:cubicBezTo>
                <a:cubicBezTo>
                  <a:pt x="1761811" y="3350"/>
                  <a:pt x="1875809" y="3899"/>
                  <a:pt x="1989574" y="10049"/>
                </a:cubicBezTo>
                <a:cubicBezTo>
                  <a:pt x="2000150" y="10621"/>
                  <a:pt x="2010245" y="15360"/>
                  <a:pt x="2019719" y="20097"/>
                </a:cubicBezTo>
                <a:cubicBezTo>
                  <a:pt x="2040830" y="30653"/>
                  <a:pt x="2065868" y="52157"/>
                  <a:pt x="2080009" y="70339"/>
                </a:cubicBezTo>
                <a:cubicBezTo>
                  <a:pt x="2094838" y="89404"/>
                  <a:pt x="2106805" y="110532"/>
                  <a:pt x="2120203" y="130629"/>
                </a:cubicBezTo>
                <a:lnTo>
                  <a:pt x="2140299" y="160774"/>
                </a:lnTo>
                <a:lnTo>
                  <a:pt x="2160396" y="190919"/>
                </a:lnTo>
                <a:lnTo>
                  <a:pt x="2180493" y="221064"/>
                </a:lnTo>
                <a:cubicBezTo>
                  <a:pt x="2183842" y="231112"/>
                  <a:pt x="2185804" y="241735"/>
                  <a:pt x="2190541" y="251209"/>
                </a:cubicBezTo>
                <a:cubicBezTo>
                  <a:pt x="2195942" y="262011"/>
                  <a:pt x="2205733" y="270318"/>
                  <a:pt x="2210638" y="281354"/>
                </a:cubicBezTo>
                <a:cubicBezTo>
                  <a:pt x="2219242" y="300712"/>
                  <a:pt x="2224036" y="321547"/>
                  <a:pt x="2230735" y="341644"/>
                </a:cubicBezTo>
                <a:lnTo>
                  <a:pt x="2240783" y="371789"/>
                </a:lnTo>
                <a:lnTo>
                  <a:pt x="2250831" y="401934"/>
                </a:lnTo>
                <a:cubicBezTo>
                  <a:pt x="2247482" y="468923"/>
                  <a:pt x="2248471" y="536270"/>
                  <a:pt x="2240783" y="602901"/>
                </a:cubicBezTo>
                <a:cubicBezTo>
                  <a:pt x="2235413" y="649444"/>
                  <a:pt x="2222772" y="666477"/>
                  <a:pt x="2190541" y="693336"/>
                </a:cubicBezTo>
                <a:cubicBezTo>
                  <a:pt x="2181263" y="701067"/>
                  <a:pt x="2169674" y="705702"/>
                  <a:pt x="2160396" y="713433"/>
                </a:cubicBezTo>
                <a:cubicBezTo>
                  <a:pt x="2149479" y="722530"/>
                  <a:pt x="2141468" y="734854"/>
                  <a:pt x="2130251" y="743578"/>
                </a:cubicBezTo>
                <a:cubicBezTo>
                  <a:pt x="2078423" y="783889"/>
                  <a:pt x="2085300" y="778659"/>
                  <a:pt x="2039816" y="793820"/>
                </a:cubicBezTo>
                <a:cubicBezTo>
                  <a:pt x="2019719" y="807218"/>
                  <a:pt x="2002440" y="826375"/>
                  <a:pt x="1979526" y="834013"/>
                </a:cubicBezTo>
                <a:cubicBezTo>
                  <a:pt x="1969478" y="837363"/>
                  <a:pt x="1958855" y="839325"/>
                  <a:pt x="1949381" y="844062"/>
                </a:cubicBezTo>
                <a:cubicBezTo>
                  <a:pt x="1938579" y="849463"/>
                  <a:pt x="1930038" y="858757"/>
                  <a:pt x="1919236" y="864158"/>
                </a:cubicBezTo>
                <a:cubicBezTo>
                  <a:pt x="1909762" y="868895"/>
                  <a:pt x="1898565" y="869470"/>
                  <a:pt x="1889091" y="874207"/>
                </a:cubicBezTo>
                <a:cubicBezTo>
                  <a:pt x="1878289" y="879608"/>
                  <a:pt x="1869981" y="889398"/>
                  <a:pt x="1858945" y="894303"/>
                </a:cubicBezTo>
                <a:cubicBezTo>
                  <a:pt x="1839587" y="902906"/>
                  <a:pt x="1818752" y="907701"/>
                  <a:pt x="1798655" y="914400"/>
                </a:cubicBezTo>
                <a:lnTo>
                  <a:pt x="1738365" y="934497"/>
                </a:lnTo>
                <a:lnTo>
                  <a:pt x="1708220" y="944545"/>
                </a:lnTo>
                <a:cubicBezTo>
                  <a:pt x="1698172" y="951244"/>
                  <a:pt x="1688877" y="959241"/>
                  <a:pt x="1678075" y="964642"/>
                </a:cubicBezTo>
                <a:cubicBezTo>
                  <a:pt x="1668601" y="969379"/>
                  <a:pt x="1656201" y="968073"/>
                  <a:pt x="1647930" y="974690"/>
                </a:cubicBezTo>
                <a:cubicBezTo>
                  <a:pt x="1582997" y="1026636"/>
                  <a:pt x="1673461" y="989625"/>
                  <a:pt x="1597688" y="1014884"/>
                </a:cubicBezTo>
                <a:cubicBezTo>
                  <a:pt x="1577591" y="1034981"/>
                  <a:pt x="1561046" y="1059409"/>
                  <a:pt x="1537398" y="1075174"/>
                </a:cubicBezTo>
                <a:cubicBezTo>
                  <a:pt x="1483605" y="1111036"/>
                  <a:pt x="1515792" y="1086732"/>
                  <a:pt x="1446963" y="1155561"/>
                </a:cubicBezTo>
                <a:cubicBezTo>
                  <a:pt x="1436915" y="1165609"/>
                  <a:pt x="1424701" y="1173882"/>
                  <a:pt x="1416818" y="1185706"/>
                </a:cubicBezTo>
                <a:lnTo>
                  <a:pt x="1356528" y="1276141"/>
                </a:lnTo>
                <a:lnTo>
                  <a:pt x="1336431" y="1306286"/>
                </a:lnTo>
                <a:cubicBezTo>
                  <a:pt x="1333082" y="1316334"/>
                  <a:pt x="1331527" y="1327172"/>
                  <a:pt x="1326383" y="1336431"/>
                </a:cubicBezTo>
                <a:cubicBezTo>
                  <a:pt x="1314653" y="1357545"/>
                  <a:pt x="1286189" y="1396721"/>
                  <a:pt x="1286189" y="1396721"/>
                </a:cubicBezTo>
                <a:cubicBezTo>
                  <a:pt x="1268504" y="1449779"/>
                  <a:pt x="1282016" y="1418054"/>
                  <a:pt x="1235948" y="1487156"/>
                </a:cubicBezTo>
                <a:lnTo>
                  <a:pt x="1195754" y="1547446"/>
                </a:lnTo>
                <a:cubicBezTo>
                  <a:pt x="1172308" y="1582616"/>
                  <a:pt x="1165611" y="1601037"/>
                  <a:pt x="1115367" y="1617785"/>
                </a:cubicBezTo>
                <a:cubicBezTo>
                  <a:pt x="1059604" y="1636372"/>
                  <a:pt x="1095732" y="1626519"/>
                  <a:pt x="1004836" y="1637882"/>
                </a:cubicBezTo>
                <a:cubicBezTo>
                  <a:pt x="880906" y="1634532"/>
                  <a:pt x="756721" y="1636462"/>
                  <a:pt x="633047" y="1627833"/>
                </a:cubicBezTo>
                <a:cubicBezTo>
                  <a:pt x="611914" y="1626359"/>
                  <a:pt x="592853" y="1614435"/>
                  <a:pt x="572756" y="1607736"/>
                </a:cubicBezTo>
                <a:lnTo>
                  <a:pt x="542611" y="1597688"/>
                </a:lnTo>
                <a:lnTo>
                  <a:pt x="512466" y="1587640"/>
                </a:lnTo>
                <a:cubicBezTo>
                  <a:pt x="502418" y="1580941"/>
                  <a:pt x="493421" y="1572300"/>
                  <a:pt x="482321" y="1567543"/>
                </a:cubicBezTo>
                <a:cubicBezTo>
                  <a:pt x="469628" y="1562103"/>
                  <a:pt x="455407" y="1561289"/>
                  <a:pt x="442128" y="1557495"/>
                </a:cubicBezTo>
                <a:cubicBezTo>
                  <a:pt x="431944" y="1554585"/>
                  <a:pt x="422167" y="1550356"/>
                  <a:pt x="411983" y="1547446"/>
                </a:cubicBezTo>
                <a:cubicBezTo>
                  <a:pt x="398704" y="1543652"/>
                  <a:pt x="385017" y="1541366"/>
                  <a:pt x="371789" y="1537398"/>
                </a:cubicBezTo>
                <a:cubicBezTo>
                  <a:pt x="351499" y="1531311"/>
                  <a:pt x="329125" y="1529052"/>
                  <a:pt x="311499" y="1517301"/>
                </a:cubicBezTo>
                <a:lnTo>
                  <a:pt x="251209" y="1477108"/>
                </a:lnTo>
                <a:cubicBezTo>
                  <a:pt x="241161" y="1470409"/>
                  <a:pt x="232521" y="1460830"/>
                  <a:pt x="221064" y="1457011"/>
                </a:cubicBezTo>
                <a:cubicBezTo>
                  <a:pt x="211016" y="1453662"/>
                  <a:pt x="200654" y="1451135"/>
                  <a:pt x="190919" y="1446963"/>
                </a:cubicBezTo>
                <a:cubicBezTo>
                  <a:pt x="153460" y="1430909"/>
                  <a:pt x="115921" y="1409390"/>
                  <a:pt x="90436" y="1376624"/>
                </a:cubicBezTo>
                <a:cubicBezTo>
                  <a:pt x="75607" y="1357559"/>
                  <a:pt x="50242" y="1316334"/>
                  <a:pt x="50242" y="1316334"/>
                </a:cubicBezTo>
                <a:cubicBezTo>
                  <a:pt x="46893" y="1306286"/>
                  <a:pt x="44931" y="1295663"/>
                  <a:pt x="40194" y="1286189"/>
                </a:cubicBezTo>
                <a:cubicBezTo>
                  <a:pt x="34793" y="1275387"/>
                  <a:pt x="24337" y="1267352"/>
                  <a:pt x="20097" y="1256044"/>
                </a:cubicBezTo>
                <a:cubicBezTo>
                  <a:pt x="14100" y="1240052"/>
                  <a:pt x="13754" y="1222474"/>
                  <a:pt x="10049" y="1205802"/>
                </a:cubicBezTo>
                <a:cubicBezTo>
                  <a:pt x="7053" y="1192321"/>
                  <a:pt x="3350" y="1179007"/>
                  <a:pt x="0" y="1165609"/>
                </a:cubicBezTo>
                <a:cubicBezTo>
                  <a:pt x="6047" y="1062809"/>
                  <a:pt x="-2620" y="1030316"/>
                  <a:pt x="20097" y="954594"/>
                </a:cubicBezTo>
                <a:cubicBezTo>
                  <a:pt x="26184" y="934303"/>
                  <a:pt x="28443" y="911929"/>
                  <a:pt x="40194" y="894303"/>
                </a:cubicBezTo>
                <a:lnTo>
                  <a:pt x="60291" y="864158"/>
                </a:lnTo>
                <a:cubicBezTo>
                  <a:pt x="63640" y="854110"/>
                  <a:pt x="65195" y="843272"/>
                  <a:pt x="70339" y="834013"/>
                </a:cubicBezTo>
                <a:cubicBezTo>
                  <a:pt x="70345" y="834003"/>
                  <a:pt x="120577" y="758655"/>
                  <a:pt x="130629" y="743578"/>
                </a:cubicBezTo>
                <a:lnTo>
                  <a:pt x="150726" y="713433"/>
                </a:lnTo>
                <a:cubicBezTo>
                  <a:pt x="157425" y="703385"/>
                  <a:pt x="162283" y="691827"/>
                  <a:pt x="170822" y="683288"/>
                </a:cubicBezTo>
                <a:cubicBezTo>
                  <a:pt x="180870" y="673240"/>
                  <a:pt x="192243" y="664360"/>
                  <a:pt x="200967" y="653143"/>
                </a:cubicBezTo>
                <a:cubicBezTo>
                  <a:pt x="215796" y="634078"/>
                  <a:pt x="226669" y="612176"/>
                  <a:pt x="241161" y="592853"/>
                </a:cubicBezTo>
                <a:cubicBezTo>
                  <a:pt x="251209" y="579455"/>
                  <a:pt x="261702" y="566380"/>
                  <a:pt x="271306" y="552660"/>
                </a:cubicBezTo>
                <a:cubicBezTo>
                  <a:pt x="285157" y="532873"/>
                  <a:pt x="291402" y="505767"/>
                  <a:pt x="311499" y="492369"/>
                </a:cubicBezTo>
                <a:lnTo>
                  <a:pt x="401935" y="432079"/>
                </a:lnTo>
                <a:cubicBezTo>
                  <a:pt x="411983" y="425380"/>
                  <a:pt x="420623" y="415802"/>
                  <a:pt x="432080" y="411983"/>
                </a:cubicBezTo>
                <a:cubicBezTo>
                  <a:pt x="442128" y="408633"/>
                  <a:pt x="452751" y="406671"/>
                  <a:pt x="462225" y="401934"/>
                </a:cubicBezTo>
                <a:cubicBezTo>
                  <a:pt x="473027" y="396533"/>
                  <a:pt x="481334" y="386743"/>
                  <a:pt x="492370" y="381838"/>
                </a:cubicBezTo>
                <a:cubicBezTo>
                  <a:pt x="511728" y="373235"/>
                  <a:pt x="562708" y="355042"/>
                  <a:pt x="592853" y="351693"/>
                </a:cubicBezTo>
                <a:close/>
              </a:path>
            </a:pathLst>
          </a:custGeom>
          <a:solidFill>
            <a:srgbClr val="FF0000">
              <a:alpha val="20000"/>
            </a:srgbClr>
          </a:solid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rot="7002515">
            <a:off x="4278630" y="8313420"/>
            <a:ext cx="411480" cy="617855"/>
          </a:xfrm>
          <a:custGeom>
            <a:avLst/>
            <a:gdLst>
              <a:gd name="connsiteX0" fmla="*/ 0 w 411523"/>
              <a:gd name="connsiteY0" fmla="*/ 309030 h 618060"/>
              <a:gd name="connsiteX1" fmla="*/ 205762 w 411523"/>
              <a:gd name="connsiteY1" fmla="*/ 0 h 618060"/>
              <a:gd name="connsiteX2" fmla="*/ 411524 w 411523"/>
              <a:gd name="connsiteY2" fmla="*/ 309030 h 618060"/>
              <a:gd name="connsiteX3" fmla="*/ 205762 w 411523"/>
              <a:gd name="connsiteY3" fmla="*/ 618060 h 618060"/>
              <a:gd name="connsiteX4" fmla="*/ 0 w 411523"/>
              <a:gd name="connsiteY4" fmla="*/ 309030 h 61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23" h="618060" extrusionOk="0">
                <a:moveTo>
                  <a:pt x="0" y="309030"/>
                </a:moveTo>
                <a:cubicBezTo>
                  <a:pt x="-7428" y="121529"/>
                  <a:pt x="111621" y="-1690"/>
                  <a:pt x="205762" y="0"/>
                </a:cubicBezTo>
                <a:cubicBezTo>
                  <a:pt x="315622" y="8462"/>
                  <a:pt x="399411" y="157362"/>
                  <a:pt x="411524" y="309030"/>
                </a:cubicBezTo>
                <a:cubicBezTo>
                  <a:pt x="405689" y="475612"/>
                  <a:pt x="316798" y="621280"/>
                  <a:pt x="205762" y="618060"/>
                </a:cubicBezTo>
                <a:cubicBezTo>
                  <a:pt x="79812" y="588691"/>
                  <a:pt x="-1170" y="473168"/>
                  <a:pt x="0" y="309030"/>
                </a:cubicBezTo>
                <a:close/>
              </a:path>
            </a:pathLst>
          </a:custGeom>
          <a:solidFill>
            <a:srgbClr val="00B050">
              <a:alpha val="20000"/>
            </a:srgbClr>
          </a:solid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9" name="Oval 438"/>
          <p:cNvSpPr/>
          <p:nvPr/>
        </p:nvSpPr>
        <p:spPr>
          <a:xfrm rot="5400000">
            <a:off x="4801870" y="7245985"/>
            <a:ext cx="694055" cy="1115060"/>
          </a:xfrm>
          <a:custGeom>
            <a:avLst/>
            <a:gdLst>
              <a:gd name="connsiteX0" fmla="*/ 0 w 693951"/>
              <a:gd name="connsiteY0" fmla="*/ 557516 h 1115031"/>
              <a:gd name="connsiteX1" fmla="*/ 346976 w 693951"/>
              <a:gd name="connsiteY1" fmla="*/ 0 h 1115031"/>
              <a:gd name="connsiteX2" fmla="*/ 693952 w 693951"/>
              <a:gd name="connsiteY2" fmla="*/ 557516 h 1115031"/>
              <a:gd name="connsiteX3" fmla="*/ 346976 w 693951"/>
              <a:gd name="connsiteY3" fmla="*/ 1115032 h 1115031"/>
              <a:gd name="connsiteX4" fmla="*/ 0 w 693951"/>
              <a:gd name="connsiteY4" fmla="*/ 557516 h 1115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51" h="1115031" extrusionOk="0">
                <a:moveTo>
                  <a:pt x="0" y="557516"/>
                </a:moveTo>
                <a:cubicBezTo>
                  <a:pt x="-5892" y="236260"/>
                  <a:pt x="185357" y="-2602"/>
                  <a:pt x="346976" y="0"/>
                </a:cubicBezTo>
                <a:cubicBezTo>
                  <a:pt x="528386" y="22884"/>
                  <a:pt x="682499" y="267578"/>
                  <a:pt x="693952" y="557516"/>
                </a:cubicBezTo>
                <a:cubicBezTo>
                  <a:pt x="676214" y="852989"/>
                  <a:pt x="515898" y="1143127"/>
                  <a:pt x="346976" y="1115032"/>
                </a:cubicBezTo>
                <a:cubicBezTo>
                  <a:pt x="152102" y="1107292"/>
                  <a:pt x="-4950" y="837770"/>
                  <a:pt x="0" y="557516"/>
                </a:cubicBezTo>
                <a:close/>
              </a:path>
            </a:pathLst>
          </a:custGeom>
          <a:solidFill>
            <a:schemeClr val="accent4">
              <a:lumMod val="50000"/>
              <a:alpha val="20000"/>
            </a:schemeClr>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Oval 410"/>
          <p:cNvSpPr/>
          <p:nvPr/>
        </p:nvSpPr>
        <p:spPr>
          <a:xfrm rot="20845452">
            <a:off x="3915410" y="7632700"/>
            <a:ext cx="1092835" cy="732155"/>
          </a:xfrm>
          <a:custGeom>
            <a:avLst/>
            <a:gdLst>
              <a:gd name="connsiteX0" fmla="*/ 0 w 1093015"/>
              <a:gd name="connsiteY0" fmla="*/ 366103 h 732206"/>
              <a:gd name="connsiteX1" fmla="*/ 546508 w 1093015"/>
              <a:gd name="connsiteY1" fmla="*/ 0 h 732206"/>
              <a:gd name="connsiteX2" fmla="*/ 1093016 w 1093015"/>
              <a:gd name="connsiteY2" fmla="*/ 366103 h 732206"/>
              <a:gd name="connsiteX3" fmla="*/ 546508 w 1093015"/>
              <a:gd name="connsiteY3" fmla="*/ 732206 h 732206"/>
              <a:gd name="connsiteX4" fmla="*/ 0 w 1093015"/>
              <a:gd name="connsiteY4" fmla="*/ 366103 h 732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15" h="732206" extrusionOk="0">
                <a:moveTo>
                  <a:pt x="0" y="366103"/>
                </a:moveTo>
                <a:cubicBezTo>
                  <a:pt x="-3224" y="156606"/>
                  <a:pt x="291441" y="-4054"/>
                  <a:pt x="546508" y="0"/>
                </a:cubicBezTo>
                <a:cubicBezTo>
                  <a:pt x="834144" y="31778"/>
                  <a:pt x="1081282" y="182320"/>
                  <a:pt x="1093016" y="366103"/>
                </a:cubicBezTo>
                <a:cubicBezTo>
                  <a:pt x="1058880" y="544365"/>
                  <a:pt x="818436" y="769199"/>
                  <a:pt x="546508" y="732206"/>
                </a:cubicBezTo>
                <a:cubicBezTo>
                  <a:pt x="239810" y="720589"/>
                  <a:pt x="-7073" y="528782"/>
                  <a:pt x="0" y="366103"/>
                </a:cubicBezTo>
                <a:close/>
              </a:path>
            </a:pathLst>
          </a:custGeom>
          <a:solidFill>
            <a:srgbClr val="0070C0">
              <a:alpha val="20000"/>
            </a:srgbClr>
          </a:solid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Oval 411"/>
          <p:cNvSpPr/>
          <p:nvPr/>
        </p:nvSpPr>
        <p:spPr>
          <a:xfrm>
            <a:off x="3701415" y="7771765"/>
            <a:ext cx="875030" cy="918210"/>
          </a:xfrm>
          <a:custGeom>
            <a:avLst/>
            <a:gdLst>
              <a:gd name="connsiteX0" fmla="*/ 0 w 875189"/>
              <a:gd name="connsiteY0" fmla="*/ 459057 h 918114"/>
              <a:gd name="connsiteX1" fmla="*/ 437595 w 875189"/>
              <a:gd name="connsiteY1" fmla="*/ 0 h 918114"/>
              <a:gd name="connsiteX2" fmla="*/ 875190 w 875189"/>
              <a:gd name="connsiteY2" fmla="*/ 459057 h 918114"/>
              <a:gd name="connsiteX3" fmla="*/ 437595 w 875189"/>
              <a:gd name="connsiteY3" fmla="*/ 918114 h 918114"/>
              <a:gd name="connsiteX4" fmla="*/ 0 w 875189"/>
              <a:gd name="connsiteY4" fmla="*/ 459057 h 9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189" h="918114" extrusionOk="0">
                <a:moveTo>
                  <a:pt x="0" y="459057"/>
                </a:moveTo>
                <a:cubicBezTo>
                  <a:pt x="-5400" y="193293"/>
                  <a:pt x="222160" y="-2275"/>
                  <a:pt x="437595" y="0"/>
                </a:cubicBezTo>
                <a:cubicBezTo>
                  <a:pt x="667267" y="26881"/>
                  <a:pt x="855187" y="236911"/>
                  <a:pt x="875190" y="459057"/>
                </a:cubicBezTo>
                <a:cubicBezTo>
                  <a:pt x="855763" y="698968"/>
                  <a:pt x="674297" y="924269"/>
                  <a:pt x="437595" y="918114"/>
                </a:cubicBezTo>
                <a:cubicBezTo>
                  <a:pt x="179973" y="880077"/>
                  <a:pt x="-4668" y="686508"/>
                  <a:pt x="0" y="459057"/>
                </a:cubicBezTo>
                <a:close/>
              </a:path>
            </a:pathLst>
          </a:custGeom>
          <a:solidFill>
            <a:srgbClr val="FF0000">
              <a:alpha val="20000"/>
            </a:srgbClr>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5" name="Group 404"/>
          <p:cNvGrpSpPr/>
          <p:nvPr/>
        </p:nvGrpSpPr>
        <p:grpSpPr>
          <a:xfrm rot="0">
            <a:off x="6735445" y="3326130"/>
            <a:ext cx="2163445" cy="1483360"/>
            <a:chOff x="7002966" y="3401122"/>
            <a:chExt cx="2163336" cy="1483112"/>
          </a:xfrm>
        </p:grpSpPr>
        <p:sp>
          <p:nvSpPr>
            <p:cNvPr id="341" name="Freeform 340"/>
            <p:cNvSpPr/>
            <p:nvPr/>
          </p:nvSpPr>
          <p:spPr>
            <a:xfrm>
              <a:off x="7002966" y="3401122"/>
              <a:ext cx="2163336" cy="1483112"/>
            </a:xfrm>
            <a:custGeom>
              <a:avLst/>
              <a:gdLst>
                <a:gd name="connsiteX0" fmla="*/ 189571 w 2163336"/>
                <a:gd name="connsiteY0" fmla="*/ 501805 h 1483112"/>
                <a:gd name="connsiteX1" fmla="*/ 267629 w 2163336"/>
                <a:gd name="connsiteY1" fmla="*/ 434898 h 1483112"/>
                <a:gd name="connsiteX2" fmla="*/ 289932 w 2163336"/>
                <a:gd name="connsiteY2" fmla="*/ 412595 h 1483112"/>
                <a:gd name="connsiteX3" fmla="*/ 356839 w 2163336"/>
                <a:gd name="connsiteY3" fmla="*/ 390293 h 1483112"/>
                <a:gd name="connsiteX4" fmla="*/ 390293 w 2163336"/>
                <a:gd name="connsiteY4" fmla="*/ 367990 h 1483112"/>
                <a:gd name="connsiteX5" fmla="*/ 457200 w 2163336"/>
                <a:gd name="connsiteY5" fmla="*/ 345688 h 1483112"/>
                <a:gd name="connsiteX6" fmla="*/ 568712 w 2163336"/>
                <a:gd name="connsiteY6" fmla="*/ 323385 h 1483112"/>
                <a:gd name="connsiteX7" fmla="*/ 880946 w 2163336"/>
                <a:gd name="connsiteY7" fmla="*/ 312234 h 1483112"/>
                <a:gd name="connsiteX8" fmla="*/ 1037063 w 2163336"/>
                <a:gd name="connsiteY8" fmla="*/ 301083 h 1483112"/>
                <a:gd name="connsiteX9" fmla="*/ 1159727 w 2163336"/>
                <a:gd name="connsiteY9" fmla="*/ 267629 h 1483112"/>
                <a:gd name="connsiteX10" fmla="*/ 1193180 w 2163336"/>
                <a:gd name="connsiteY10" fmla="*/ 256478 h 1483112"/>
                <a:gd name="connsiteX11" fmla="*/ 1248936 w 2163336"/>
                <a:gd name="connsiteY11" fmla="*/ 223024 h 1483112"/>
                <a:gd name="connsiteX12" fmla="*/ 1304693 w 2163336"/>
                <a:gd name="connsiteY12" fmla="*/ 189571 h 1483112"/>
                <a:gd name="connsiteX13" fmla="*/ 1360449 w 2163336"/>
                <a:gd name="connsiteY13" fmla="*/ 156117 h 1483112"/>
                <a:gd name="connsiteX14" fmla="*/ 1393902 w 2163336"/>
                <a:gd name="connsiteY14" fmla="*/ 133815 h 1483112"/>
                <a:gd name="connsiteX15" fmla="*/ 1427356 w 2163336"/>
                <a:gd name="connsiteY15" fmla="*/ 122663 h 1483112"/>
                <a:gd name="connsiteX16" fmla="*/ 1494263 w 2163336"/>
                <a:gd name="connsiteY16" fmla="*/ 78058 h 1483112"/>
                <a:gd name="connsiteX17" fmla="*/ 1516566 w 2163336"/>
                <a:gd name="connsiteY17" fmla="*/ 55756 h 1483112"/>
                <a:gd name="connsiteX18" fmla="*/ 1583473 w 2163336"/>
                <a:gd name="connsiteY18" fmla="*/ 33454 h 1483112"/>
                <a:gd name="connsiteX19" fmla="*/ 1616927 w 2163336"/>
                <a:gd name="connsiteY19" fmla="*/ 22302 h 1483112"/>
                <a:gd name="connsiteX20" fmla="*/ 1650380 w 2163336"/>
                <a:gd name="connsiteY20" fmla="*/ 11151 h 1483112"/>
                <a:gd name="connsiteX21" fmla="*/ 1683834 w 2163336"/>
                <a:gd name="connsiteY21" fmla="*/ 0 h 1483112"/>
                <a:gd name="connsiteX22" fmla="*/ 1828800 w 2163336"/>
                <a:gd name="connsiteY22" fmla="*/ 11151 h 1483112"/>
                <a:gd name="connsiteX23" fmla="*/ 1929161 w 2163336"/>
                <a:gd name="connsiteY23" fmla="*/ 55756 h 1483112"/>
                <a:gd name="connsiteX24" fmla="*/ 1962614 w 2163336"/>
                <a:gd name="connsiteY24" fmla="*/ 66907 h 1483112"/>
                <a:gd name="connsiteX25" fmla="*/ 1984917 w 2163336"/>
                <a:gd name="connsiteY25" fmla="*/ 89210 h 1483112"/>
                <a:gd name="connsiteX26" fmla="*/ 2018371 w 2163336"/>
                <a:gd name="connsiteY26" fmla="*/ 111512 h 1483112"/>
                <a:gd name="connsiteX27" fmla="*/ 2029522 w 2163336"/>
                <a:gd name="connsiteY27" fmla="*/ 144966 h 1483112"/>
                <a:gd name="connsiteX28" fmla="*/ 2051824 w 2163336"/>
                <a:gd name="connsiteY28" fmla="*/ 178419 h 1483112"/>
                <a:gd name="connsiteX29" fmla="*/ 2062975 w 2163336"/>
                <a:gd name="connsiteY29" fmla="*/ 211873 h 1483112"/>
                <a:gd name="connsiteX30" fmla="*/ 2085278 w 2163336"/>
                <a:gd name="connsiteY30" fmla="*/ 245327 h 1483112"/>
                <a:gd name="connsiteX31" fmla="*/ 2129883 w 2163336"/>
                <a:gd name="connsiteY31" fmla="*/ 367990 h 1483112"/>
                <a:gd name="connsiteX32" fmla="*/ 2141034 w 2163336"/>
                <a:gd name="connsiteY32" fmla="*/ 412595 h 1483112"/>
                <a:gd name="connsiteX33" fmla="*/ 2152185 w 2163336"/>
                <a:gd name="connsiteY33" fmla="*/ 446049 h 1483112"/>
                <a:gd name="connsiteX34" fmla="*/ 2163336 w 2163336"/>
                <a:gd name="connsiteY34" fmla="*/ 501805 h 1483112"/>
                <a:gd name="connsiteX35" fmla="*/ 2152185 w 2163336"/>
                <a:gd name="connsiteY35" fmla="*/ 657922 h 1483112"/>
                <a:gd name="connsiteX36" fmla="*/ 2129883 w 2163336"/>
                <a:gd name="connsiteY36" fmla="*/ 724829 h 1483112"/>
                <a:gd name="connsiteX37" fmla="*/ 2107580 w 2163336"/>
                <a:gd name="connsiteY37" fmla="*/ 747132 h 1483112"/>
                <a:gd name="connsiteX38" fmla="*/ 2085278 w 2163336"/>
                <a:gd name="connsiteY38" fmla="*/ 780585 h 1483112"/>
                <a:gd name="connsiteX39" fmla="*/ 2051824 w 2163336"/>
                <a:gd name="connsiteY39" fmla="*/ 791737 h 1483112"/>
                <a:gd name="connsiteX40" fmla="*/ 1984917 w 2163336"/>
                <a:gd name="connsiteY40" fmla="*/ 836341 h 1483112"/>
                <a:gd name="connsiteX41" fmla="*/ 1918010 w 2163336"/>
                <a:gd name="connsiteY41" fmla="*/ 858644 h 1483112"/>
                <a:gd name="connsiteX42" fmla="*/ 1728439 w 2163336"/>
                <a:gd name="connsiteY42" fmla="*/ 847493 h 1483112"/>
                <a:gd name="connsiteX43" fmla="*/ 1661532 w 2163336"/>
                <a:gd name="connsiteY43" fmla="*/ 836341 h 1483112"/>
                <a:gd name="connsiteX44" fmla="*/ 1505414 w 2163336"/>
                <a:gd name="connsiteY44" fmla="*/ 847493 h 1483112"/>
                <a:gd name="connsiteX45" fmla="*/ 1438507 w 2163336"/>
                <a:gd name="connsiteY45" fmla="*/ 869795 h 1483112"/>
                <a:gd name="connsiteX46" fmla="*/ 1371600 w 2163336"/>
                <a:gd name="connsiteY46" fmla="*/ 903249 h 1483112"/>
                <a:gd name="connsiteX47" fmla="*/ 1315844 w 2163336"/>
                <a:gd name="connsiteY47" fmla="*/ 936702 h 1483112"/>
                <a:gd name="connsiteX48" fmla="*/ 1293541 w 2163336"/>
                <a:gd name="connsiteY48" fmla="*/ 959005 h 1483112"/>
                <a:gd name="connsiteX49" fmla="*/ 1248936 w 2163336"/>
                <a:gd name="connsiteY49" fmla="*/ 1014761 h 1483112"/>
                <a:gd name="connsiteX50" fmla="*/ 1215483 w 2163336"/>
                <a:gd name="connsiteY50" fmla="*/ 1025912 h 1483112"/>
                <a:gd name="connsiteX51" fmla="*/ 1193180 w 2163336"/>
                <a:gd name="connsiteY51" fmla="*/ 1059366 h 1483112"/>
                <a:gd name="connsiteX52" fmla="*/ 1137424 w 2163336"/>
                <a:gd name="connsiteY52" fmla="*/ 1103971 h 1483112"/>
                <a:gd name="connsiteX53" fmla="*/ 1092819 w 2163336"/>
                <a:gd name="connsiteY53" fmla="*/ 1159727 h 1483112"/>
                <a:gd name="connsiteX54" fmla="*/ 1081668 w 2163336"/>
                <a:gd name="connsiteY54" fmla="*/ 1193180 h 1483112"/>
                <a:gd name="connsiteX55" fmla="*/ 1037063 w 2163336"/>
                <a:gd name="connsiteY55" fmla="*/ 1260088 h 1483112"/>
                <a:gd name="connsiteX56" fmla="*/ 981307 w 2163336"/>
                <a:gd name="connsiteY56" fmla="*/ 1338146 h 1483112"/>
                <a:gd name="connsiteX57" fmla="*/ 936702 w 2163336"/>
                <a:gd name="connsiteY57" fmla="*/ 1382751 h 1483112"/>
                <a:gd name="connsiteX58" fmla="*/ 869795 w 2163336"/>
                <a:gd name="connsiteY58" fmla="*/ 1416205 h 1483112"/>
                <a:gd name="connsiteX59" fmla="*/ 836341 w 2163336"/>
                <a:gd name="connsiteY59" fmla="*/ 1438507 h 1483112"/>
                <a:gd name="connsiteX60" fmla="*/ 713678 w 2163336"/>
                <a:gd name="connsiteY60" fmla="*/ 1471961 h 1483112"/>
                <a:gd name="connsiteX61" fmla="*/ 591014 w 2163336"/>
                <a:gd name="connsiteY61" fmla="*/ 1483112 h 1483112"/>
                <a:gd name="connsiteX62" fmla="*/ 401444 w 2163336"/>
                <a:gd name="connsiteY62" fmla="*/ 1460810 h 1483112"/>
                <a:gd name="connsiteX63" fmla="*/ 334536 w 2163336"/>
                <a:gd name="connsiteY63" fmla="*/ 1438507 h 1483112"/>
                <a:gd name="connsiteX64" fmla="*/ 301083 w 2163336"/>
                <a:gd name="connsiteY64" fmla="*/ 1427356 h 1483112"/>
                <a:gd name="connsiteX65" fmla="*/ 267629 w 2163336"/>
                <a:gd name="connsiteY65" fmla="*/ 1416205 h 1483112"/>
                <a:gd name="connsiteX66" fmla="*/ 200722 w 2163336"/>
                <a:gd name="connsiteY66" fmla="*/ 1371600 h 1483112"/>
                <a:gd name="connsiteX67" fmla="*/ 167268 w 2163336"/>
                <a:gd name="connsiteY67" fmla="*/ 1349298 h 1483112"/>
                <a:gd name="connsiteX68" fmla="*/ 122663 w 2163336"/>
                <a:gd name="connsiteY68" fmla="*/ 1304693 h 1483112"/>
                <a:gd name="connsiteX69" fmla="*/ 100361 w 2163336"/>
                <a:gd name="connsiteY69" fmla="*/ 1282390 h 1483112"/>
                <a:gd name="connsiteX70" fmla="*/ 78058 w 2163336"/>
                <a:gd name="connsiteY70" fmla="*/ 1248937 h 1483112"/>
                <a:gd name="connsiteX71" fmla="*/ 66907 w 2163336"/>
                <a:gd name="connsiteY71" fmla="*/ 1215483 h 1483112"/>
                <a:gd name="connsiteX72" fmla="*/ 44605 w 2163336"/>
                <a:gd name="connsiteY72" fmla="*/ 1193180 h 1483112"/>
                <a:gd name="connsiteX73" fmla="*/ 22302 w 2163336"/>
                <a:gd name="connsiteY73" fmla="*/ 1126273 h 1483112"/>
                <a:gd name="connsiteX74" fmla="*/ 11151 w 2163336"/>
                <a:gd name="connsiteY74" fmla="*/ 1092819 h 1483112"/>
                <a:gd name="connsiteX75" fmla="*/ 0 w 2163336"/>
                <a:gd name="connsiteY75" fmla="*/ 1059366 h 1483112"/>
                <a:gd name="connsiteX76" fmla="*/ 11151 w 2163336"/>
                <a:gd name="connsiteY76" fmla="*/ 802888 h 1483112"/>
                <a:gd name="connsiteX77" fmla="*/ 33454 w 2163336"/>
                <a:gd name="connsiteY77" fmla="*/ 735980 h 1483112"/>
                <a:gd name="connsiteX78" fmla="*/ 44605 w 2163336"/>
                <a:gd name="connsiteY78" fmla="*/ 702527 h 1483112"/>
                <a:gd name="connsiteX79" fmla="*/ 66907 w 2163336"/>
                <a:gd name="connsiteY79" fmla="*/ 669073 h 1483112"/>
                <a:gd name="connsiteX80" fmla="*/ 89210 w 2163336"/>
                <a:gd name="connsiteY80" fmla="*/ 602166 h 1483112"/>
                <a:gd name="connsiteX81" fmla="*/ 133814 w 2163336"/>
                <a:gd name="connsiteY81" fmla="*/ 546410 h 1483112"/>
                <a:gd name="connsiteX82" fmla="*/ 189571 w 2163336"/>
                <a:gd name="connsiteY82" fmla="*/ 501805 h 148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163336" h="1483112">
                  <a:moveTo>
                    <a:pt x="189571" y="501805"/>
                  </a:moveTo>
                  <a:cubicBezTo>
                    <a:pt x="215590" y="479503"/>
                    <a:pt x="242016" y="457665"/>
                    <a:pt x="267629" y="434898"/>
                  </a:cubicBezTo>
                  <a:cubicBezTo>
                    <a:pt x="275487" y="427913"/>
                    <a:pt x="280528" y="417297"/>
                    <a:pt x="289932" y="412595"/>
                  </a:cubicBezTo>
                  <a:cubicBezTo>
                    <a:pt x="310959" y="402082"/>
                    <a:pt x="356839" y="390293"/>
                    <a:pt x="356839" y="390293"/>
                  </a:cubicBezTo>
                  <a:cubicBezTo>
                    <a:pt x="367990" y="382859"/>
                    <a:pt x="378046" y="373433"/>
                    <a:pt x="390293" y="367990"/>
                  </a:cubicBezTo>
                  <a:cubicBezTo>
                    <a:pt x="411776" y="358442"/>
                    <a:pt x="434898" y="353122"/>
                    <a:pt x="457200" y="345688"/>
                  </a:cubicBezTo>
                  <a:cubicBezTo>
                    <a:pt x="503138" y="330376"/>
                    <a:pt x="506859" y="326920"/>
                    <a:pt x="568712" y="323385"/>
                  </a:cubicBezTo>
                  <a:cubicBezTo>
                    <a:pt x="672687" y="317443"/>
                    <a:pt x="776920" y="317188"/>
                    <a:pt x="880946" y="312234"/>
                  </a:cubicBezTo>
                  <a:cubicBezTo>
                    <a:pt x="933059" y="309752"/>
                    <a:pt x="985024" y="304800"/>
                    <a:pt x="1037063" y="301083"/>
                  </a:cubicBezTo>
                  <a:cubicBezTo>
                    <a:pt x="1115872" y="285321"/>
                    <a:pt x="1074837" y="295926"/>
                    <a:pt x="1159727" y="267629"/>
                  </a:cubicBezTo>
                  <a:lnTo>
                    <a:pt x="1193180" y="256478"/>
                  </a:lnTo>
                  <a:cubicBezTo>
                    <a:pt x="1249691" y="199970"/>
                    <a:pt x="1176557" y="266452"/>
                    <a:pt x="1248936" y="223024"/>
                  </a:cubicBezTo>
                  <a:cubicBezTo>
                    <a:pt x="1325464" y="177106"/>
                    <a:pt x="1209932" y="221157"/>
                    <a:pt x="1304693" y="189571"/>
                  </a:cubicBezTo>
                  <a:cubicBezTo>
                    <a:pt x="1348253" y="146009"/>
                    <a:pt x="1302546" y="185068"/>
                    <a:pt x="1360449" y="156117"/>
                  </a:cubicBezTo>
                  <a:cubicBezTo>
                    <a:pt x="1372436" y="150124"/>
                    <a:pt x="1381915" y="139809"/>
                    <a:pt x="1393902" y="133815"/>
                  </a:cubicBezTo>
                  <a:cubicBezTo>
                    <a:pt x="1404416" y="128558"/>
                    <a:pt x="1417081" y="128372"/>
                    <a:pt x="1427356" y="122663"/>
                  </a:cubicBezTo>
                  <a:cubicBezTo>
                    <a:pt x="1450787" y="109646"/>
                    <a:pt x="1475309" y="97011"/>
                    <a:pt x="1494263" y="78058"/>
                  </a:cubicBezTo>
                  <a:cubicBezTo>
                    <a:pt x="1501697" y="70624"/>
                    <a:pt x="1507162" y="60458"/>
                    <a:pt x="1516566" y="55756"/>
                  </a:cubicBezTo>
                  <a:cubicBezTo>
                    <a:pt x="1537593" y="45243"/>
                    <a:pt x="1561171" y="40888"/>
                    <a:pt x="1583473" y="33454"/>
                  </a:cubicBezTo>
                  <a:lnTo>
                    <a:pt x="1616927" y="22302"/>
                  </a:lnTo>
                  <a:lnTo>
                    <a:pt x="1650380" y="11151"/>
                  </a:lnTo>
                  <a:lnTo>
                    <a:pt x="1683834" y="0"/>
                  </a:lnTo>
                  <a:cubicBezTo>
                    <a:pt x="1732156" y="3717"/>
                    <a:pt x="1780928" y="3592"/>
                    <a:pt x="1828800" y="11151"/>
                  </a:cubicBezTo>
                  <a:cubicBezTo>
                    <a:pt x="1912889" y="24428"/>
                    <a:pt x="1873599" y="27976"/>
                    <a:pt x="1929161" y="55756"/>
                  </a:cubicBezTo>
                  <a:cubicBezTo>
                    <a:pt x="1939674" y="61013"/>
                    <a:pt x="1951463" y="63190"/>
                    <a:pt x="1962614" y="66907"/>
                  </a:cubicBezTo>
                  <a:cubicBezTo>
                    <a:pt x="1970048" y="74341"/>
                    <a:pt x="1976707" y="82642"/>
                    <a:pt x="1984917" y="89210"/>
                  </a:cubicBezTo>
                  <a:cubicBezTo>
                    <a:pt x="1995382" y="97582"/>
                    <a:pt x="2009999" y="101047"/>
                    <a:pt x="2018371" y="111512"/>
                  </a:cubicBezTo>
                  <a:cubicBezTo>
                    <a:pt x="2025714" y="120691"/>
                    <a:pt x="2024265" y="134452"/>
                    <a:pt x="2029522" y="144966"/>
                  </a:cubicBezTo>
                  <a:cubicBezTo>
                    <a:pt x="2035515" y="156953"/>
                    <a:pt x="2044390" y="167268"/>
                    <a:pt x="2051824" y="178419"/>
                  </a:cubicBezTo>
                  <a:cubicBezTo>
                    <a:pt x="2055541" y="189570"/>
                    <a:pt x="2057718" y="201359"/>
                    <a:pt x="2062975" y="211873"/>
                  </a:cubicBezTo>
                  <a:cubicBezTo>
                    <a:pt x="2068969" y="223860"/>
                    <a:pt x="2080698" y="232732"/>
                    <a:pt x="2085278" y="245327"/>
                  </a:cubicBezTo>
                  <a:cubicBezTo>
                    <a:pt x="2136383" y="385866"/>
                    <a:pt x="2079404" y="292276"/>
                    <a:pt x="2129883" y="367990"/>
                  </a:cubicBezTo>
                  <a:cubicBezTo>
                    <a:pt x="2133600" y="382858"/>
                    <a:pt x="2136824" y="397859"/>
                    <a:pt x="2141034" y="412595"/>
                  </a:cubicBezTo>
                  <a:cubicBezTo>
                    <a:pt x="2144263" y="423897"/>
                    <a:pt x="2149334" y="434645"/>
                    <a:pt x="2152185" y="446049"/>
                  </a:cubicBezTo>
                  <a:cubicBezTo>
                    <a:pt x="2156782" y="464437"/>
                    <a:pt x="2159619" y="483220"/>
                    <a:pt x="2163336" y="501805"/>
                  </a:cubicBezTo>
                  <a:cubicBezTo>
                    <a:pt x="2159619" y="553844"/>
                    <a:pt x="2159924" y="606328"/>
                    <a:pt x="2152185" y="657922"/>
                  </a:cubicBezTo>
                  <a:cubicBezTo>
                    <a:pt x="2148698" y="681171"/>
                    <a:pt x="2146506" y="708206"/>
                    <a:pt x="2129883" y="724829"/>
                  </a:cubicBezTo>
                  <a:cubicBezTo>
                    <a:pt x="2122449" y="732263"/>
                    <a:pt x="2114148" y="738922"/>
                    <a:pt x="2107580" y="747132"/>
                  </a:cubicBezTo>
                  <a:cubicBezTo>
                    <a:pt x="2099208" y="757597"/>
                    <a:pt x="2095743" y="772213"/>
                    <a:pt x="2085278" y="780585"/>
                  </a:cubicBezTo>
                  <a:cubicBezTo>
                    <a:pt x="2076099" y="787928"/>
                    <a:pt x="2062099" y="786028"/>
                    <a:pt x="2051824" y="791737"/>
                  </a:cubicBezTo>
                  <a:cubicBezTo>
                    <a:pt x="2028393" y="804754"/>
                    <a:pt x="2010345" y="827865"/>
                    <a:pt x="1984917" y="836341"/>
                  </a:cubicBezTo>
                  <a:lnTo>
                    <a:pt x="1918010" y="858644"/>
                  </a:lnTo>
                  <a:cubicBezTo>
                    <a:pt x="1854820" y="854927"/>
                    <a:pt x="1791501" y="852977"/>
                    <a:pt x="1728439" y="847493"/>
                  </a:cubicBezTo>
                  <a:cubicBezTo>
                    <a:pt x="1705914" y="845534"/>
                    <a:pt x="1684142" y="836341"/>
                    <a:pt x="1661532" y="836341"/>
                  </a:cubicBezTo>
                  <a:cubicBezTo>
                    <a:pt x="1609360" y="836341"/>
                    <a:pt x="1557453" y="843776"/>
                    <a:pt x="1505414" y="847493"/>
                  </a:cubicBezTo>
                  <a:cubicBezTo>
                    <a:pt x="1483112" y="854927"/>
                    <a:pt x="1458067" y="856754"/>
                    <a:pt x="1438507" y="869795"/>
                  </a:cubicBezTo>
                  <a:cubicBezTo>
                    <a:pt x="1395274" y="898618"/>
                    <a:pt x="1417768" y="887860"/>
                    <a:pt x="1371600" y="903249"/>
                  </a:cubicBezTo>
                  <a:cubicBezTo>
                    <a:pt x="1315086" y="959761"/>
                    <a:pt x="1388227" y="893272"/>
                    <a:pt x="1315844" y="936702"/>
                  </a:cubicBezTo>
                  <a:cubicBezTo>
                    <a:pt x="1306829" y="942111"/>
                    <a:pt x="1300109" y="950795"/>
                    <a:pt x="1293541" y="959005"/>
                  </a:cubicBezTo>
                  <a:cubicBezTo>
                    <a:pt x="1279515" y="976538"/>
                    <a:pt x="1269648" y="1002334"/>
                    <a:pt x="1248936" y="1014761"/>
                  </a:cubicBezTo>
                  <a:cubicBezTo>
                    <a:pt x="1238857" y="1020809"/>
                    <a:pt x="1226634" y="1022195"/>
                    <a:pt x="1215483" y="1025912"/>
                  </a:cubicBezTo>
                  <a:cubicBezTo>
                    <a:pt x="1208049" y="1037063"/>
                    <a:pt x="1202657" y="1049889"/>
                    <a:pt x="1193180" y="1059366"/>
                  </a:cubicBezTo>
                  <a:cubicBezTo>
                    <a:pt x="1135219" y="1117327"/>
                    <a:pt x="1181567" y="1048792"/>
                    <a:pt x="1137424" y="1103971"/>
                  </a:cubicBezTo>
                  <a:cubicBezTo>
                    <a:pt x="1081155" y="1174307"/>
                    <a:pt x="1146671" y="1105875"/>
                    <a:pt x="1092819" y="1159727"/>
                  </a:cubicBezTo>
                  <a:cubicBezTo>
                    <a:pt x="1089102" y="1170878"/>
                    <a:pt x="1087376" y="1182905"/>
                    <a:pt x="1081668" y="1193180"/>
                  </a:cubicBezTo>
                  <a:cubicBezTo>
                    <a:pt x="1068651" y="1216611"/>
                    <a:pt x="1037063" y="1260088"/>
                    <a:pt x="1037063" y="1260088"/>
                  </a:cubicBezTo>
                  <a:cubicBezTo>
                    <a:pt x="1019262" y="1313490"/>
                    <a:pt x="1034224" y="1285228"/>
                    <a:pt x="981307" y="1338146"/>
                  </a:cubicBezTo>
                  <a:lnTo>
                    <a:pt x="936702" y="1382751"/>
                  </a:lnTo>
                  <a:cubicBezTo>
                    <a:pt x="840845" y="1446658"/>
                    <a:pt x="962118" y="1370045"/>
                    <a:pt x="869795" y="1416205"/>
                  </a:cubicBezTo>
                  <a:cubicBezTo>
                    <a:pt x="857808" y="1422198"/>
                    <a:pt x="848588" y="1433064"/>
                    <a:pt x="836341" y="1438507"/>
                  </a:cubicBezTo>
                  <a:cubicBezTo>
                    <a:pt x="803926" y="1452914"/>
                    <a:pt x="750181" y="1467398"/>
                    <a:pt x="713678" y="1471961"/>
                  </a:cubicBezTo>
                  <a:cubicBezTo>
                    <a:pt x="672938" y="1477053"/>
                    <a:pt x="631902" y="1479395"/>
                    <a:pt x="591014" y="1483112"/>
                  </a:cubicBezTo>
                  <a:cubicBezTo>
                    <a:pt x="495716" y="1475782"/>
                    <a:pt x="472528" y="1482135"/>
                    <a:pt x="401444" y="1460810"/>
                  </a:cubicBezTo>
                  <a:cubicBezTo>
                    <a:pt x="378926" y="1454055"/>
                    <a:pt x="356839" y="1445941"/>
                    <a:pt x="334536" y="1438507"/>
                  </a:cubicBezTo>
                  <a:lnTo>
                    <a:pt x="301083" y="1427356"/>
                  </a:lnTo>
                  <a:lnTo>
                    <a:pt x="267629" y="1416205"/>
                  </a:lnTo>
                  <a:lnTo>
                    <a:pt x="200722" y="1371600"/>
                  </a:lnTo>
                  <a:cubicBezTo>
                    <a:pt x="189571" y="1364166"/>
                    <a:pt x="176745" y="1358775"/>
                    <a:pt x="167268" y="1349298"/>
                  </a:cubicBezTo>
                  <a:lnTo>
                    <a:pt x="122663" y="1304693"/>
                  </a:lnTo>
                  <a:cubicBezTo>
                    <a:pt x="115229" y="1297259"/>
                    <a:pt x="106193" y="1291138"/>
                    <a:pt x="100361" y="1282390"/>
                  </a:cubicBezTo>
                  <a:lnTo>
                    <a:pt x="78058" y="1248937"/>
                  </a:lnTo>
                  <a:cubicBezTo>
                    <a:pt x="74341" y="1237786"/>
                    <a:pt x="72954" y="1225562"/>
                    <a:pt x="66907" y="1215483"/>
                  </a:cubicBezTo>
                  <a:cubicBezTo>
                    <a:pt x="61498" y="1206468"/>
                    <a:pt x="49307" y="1202584"/>
                    <a:pt x="44605" y="1193180"/>
                  </a:cubicBezTo>
                  <a:cubicBezTo>
                    <a:pt x="34092" y="1172153"/>
                    <a:pt x="29736" y="1148575"/>
                    <a:pt x="22302" y="1126273"/>
                  </a:cubicBezTo>
                  <a:lnTo>
                    <a:pt x="11151" y="1092819"/>
                  </a:lnTo>
                  <a:lnTo>
                    <a:pt x="0" y="1059366"/>
                  </a:lnTo>
                  <a:cubicBezTo>
                    <a:pt x="3717" y="973873"/>
                    <a:pt x="2345" y="888007"/>
                    <a:pt x="11151" y="802888"/>
                  </a:cubicBezTo>
                  <a:cubicBezTo>
                    <a:pt x="13570" y="779504"/>
                    <a:pt x="26020" y="758283"/>
                    <a:pt x="33454" y="735980"/>
                  </a:cubicBezTo>
                  <a:cubicBezTo>
                    <a:pt x="37171" y="724829"/>
                    <a:pt x="38085" y="712307"/>
                    <a:pt x="44605" y="702527"/>
                  </a:cubicBezTo>
                  <a:cubicBezTo>
                    <a:pt x="52039" y="691376"/>
                    <a:pt x="61464" y="681320"/>
                    <a:pt x="66907" y="669073"/>
                  </a:cubicBezTo>
                  <a:cubicBezTo>
                    <a:pt x="76455" y="647590"/>
                    <a:pt x="72587" y="618790"/>
                    <a:pt x="89210" y="602166"/>
                  </a:cubicBezTo>
                  <a:cubicBezTo>
                    <a:pt x="143064" y="548310"/>
                    <a:pt x="77540" y="616752"/>
                    <a:pt x="133814" y="546410"/>
                  </a:cubicBezTo>
                  <a:lnTo>
                    <a:pt x="189571" y="501805"/>
                  </a:lnTo>
                  <a:close/>
                </a:path>
              </a:pathLst>
            </a:custGeom>
            <a:solidFill>
              <a:srgbClr val="FF0000">
                <a:alpha val="20000"/>
              </a:srgbClr>
            </a:solid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flipH="1">
              <a:off x="7502901" y="420999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flipH="1">
              <a:off x="7524144" y="388117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flipH="1">
              <a:off x="7681624" y="4535015"/>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flipH="1">
              <a:off x="7827097" y="414995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flipH="1">
              <a:off x="7255900" y="447444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6" name="Straight Connector 315"/>
            <p:cNvCxnSpPr>
              <a:stCxn id="312" idx="4"/>
              <a:endCxn id="311" idx="0"/>
            </p:cNvCxnSpPr>
            <p:nvPr/>
          </p:nvCxnSpPr>
          <p:spPr>
            <a:xfrm flipH="1">
              <a:off x="7567799" y="4010973"/>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317" name="Straight Connector 316"/>
            <p:cNvCxnSpPr>
              <a:stCxn id="314" idx="6"/>
              <a:endCxn id="311" idx="2"/>
            </p:cNvCxnSpPr>
            <p:nvPr/>
          </p:nvCxnSpPr>
          <p:spPr>
            <a:xfrm flipH="1">
              <a:off x="7632697" y="4214854"/>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318" name="Straight Connector 317"/>
            <p:cNvCxnSpPr>
              <a:stCxn id="311" idx="5"/>
              <a:endCxn id="315" idx="1"/>
            </p:cNvCxnSpPr>
            <p:nvPr/>
          </p:nvCxnSpPr>
          <p:spPr>
            <a:xfrm flipH="1">
              <a:off x="7366688" y="4320782"/>
              <a:ext cx="155221" cy="172668"/>
            </a:xfrm>
            <a:prstGeom prst="line">
              <a:avLst/>
            </a:prstGeom>
          </p:spPr>
          <p:style>
            <a:lnRef idx="1">
              <a:schemeClr val="dk1"/>
            </a:lnRef>
            <a:fillRef idx="0">
              <a:schemeClr val="dk1"/>
            </a:fillRef>
            <a:effectRef idx="0">
              <a:schemeClr val="dk1"/>
            </a:effectRef>
            <a:fontRef idx="minor">
              <a:schemeClr val="tx1"/>
            </a:fontRef>
          </p:style>
        </p:cxnSp>
        <p:cxnSp>
          <p:nvCxnSpPr>
            <p:cNvPr id="319" name="Straight Connector 318"/>
            <p:cNvCxnSpPr>
              <a:stCxn id="311" idx="3"/>
              <a:endCxn id="313" idx="7"/>
            </p:cNvCxnSpPr>
            <p:nvPr/>
          </p:nvCxnSpPr>
          <p:spPr>
            <a:xfrm>
              <a:off x="7613689" y="4320782"/>
              <a:ext cx="86943" cy="233241"/>
            </a:xfrm>
            <a:prstGeom prst="line">
              <a:avLst/>
            </a:prstGeom>
          </p:spPr>
          <p:style>
            <a:lnRef idx="1">
              <a:schemeClr val="dk1"/>
            </a:lnRef>
            <a:fillRef idx="0">
              <a:schemeClr val="dk1"/>
            </a:fillRef>
            <a:effectRef idx="0">
              <a:schemeClr val="dk1"/>
            </a:effectRef>
            <a:fontRef idx="minor">
              <a:schemeClr val="tx1"/>
            </a:fontRef>
          </p:style>
        </p:cxnSp>
        <p:cxnSp>
          <p:nvCxnSpPr>
            <p:cNvPr id="320" name="Straight Connector 319"/>
            <p:cNvCxnSpPr>
              <a:stCxn id="314" idx="7"/>
              <a:endCxn id="312" idx="3"/>
            </p:cNvCxnSpPr>
            <p:nvPr/>
          </p:nvCxnSpPr>
          <p:spPr>
            <a:xfrm flipH="1" flipV="1">
              <a:off x="7634932" y="3991965"/>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321" name="Oval 320"/>
            <p:cNvSpPr/>
            <p:nvPr/>
          </p:nvSpPr>
          <p:spPr>
            <a:xfrm flipH="1">
              <a:off x="8081388" y="3827591"/>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flipH="1">
              <a:off x="8501304" y="3827591"/>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flipH="1">
              <a:off x="8088099" y="417482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flipH="1">
              <a:off x="8682052" y="361415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flipH="1">
              <a:off x="8783549" y="400661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6" name="Straight Connector 325"/>
            <p:cNvCxnSpPr>
              <a:stCxn id="321" idx="5"/>
              <a:endCxn id="314" idx="0"/>
            </p:cNvCxnSpPr>
            <p:nvPr/>
          </p:nvCxnSpPr>
          <p:spPr>
            <a:xfrm flipH="1">
              <a:off x="7891995" y="3938379"/>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327" name="Straight Connector 326"/>
            <p:cNvCxnSpPr>
              <a:stCxn id="322" idx="6"/>
              <a:endCxn id="321" idx="2"/>
            </p:cNvCxnSpPr>
            <p:nvPr/>
          </p:nvCxnSpPr>
          <p:spPr>
            <a:xfrm flipH="1">
              <a:off x="8211184" y="3892489"/>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328" name="Straight Connector 327"/>
            <p:cNvCxnSpPr>
              <a:stCxn id="323" idx="0"/>
              <a:endCxn id="321" idx="4"/>
            </p:cNvCxnSpPr>
            <p:nvPr/>
          </p:nvCxnSpPr>
          <p:spPr>
            <a:xfrm flipH="1" flipV="1">
              <a:off x="8146286" y="3957387"/>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329" name="Straight Connector 328"/>
            <p:cNvCxnSpPr>
              <a:stCxn id="325" idx="0"/>
              <a:endCxn id="324" idx="3"/>
            </p:cNvCxnSpPr>
            <p:nvPr/>
          </p:nvCxnSpPr>
          <p:spPr>
            <a:xfrm flipH="1" flipV="1">
              <a:off x="8792840" y="3724942"/>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330" name="Straight Connector 329"/>
            <p:cNvCxnSpPr>
              <a:stCxn id="325" idx="6"/>
              <a:endCxn id="322" idx="3"/>
            </p:cNvCxnSpPr>
            <p:nvPr/>
          </p:nvCxnSpPr>
          <p:spPr>
            <a:xfrm flipH="1" flipV="1">
              <a:off x="8612092" y="3938379"/>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331" name="Straight Connector 330"/>
            <p:cNvCxnSpPr>
              <a:stCxn id="324" idx="5"/>
              <a:endCxn id="322" idx="1"/>
            </p:cNvCxnSpPr>
            <p:nvPr/>
          </p:nvCxnSpPr>
          <p:spPr>
            <a:xfrm flipH="1">
              <a:off x="8612092" y="3724942"/>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332" name="Straight Connector 331"/>
            <p:cNvCxnSpPr>
              <a:stCxn id="323" idx="6"/>
              <a:endCxn id="314" idx="2"/>
            </p:cNvCxnSpPr>
            <p:nvPr/>
          </p:nvCxnSpPr>
          <p:spPr>
            <a:xfrm flipH="1" flipV="1">
              <a:off x="7956893" y="4214854"/>
              <a:ext cx="131206" cy="24870"/>
            </a:xfrm>
            <a:prstGeom prst="line">
              <a:avLst/>
            </a:prstGeom>
          </p:spPr>
          <p:style>
            <a:lnRef idx="1">
              <a:schemeClr val="dk1"/>
            </a:lnRef>
            <a:fillRef idx="0">
              <a:schemeClr val="dk1"/>
            </a:fillRef>
            <a:effectRef idx="0">
              <a:schemeClr val="dk1"/>
            </a:effectRef>
            <a:fontRef idx="minor">
              <a:schemeClr val="tx1"/>
            </a:fontRef>
          </p:style>
        </p:cxnSp>
        <p:sp>
          <p:nvSpPr>
            <p:cNvPr id="336" name="Oval 335"/>
            <p:cNvSpPr/>
            <p:nvPr/>
          </p:nvSpPr>
          <p:spPr>
            <a:xfrm flipH="1">
              <a:off x="7230579" y="406052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7" name="Straight Connector 336"/>
            <p:cNvCxnSpPr>
              <a:stCxn id="311" idx="6"/>
              <a:endCxn id="336" idx="3"/>
            </p:cNvCxnSpPr>
            <p:nvPr/>
          </p:nvCxnSpPr>
          <p:spPr>
            <a:xfrm flipH="1" flipV="1">
              <a:off x="7341367" y="4171312"/>
              <a:ext cx="161534" cy="103580"/>
            </a:xfrm>
            <a:prstGeom prst="line">
              <a:avLst/>
            </a:prstGeom>
          </p:spPr>
          <p:style>
            <a:lnRef idx="1">
              <a:schemeClr val="dk1"/>
            </a:lnRef>
            <a:fillRef idx="0">
              <a:schemeClr val="dk1"/>
            </a:fillRef>
            <a:effectRef idx="0">
              <a:schemeClr val="dk1"/>
            </a:effectRef>
            <a:fontRef idx="minor">
              <a:schemeClr val="tx1"/>
            </a:fontRef>
          </p:style>
        </p:cxnSp>
      </p:grpSp>
      <p:grpSp>
        <p:nvGrpSpPr>
          <p:cNvPr id="408" name="Group 407"/>
          <p:cNvGrpSpPr/>
          <p:nvPr/>
        </p:nvGrpSpPr>
        <p:grpSpPr>
          <a:xfrm rot="0">
            <a:off x="6894830" y="5273040"/>
            <a:ext cx="1719580" cy="1652905"/>
            <a:chOff x="7199651" y="5641145"/>
            <a:chExt cx="1719266" cy="1652953"/>
          </a:xfrm>
        </p:grpSpPr>
        <p:sp>
          <p:nvSpPr>
            <p:cNvPr id="385" name="Freeform 384"/>
            <p:cNvSpPr/>
            <p:nvPr/>
          </p:nvSpPr>
          <p:spPr>
            <a:xfrm>
              <a:off x="7199651" y="5641145"/>
              <a:ext cx="1719266" cy="1652953"/>
            </a:xfrm>
            <a:custGeom>
              <a:avLst/>
              <a:gdLst>
                <a:gd name="connsiteX0" fmla="*/ 143684 w 1719266"/>
                <a:gd name="connsiteY0" fmla="*/ 344658 h 1652953"/>
                <a:gd name="connsiteX1" fmla="*/ 80380 w 1719266"/>
                <a:gd name="connsiteY1" fmla="*/ 407963 h 1652953"/>
                <a:gd name="connsiteX2" fmla="*/ 45211 w 1719266"/>
                <a:gd name="connsiteY2" fmla="*/ 450166 h 1652953"/>
                <a:gd name="connsiteX3" fmla="*/ 17075 w 1719266"/>
                <a:gd name="connsiteY3" fmla="*/ 513470 h 1652953"/>
                <a:gd name="connsiteX4" fmla="*/ 10041 w 1719266"/>
                <a:gd name="connsiteY4" fmla="*/ 534572 h 1652953"/>
                <a:gd name="connsiteX5" fmla="*/ 10041 w 1719266"/>
                <a:gd name="connsiteY5" fmla="*/ 745587 h 1652953"/>
                <a:gd name="connsiteX6" fmla="*/ 17075 w 1719266"/>
                <a:gd name="connsiteY6" fmla="*/ 773723 h 1652953"/>
                <a:gd name="connsiteX7" fmla="*/ 24109 w 1719266"/>
                <a:gd name="connsiteY7" fmla="*/ 815926 h 1652953"/>
                <a:gd name="connsiteX8" fmla="*/ 31143 w 1719266"/>
                <a:gd name="connsiteY8" fmla="*/ 844061 h 1652953"/>
                <a:gd name="connsiteX9" fmla="*/ 38177 w 1719266"/>
                <a:gd name="connsiteY9" fmla="*/ 879230 h 1652953"/>
                <a:gd name="connsiteX10" fmla="*/ 45211 w 1719266"/>
                <a:gd name="connsiteY10" fmla="*/ 900332 h 1652953"/>
                <a:gd name="connsiteX11" fmla="*/ 52244 w 1719266"/>
                <a:gd name="connsiteY11" fmla="*/ 935501 h 1652953"/>
                <a:gd name="connsiteX12" fmla="*/ 59278 w 1719266"/>
                <a:gd name="connsiteY12" fmla="*/ 963637 h 1652953"/>
                <a:gd name="connsiteX13" fmla="*/ 80380 w 1719266"/>
                <a:gd name="connsiteY13" fmla="*/ 1055077 h 1652953"/>
                <a:gd name="connsiteX14" fmla="*/ 101481 w 1719266"/>
                <a:gd name="connsiteY14" fmla="*/ 1097280 h 1652953"/>
                <a:gd name="connsiteX15" fmla="*/ 122583 w 1719266"/>
                <a:gd name="connsiteY15" fmla="*/ 1111347 h 1652953"/>
                <a:gd name="connsiteX16" fmla="*/ 157752 w 1719266"/>
                <a:gd name="connsiteY16" fmla="*/ 1139483 h 1652953"/>
                <a:gd name="connsiteX17" fmla="*/ 221057 w 1719266"/>
                <a:gd name="connsiteY17" fmla="*/ 1174652 h 1652953"/>
                <a:gd name="connsiteX18" fmla="*/ 284361 w 1719266"/>
                <a:gd name="connsiteY18" fmla="*/ 1209821 h 1652953"/>
                <a:gd name="connsiteX19" fmla="*/ 298429 w 1719266"/>
                <a:gd name="connsiteY19" fmla="*/ 1230923 h 1652953"/>
                <a:gd name="connsiteX20" fmla="*/ 340632 w 1719266"/>
                <a:gd name="connsiteY20" fmla="*/ 1259058 h 1652953"/>
                <a:gd name="connsiteX21" fmla="*/ 354700 w 1719266"/>
                <a:gd name="connsiteY21" fmla="*/ 1280160 h 1652953"/>
                <a:gd name="connsiteX22" fmla="*/ 361734 w 1719266"/>
                <a:gd name="connsiteY22" fmla="*/ 1301261 h 1652953"/>
                <a:gd name="connsiteX23" fmla="*/ 382835 w 1719266"/>
                <a:gd name="connsiteY23" fmla="*/ 1322363 h 1652953"/>
                <a:gd name="connsiteX24" fmla="*/ 410971 w 1719266"/>
                <a:gd name="connsiteY24" fmla="*/ 1406769 h 1652953"/>
                <a:gd name="connsiteX25" fmla="*/ 418004 w 1719266"/>
                <a:gd name="connsiteY25" fmla="*/ 1427870 h 1652953"/>
                <a:gd name="connsiteX26" fmla="*/ 446140 w 1719266"/>
                <a:gd name="connsiteY26" fmla="*/ 1470073 h 1652953"/>
                <a:gd name="connsiteX27" fmla="*/ 467241 w 1719266"/>
                <a:gd name="connsiteY27" fmla="*/ 1484141 h 1652953"/>
                <a:gd name="connsiteX28" fmla="*/ 509444 w 1719266"/>
                <a:gd name="connsiteY28" fmla="*/ 1547446 h 1652953"/>
                <a:gd name="connsiteX29" fmla="*/ 523512 w 1719266"/>
                <a:gd name="connsiteY29" fmla="*/ 1568547 h 1652953"/>
                <a:gd name="connsiteX30" fmla="*/ 544614 w 1719266"/>
                <a:gd name="connsiteY30" fmla="*/ 1582615 h 1652953"/>
                <a:gd name="connsiteX31" fmla="*/ 579783 w 1719266"/>
                <a:gd name="connsiteY31" fmla="*/ 1610750 h 1652953"/>
                <a:gd name="connsiteX32" fmla="*/ 600884 w 1719266"/>
                <a:gd name="connsiteY32" fmla="*/ 1624818 h 1652953"/>
                <a:gd name="connsiteX33" fmla="*/ 643087 w 1719266"/>
                <a:gd name="connsiteY33" fmla="*/ 1638886 h 1652953"/>
                <a:gd name="connsiteX34" fmla="*/ 699358 w 1719266"/>
                <a:gd name="connsiteY34" fmla="*/ 1652953 h 1652953"/>
                <a:gd name="connsiteX35" fmla="*/ 882238 w 1719266"/>
                <a:gd name="connsiteY35" fmla="*/ 1645920 h 1652953"/>
                <a:gd name="connsiteX36" fmla="*/ 924441 w 1719266"/>
                <a:gd name="connsiteY36" fmla="*/ 1631852 h 1652953"/>
                <a:gd name="connsiteX37" fmla="*/ 945543 w 1719266"/>
                <a:gd name="connsiteY37" fmla="*/ 1624818 h 1652953"/>
                <a:gd name="connsiteX38" fmla="*/ 987746 w 1719266"/>
                <a:gd name="connsiteY38" fmla="*/ 1603717 h 1652953"/>
                <a:gd name="connsiteX39" fmla="*/ 1058084 w 1719266"/>
                <a:gd name="connsiteY39" fmla="*/ 1519310 h 1652953"/>
                <a:gd name="connsiteX40" fmla="*/ 1079186 w 1719266"/>
                <a:gd name="connsiteY40" fmla="*/ 1477107 h 1652953"/>
                <a:gd name="connsiteX41" fmla="*/ 1086220 w 1719266"/>
                <a:gd name="connsiteY41" fmla="*/ 1456006 h 1652953"/>
                <a:gd name="connsiteX42" fmla="*/ 1114355 w 1719266"/>
                <a:gd name="connsiteY42" fmla="*/ 1406769 h 1652953"/>
                <a:gd name="connsiteX43" fmla="*/ 1142491 w 1719266"/>
                <a:gd name="connsiteY43" fmla="*/ 1322363 h 1652953"/>
                <a:gd name="connsiteX44" fmla="*/ 1156558 w 1719266"/>
                <a:gd name="connsiteY44" fmla="*/ 1280160 h 1652953"/>
                <a:gd name="connsiteX45" fmla="*/ 1163592 w 1719266"/>
                <a:gd name="connsiteY45" fmla="*/ 1259058 h 1652953"/>
                <a:gd name="connsiteX46" fmla="*/ 1177660 w 1719266"/>
                <a:gd name="connsiteY46" fmla="*/ 1237957 h 1652953"/>
                <a:gd name="connsiteX47" fmla="*/ 1184694 w 1719266"/>
                <a:gd name="connsiteY47" fmla="*/ 1174652 h 1652953"/>
                <a:gd name="connsiteX48" fmla="*/ 1191727 w 1719266"/>
                <a:gd name="connsiteY48" fmla="*/ 1132449 h 1652953"/>
                <a:gd name="connsiteX49" fmla="*/ 1205795 w 1719266"/>
                <a:gd name="connsiteY49" fmla="*/ 1005840 h 1652953"/>
                <a:gd name="connsiteX50" fmla="*/ 1226897 w 1719266"/>
                <a:gd name="connsiteY50" fmla="*/ 935501 h 1652953"/>
                <a:gd name="connsiteX51" fmla="*/ 1240964 w 1719266"/>
                <a:gd name="connsiteY51" fmla="*/ 914400 h 1652953"/>
                <a:gd name="connsiteX52" fmla="*/ 1262066 w 1719266"/>
                <a:gd name="connsiteY52" fmla="*/ 872197 h 1652953"/>
                <a:gd name="connsiteX53" fmla="*/ 1283167 w 1719266"/>
                <a:gd name="connsiteY53" fmla="*/ 858129 h 1652953"/>
                <a:gd name="connsiteX54" fmla="*/ 1346472 w 1719266"/>
                <a:gd name="connsiteY54" fmla="*/ 794824 h 1652953"/>
                <a:gd name="connsiteX55" fmla="*/ 1367574 w 1719266"/>
                <a:gd name="connsiteY55" fmla="*/ 773723 h 1652953"/>
                <a:gd name="connsiteX56" fmla="*/ 1388675 w 1719266"/>
                <a:gd name="connsiteY56" fmla="*/ 759655 h 1652953"/>
                <a:gd name="connsiteX57" fmla="*/ 1416811 w 1719266"/>
                <a:gd name="connsiteY57" fmla="*/ 717452 h 1652953"/>
                <a:gd name="connsiteX58" fmla="*/ 1430878 w 1719266"/>
                <a:gd name="connsiteY58" fmla="*/ 696350 h 1652953"/>
                <a:gd name="connsiteX59" fmla="*/ 1451980 w 1719266"/>
                <a:gd name="connsiteY59" fmla="*/ 675249 h 1652953"/>
                <a:gd name="connsiteX60" fmla="*/ 1466047 w 1719266"/>
                <a:gd name="connsiteY60" fmla="*/ 654147 h 1652953"/>
                <a:gd name="connsiteX61" fmla="*/ 1487149 w 1719266"/>
                <a:gd name="connsiteY61" fmla="*/ 640080 h 1652953"/>
                <a:gd name="connsiteX62" fmla="*/ 1557487 w 1719266"/>
                <a:gd name="connsiteY62" fmla="*/ 576775 h 1652953"/>
                <a:gd name="connsiteX63" fmla="*/ 1578589 w 1719266"/>
                <a:gd name="connsiteY63" fmla="*/ 548640 h 1652953"/>
                <a:gd name="connsiteX64" fmla="*/ 1599691 w 1719266"/>
                <a:gd name="connsiteY64" fmla="*/ 527538 h 1652953"/>
                <a:gd name="connsiteX65" fmla="*/ 1627826 w 1719266"/>
                <a:gd name="connsiteY65" fmla="*/ 485335 h 1652953"/>
                <a:gd name="connsiteX66" fmla="*/ 1677063 w 1719266"/>
                <a:gd name="connsiteY66" fmla="*/ 422030 h 1652953"/>
                <a:gd name="connsiteX67" fmla="*/ 1691131 w 1719266"/>
                <a:gd name="connsiteY67" fmla="*/ 400929 h 1652953"/>
                <a:gd name="connsiteX68" fmla="*/ 1705198 w 1719266"/>
                <a:gd name="connsiteY68" fmla="*/ 372793 h 1652953"/>
                <a:gd name="connsiteX69" fmla="*/ 1719266 w 1719266"/>
                <a:gd name="connsiteY69" fmla="*/ 330590 h 1652953"/>
                <a:gd name="connsiteX70" fmla="*/ 1698164 w 1719266"/>
                <a:gd name="connsiteY70" fmla="*/ 203981 h 1652953"/>
                <a:gd name="connsiteX71" fmla="*/ 1662995 w 1719266"/>
                <a:gd name="connsiteY71" fmla="*/ 161778 h 1652953"/>
                <a:gd name="connsiteX72" fmla="*/ 1641894 w 1719266"/>
                <a:gd name="connsiteY72" fmla="*/ 140677 h 1652953"/>
                <a:gd name="connsiteX73" fmla="*/ 1627826 w 1719266"/>
                <a:gd name="connsiteY73" fmla="*/ 119575 h 1652953"/>
                <a:gd name="connsiteX74" fmla="*/ 1606724 w 1719266"/>
                <a:gd name="connsiteY74" fmla="*/ 105507 h 1652953"/>
                <a:gd name="connsiteX75" fmla="*/ 1585623 w 1719266"/>
                <a:gd name="connsiteY75" fmla="*/ 84406 h 1652953"/>
                <a:gd name="connsiteX76" fmla="*/ 1564521 w 1719266"/>
                <a:gd name="connsiteY76" fmla="*/ 70338 h 1652953"/>
                <a:gd name="connsiteX77" fmla="*/ 1522318 w 1719266"/>
                <a:gd name="connsiteY77" fmla="*/ 42203 h 1652953"/>
                <a:gd name="connsiteX78" fmla="*/ 1480115 w 1719266"/>
                <a:gd name="connsiteY78" fmla="*/ 21101 h 1652953"/>
                <a:gd name="connsiteX79" fmla="*/ 1459014 w 1719266"/>
                <a:gd name="connsiteY79" fmla="*/ 7033 h 1652953"/>
                <a:gd name="connsiteX80" fmla="*/ 1423844 w 1719266"/>
                <a:gd name="connsiteY80" fmla="*/ 0 h 1652953"/>
                <a:gd name="connsiteX81" fmla="*/ 1191727 w 1719266"/>
                <a:gd name="connsiteY81" fmla="*/ 7033 h 1652953"/>
                <a:gd name="connsiteX82" fmla="*/ 1121389 w 1719266"/>
                <a:gd name="connsiteY82" fmla="*/ 21101 h 1652953"/>
                <a:gd name="connsiteX83" fmla="*/ 1086220 w 1719266"/>
                <a:gd name="connsiteY83" fmla="*/ 28135 h 1652953"/>
                <a:gd name="connsiteX84" fmla="*/ 1044017 w 1719266"/>
                <a:gd name="connsiteY84" fmla="*/ 42203 h 1652953"/>
                <a:gd name="connsiteX85" fmla="*/ 987746 w 1719266"/>
                <a:gd name="connsiteY85" fmla="*/ 56270 h 1652953"/>
                <a:gd name="connsiteX86" fmla="*/ 910374 w 1719266"/>
                <a:gd name="connsiteY86" fmla="*/ 70338 h 1652953"/>
                <a:gd name="connsiteX87" fmla="*/ 755629 w 1719266"/>
                <a:gd name="connsiteY87" fmla="*/ 105507 h 1652953"/>
                <a:gd name="connsiteX88" fmla="*/ 706392 w 1719266"/>
                <a:gd name="connsiteY88" fmla="*/ 112541 h 1652953"/>
                <a:gd name="connsiteX89" fmla="*/ 671223 w 1719266"/>
                <a:gd name="connsiteY89" fmla="*/ 119575 h 1652953"/>
                <a:gd name="connsiteX90" fmla="*/ 614952 w 1719266"/>
                <a:gd name="connsiteY90" fmla="*/ 126609 h 1652953"/>
                <a:gd name="connsiteX91" fmla="*/ 565715 w 1719266"/>
                <a:gd name="connsiteY91" fmla="*/ 133643 h 1652953"/>
                <a:gd name="connsiteX92" fmla="*/ 523512 w 1719266"/>
                <a:gd name="connsiteY92" fmla="*/ 140677 h 1652953"/>
                <a:gd name="connsiteX93" fmla="*/ 481309 w 1719266"/>
                <a:gd name="connsiteY93" fmla="*/ 154744 h 1652953"/>
                <a:gd name="connsiteX94" fmla="*/ 460207 w 1719266"/>
                <a:gd name="connsiteY94" fmla="*/ 161778 h 1652953"/>
                <a:gd name="connsiteX95" fmla="*/ 432072 w 1719266"/>
                <a:gd name="connsiteY95" fmla="*/ 175846 h 1652953"/>
                <a:gd name="connsiteX96" fmla="*/ 410971 w 1719266"/>
                <a:gd name="connsiteY96" fmla="*/ 182880 h 1652953"/>
                <a:gd name="connsiteX97" fmla="*/ 389869 w 1719266"/>
                <a:gd name="connsiteY97" fmla="*/ 196947 h 1652953"/>
                <a:gd name="connsiteX98" fmla="*/ 347666 w 1719266"/>
                <a:gd name="connsiteY98" fmla="*/ 211015 h 1652953"/>
                <a:gd name="connsiteX99" fmla="*/ 326564 w 1719266"/>
                <a:gd name="connsiteY99" fmla="*/ 225083 h 1652953"/>
                <a:gd name="connsiteX100" fmla="*/ 305463 w 1719266"/>
                <a:gd name="connsiteY100" fmla="*/ 232117 h 1652953"/>
                <a:gd name="connsiteX101" fmla="*/ 284361 w 1719266"/>
                <a:gd name="connsiteY101" fmla="*/ 246184 h 1652953"/>
                <a:gd name="connsiteX102" fmla="*/ 263260 w 1719266"/>
                <a:gd name="connsiteY102" fmla="*/ 253218 h 1652953"/>
                <a:gd name="connsiteX103" fmla="*/ 242158 w 1719266"/>
                <a:gd name="connsiteY103" fmla="*/ 267286 h 1652953"/>
                <a:gd name="connsiteX104" fmla="*/ 221057 w 1719266"/>
                <a:gd name="connsiteY104" fmla="*/ 274320 h 1652953"/>
                <a:gd name="connsiteX105" fmla="*/ 157752 w 1719266"/>
                <a:gd name="connsiteY105" fmla="*/ 323557 h 1652953"/>
                <a:gd name="connsiteX106" fmla="*/ 143684 w 1719266"/>
                <a:gd name="connsiteY106" fmla="*/ 344658 h 165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719266" h="1652953">
                  <a:moveTo>
                    <a:pt x="143684" y="344658"/>
                  </a:moveTo>
                  <a:cubicBezTo>
                    <a:pt x="29710" y="442350"/>
                    <a:pt x="129244" y="349326"/>
                    <a:pt x="80380" y="407963"/>
                  </a:cubicBezTo>
                  <a:cubicBezTo>
                    <a:pt x="64600" y="426899"/>
                    <a:pt x="55193" y="427707"/>
                    <a:pt x="45211" y="450166"/>
                  </a:cubicBezTo>
                  <a:cubicBezTo>
                    <a:pt x="11734" y="525492"/>
                    <a:pt x="48910" y="465720"/>
                    <a:pt x="17075" y="513470"/>
                  </a:cubicBezTo>
                  <a:cubicBezTo>
                    <a:pt x="14730" y="520504"/>
                    <a:pt x="11839" y="527379"/>
                    <a:pt x="10041" y="534572"/>
                  </a:cubicBezTo>
                  <a:cubicBezTo>
                    <a:pt x="-8631" y="609259"/>
                    <a:pt x="3183" y="646143"/>
                    <a:pt x="10041" y="745587"/>
                  </a:cubicBezTo>
                  <a:cubicBezTo>
                    <a:pt x="10706" y="755231"/>
                    <a:pt x="15179" y="764243"/>
                    <a:pt x="17075" y="773723"/>
                  </a:cubicBezTo>
                  <a:cubicBezTo>
                    <a:pt x="19872" y="787708"/>
                    <a:pt x="21312" y="801941"/>
                    <a:pt x="24109" y="815926"/>
                  </a:cubicBezTo>
                  <a:cubicBezTo>
                    <a:pt x="26005" y="825405"/>
                    <a:pt x="29046" y="834624"/>
                    <a:pt x="31143" y="844061"/>
                  </a:cubicBezTo>
                  <a:cubicBezTo>
                    <a:pt x="33737" y="855731"/>
                    <a:pt x="35277" y="867632"/>
                    <a:pt x="38177" y="879230"/>
                  </a:cubicBezTo>
                  <a:cubicBezTo>
                    <a:pt x="39975" y="886423"/>
                    <a:pt x="43413" y="893139"/>
                    <a:pt x="45211" y="900332"/>
                  </a:cubicBezTo>
                  <a:cubicBezTo>
                    <a:pt x="48110" y="911930"/>
                    <a:pt x="49651" y="923831"/>
                    <a:pt x="52244" y="935501"/>
                  </a:cubicBezTo>
                  <a:cubicBezTo>
                    <a:pt x="54341" y="944938"/>
                    <a:pt x="57181" y="954200"/>
                    <a:pt x="59278" y="963637"/>
                  </a:cubicBezTo>
                  <a:cubicBezTo>
                    <a:pt x="66717" y="997113"/>
                    <a:pt x="68890" y="1020607"/>
                    <a:pt x="80380" y="1055077"/>
                  </a:cubicBezTo>
                  <a:cubicBezTo>
                    <a:pt x="86100" y="1072237"/>
                    <a:pt x="87848" y="1083647"/>
                    <a:pt x="101481" y="1097280"/>
                  </a:cubicBezTo>
                  <a:cubicBezTo>
                    <a:pt x="107459" y="1103258"/>
                    <a:pt x="115549" y="1106658"/>
                    <a:pt x="122583" y="1111347"/>
                  </a:cubicBezTo>
                  <a:cubicBezTo>
                    <a:pt x="148576" y="1150336"/>
                    <a:pt x="121779" y="1119498"/>
                    <a:pt x="157752" y="1139483"/>
                  </a:cubicBezTo>
                  <a:cubicBezTo>
                    <a:pt x="230308" y="1179792"/>
                    <a:pt x="173310" y="1158736"/>
                    <a:pt x="221057" y="1174652"/>
                  </a:cubicBezTo>
                  <a:cubicBezTo>
                    <a:pt x="269429" y="1206900"/>
                    <a:pt x="247221" y="1197440"/>
                    <a:pt x="284361" y="1209821"/>
                  </a:cubicBezTo>
                  <a:cubicBezTo>
                    <a:pt x="289050" y="1216855"/>
                    <a:pt x="292067" y="1225356"/>
                    <a:pt x="298429" y="1230923"/>
                  </a:cubicBezTo>
                  <a:cubicBezTo>
                    <a:pt x="311153" y="1242056"/>
                    <a:pt x="340632" y="1259058"/>
                    <a:pt x="340632" y="1259058"/>
                  </a:cubicBezTo>
                  <a:cubicBezTo>
                    <a:pt x="345321" y="1266092"/>
                    <a:pt x="350919" y="1272599"/>
                    <a:pt x="354700" y="1280160"/>
                  </a:cubicBezTo>
                  <a:cubicBezTo>
                    <a:pt x="358016" y="1286791"/>
                    <a:pt x="357621" y="1295092"/>
                    <a:pt x="361734" y="1301261"/>
                  </a:cubicBezTo>
                  <a:cubicBezTo>
                    <a:pt x="367252" y="1309538"/>
                    <a:pt x="375801" y="1315329"/>
                    <a:pt x="382835" y="1322363"/>
                  </a:cubicBezTo>
                  <a:lnTo>
                    <a:pt x="410971" y="1406769"/>
                  </a:lnTo>
                  <a:cubicBezTo>
                    <a:pt x="413315" y="1413803"/>
                    <a:pt x="413891" y="1421701"/>
                    <a:pt x="418004" y="1427870"/>
                  </a:cubicBezTo>
                  <a:cubicBezTo>
                    <a:pt x="427383" y="1441938"/>
                    <a:pt x="432072" y="1460694"/>
                    <a:pt x="446140" y="1470073"/>
                  </a:cubicBezTo>
                  <a:lnTo>
                    <a:pt x="467241" y="1484141"/>
                  </a:lnTo>
                  <a:lnTo>
                    <a:pt x="509444" y="1547446"/>
                  </a:lnTo>
                  <a:cubicBezTo>
                    <a:pt x="514133" y="1554480"/>
                    <a:pt x="516478" y="1563858"/>
                    <a:pt x="523512" y="1568547"/>
                  </a:cubicBezTo>
                  <a:lnTo>
                    <a:pt x="544614" y="1582615"/>
                  </a:lnTo>
                  <a:cubicBezTo>
                    <a:pt x="568328" y="1618189"/>
                    <a:pt x="545807" y="1593762"/>
                    <a:pt x="579783" y="1610750"/>
                  </a:cubicBezTo>
                  <a:cubicBezTo>
                    <a:pt x="587344" y="1614530"/>
                    <a:pt x="593159" y="1621385"/>
                    <a:pt x="600884" y="1624818"/>
                  </a:cubicBezTo>
                  <a:cubicBezTo>
                    <a:pt x="614435" y="1630841"/>
                    <a:pt x="629019" y="1634197"/>
                    <a:pt x="643087" y="1638886"/>
                  </a:cubicBezTo>
                  <a:cubicBezTo>
                    <a:pt x="675529" y="1649700"/>
                    <a:pt x="656921" y="1644466"/>
                    <a:pt x="699358" y="1652953"/>
                  </a:cubicBezTo>
                  <a:cubicBezTo>
                    <a:pt x="760318" y="1650609"/>
                    <a:pt x="821499" y="1651614"/>
                    <a:pt x="882238" y="1645920"/>
                  </a:cubicBezTo>
                  <a:cubicBezTo>
                    <a:pt x="897002" y="1644536"/>
                    <a:pt x="910373" y="1636541"/>
                    <a:pt x="924441" y="1631852"/>
                  </a:cubicBezTo>
                  <a:lnTo>
                    <a:pt x="945543" y="1624818"/>
                  </a:lnTo>
                  <a:cubicBezTo>
                    <a:pt x="965094" y="1618301"/>
                    <a:pt x="971386" y="1618259"/>
                    <a:pt x="987746" y="1603717"/>
                  </a:cubicBezTo>
                  <a:cubicBezTo>
                    <a:pt x="1006304" y="1587221"/>
                    <a:pt x="1049167" y="1546059"/>
                    <a:pt x="1058084" y="1519310"/>
                  </a:cubicBezTo>
                  <a:cubicBezTo>
                    <a:pt x="1075764" y="1466273"/>
                    <a:pt x="1051915" y="1531648"/>
                    <a:pt x="1079186" y="1477107"/>
                  </a:cubicBezTo>
                  <a:cubicBezTo>
                    <a:pt x="1082502" y="1470476"/>
                    <a:pt x="1083299" y="1462821"/>
                    <a:pt x="1086220" y="1456006"/>
                  </a:cubicBezTo>
                  <a:cubicBezTo>
                    <a:pt x="1096931" y="1431012"/>
                    <a:pt x="1100224" y="1427965"/>
                    <a:pt x="1114355" y="1406769"/>
                  </a:cubicBezTo>
                  <a:lnTo>
                    <a:pt x="1142491" y="1322363"/>
                  </a:lnTo>
                  <a:lnTo>
                    <a:pt x="1156558" y="1280160"/>
                  </a:lnTo>
                  <a:cubicBezTo>
                    <a:pt x="1158903" y="1273126"/>
                    <a:pt x="1159479" y="1265227"/>
                    <a:pt x="1163592" y="1259058"/>
                  </a:cubicBezTo>
                  <a:lnTo>
                    <a:pt x="1177660" y="1237957"/>
                  </a:lnTo>
                  <a:cubicBezTo>
                    <a:pt x="1180005" y="1216855"/>
                    <a:pt x="1181888" y="1195697"/>
                    <a:pt x="1184694" y="1174652"/>
                  </a:cubicBezTo>
                  <a:cubicBezTo>
                    <a:pt x="1186579" y="1160515"/>
                    <a:pt x="1189958" y="1146601"/>
                    <a:pt x="1191727" y="1132449"/>
                  </a:cubicBezTo>
                  <a:cubicBezTo>
                    <a:pt x="1196994" y="1090314"/>
                    <a:pt x="1195496" y="1047035"/>
                    <a:pt x="1205795" y="1005840"/>
                  </a:cubicBezTo>
                  <a:cubicBezTo>
                    <a:pt x="1209727" y="990111"/>
                    <a:pt x="1220046" y="945777"/>
                    <a:pt x="1226897" y="935501"/>
                  </a:cubicBezTo>
                  <a:cubicBezTo>
                    <a:pt x="1231586" y="928467"/>
                    <a:pt x="1237184" y="921961"/>
                    <a:pt x="1240964" y="914400"/>
                  </a:cubicBezTo>
                  <a:cubicBezTo>
                    <a:pt x="1252406" y="891516"/>
                    <a:pt x="1241907" y="892356"/>
                    <a:pt x="1262066" y="872197"/>
                  </a:cubicBezTo>
                  <a:cubicBezTo>
                    <a:pt x="1268044" y="866219"/>
                    <a:pt x="1276849" y="863745"/>
                    <a:pt x="1283167" y="858129"/>
                  </a:cubicBezTo>
                  <a:cubicBezTo>
                    <a:pt x="1283207" y="858093"/>
                    <a:pt x="1335902" y="805394"/>
                    <a:pt x="1346472" y="794824"/>
                  </a:cubicBezTo>
                  <a:cubicBezTo>
                    <a:pt x="1353506" y="787790"/>
                    <a:pt x="1359297" y="779241"/>
                    <a:pt x="1367574" y="773723"/>
                  </a:cubicBezTo>
                  <a:lnTo>
                    <a:pt x="1388675" y="759655"/>
                  </a:lnTo>
                  <a:lnTo>
                    <a:pt x="1416811" y="717452"/>
                  </a:lnTo>
                  <a:cubicBezTo>
                    <a:pt x="1421500" y="710418"/>
                    <a:pt x="1424900" y="702327"/>
                    <a:pt x="1430878" y="696350"/>
                  </a:cubicBezTo>
                  <a:cubicBezTo>
                    <a:pt x="1437912" y="689316"/>
                    <a:pt x="1445612" y="682891"/>
                    <a:pt x="1451980" y="675249"/>
                  </a:cubicBezTo>
                  <a:cubicBezTo>
                    <a:pt x="1457392" y="668755"/>
                    <a:pt x="1460069" y="660125"/>
                    <a:pt x="1466047" y="654147"/>
                  </a:cubicBezTo>
                  <a:cubicBezTo>
                    <a:pt x="1472025" y="648169"/>
                    <a:pt x="1480270" y="644994"/>
                    <a:pt x="1487149" y="640080"/>
                  </a:cubicBezTo>
                  <a:cubicBezTo>
                    <a:pt x="1512636" y="621875"/>
                    <a:pt x="1538498" y="602093"/>
                    <a:pt x="1557487" y="576775"/>
                  </a:cubicBezTo>
                  <a:cubicBezTo>
                    <a:pt x="1564521" y="567397"/>
                    <a:pt x="1570960" y="557541"/>
                    <a:pt x="1578589" y="548640"/>
                  </a:cubicBezTo>
                  <a:cubicBezTo>
                    <a:pt x="1585063" y="541087"/>
                    <a:pt x="1593584" y="535390"/>
                    <a:pt x="1599691" y="527538"/>
                  </a:cubicBezTo>
                  <a:cubicBezTo>
                    <a:pt x="1610071" y="514192"/>
                    <a:pt x="1615871" y="497290"/>
                    <a:pt x="1627826" y="485335"/>
                  </a:cubicBezTo>
                  <a:cubicBezTo>
                    <a:pt x="1660882" y="452277"/>
                    <a:pt x="1643408" y="472510"/>
                    <a:pt x="1677063" y="422030"/>
                  </a:cubicBezTo>
                  <a:cubicBezTo>
                    <a:pt x="1681752" y="414996"/>
                    <a:pt x="1687351" y="408490"/>
                    <a:pt x="1691131" y="400929"/>
                  </a:cubicBezTo>
                  <a:cubicBezTo>
                    <a:pt x="1695820" y="391550"/>
                    <a:pt x="1701304" y="382529"/>
                    <a:pt x="1705198" y="372793"/>
                  </a:cubicBezTo>
                  <a:cubicBezTo>
                    <a:pt x="1710705" y="359025"/>
                    <a:pt x="1719266" y="330590"/>
                    <a:pt x="1719266" y="330590"/>
                  </a:cubicBezTo>
                  <a:cubicBezTo>
                    <a:pt x="1718961" y="326931"/>
                    <a:pt x="1716979" y="222796"/>
                    <a:pt x="1698164" y="203981"/>
                  </a:cubicBezTo>
                  <a:cubicBezTo>
                    <a:pt x="1636519" y="142336"/>
                    <a:pt x="1711958" y="220534"/>
                    <a:pt x="1662995" y="161778"/>
                  </a:cubicBezTo>
                  <a:cubicBezTo>
                    <a:pt x="1656627" y="154136"/>
                    <a:pt x="1648262" y="148319"/>
                    <a:pt x="1641894" y="140677"/>
                  </a:cubicBezTo>
                  <a:cubicBezTo>
                    <a:pt x="1636482" y="134183"/>
                    <a:pt x="1633804" y="125553"/>
                    <a:pt x="1627826" y="119575"/>
                  </a:cubicBezTo>
                  <a:cubicBezTo>
                    <a:pt x="1621848" y="113597"/>
                    <a:pt x="1613218" y="110919"/>
                    <a:pt x="1606724" y="105507"/>
                  </a:cubicBezTo>
                  <a:cubicBezTo>
                    <a:pt x="1599082" y="99139"/>
                    <a:pt x="1593265" y="90774"/>
                    <a:pt x="1585623" y="84406"/>
                  </a:cubicBezTo>
                  <a:cubicBezTo>
                    <a:pt x="1579129" y="78994"/>
                    <a:pt x="1571015" y="75750"/>
                    <a:pt x="1564521" y="70338"/>
                  </a:cubicBezTo>
                  <a:cubicBezTo>
                    <a:pt x="1529396" y="41067"/>
                    <a:pt x="1559402" y="54564"/>
                    <a:pt x="1522318" y="42203"/>
                  </a:cubicBezTo>
                  <a:cubicBezTo>
                    <a:pt x="1461847" y="1887"/>
                    <a:pt x="1538357" y="50223"/>
                    <a:pt x="1480115" y="21101"/>
                  </a:cubicBezTo>
                  <a:cubicBezTo>
                    <a:pt x="1472554" y="17320"/>
                    <a:pt x="1466929" y="10001"/>
                    <a:pt x="1459014" y="7033"/>
                  </a:cubicBezTo>
                  <a:cubicBezTo>
                    <a:pt x="1447820" y="2835"/>
                    <a:pt x="1435567" y="2344"/>
                    <a:pt x="1423844" y="0"/>
                  </a:cubicBezTo>
                  <a:cubicBezTo>
                    <a:pt x="1346472" y="2344"/>
                    <a:pt x="1268947" y="1646"/>
                    <a:pt x="1191727" y="7033"/>
                  </a:cubicBezTo>
                  <a:cubicBezTo>
                    <a:pt x="1167875" y="8697"/>
                    <a:pt x="1144835" y="16412"/>
                    <a:pt x="1121389" y="21101"/>
                  </a:cubicBezTo>
                  <a:cubicBezTo>
                    <a:pt x="1109666" y="23446"/>
                    <a:pt x="1097562" y="24354"/>
                    <a:pt x="1086220" y="28135"/>
                  </a:cubicBezTo>
                  <a:cubicBezTo>
                    <a:pt x="1072152" y="32824"/>
                    <a:pt x="1058403" y="38607"/>
                    <a:pt x="1044017" y="42203"/>
                  </a:cubicBezTo>
                  <a:cubicBezTo>
                    <a:pt x="1025260" y="46892"/>
                    <a:pt x="1006817" y="53091"/>
                    <a:pt x="987746" y="56270"/>
                  </a:cubicBezTo>
                  <a:cubicBezTo>
                    <a:pt x="961895" y="60579"/>
                    <a:pt x="935935" y="64439"/>
                    <a:pt x="910374" y="70338"/>
                  </a:cubicBezTo>
                  <a:cubicBezTo>
                    <a:pt x="858730" y="82256"/>
                    <a:pt x="808270" y="97987"/>
                    <a:pt x="755629" y="105507"/>
                  </a:cubicBezTo>
                  <a:cubicBezTo>
                    <a:pt x="739217" y="107852"/>
                    <a:pt x="722745" y="109815"/>
                    <a:pt x="706392" y="112541"/>
                  </a:cubicBezTo>
                  <a:cubicBezTo>
                    <a:pt x="694599" y="114506"/>
                    <a:pt x="683039" y="117757"/>
                    <a:pt x="671223" y="119575"/>
                  </a:cubicBezTo>
                  <a:cubicBezTo>
                    <a:pt x="652540" y="122449"/>
                    <a:pt x="633689" y="124111"/>
                    <a:pt x="614952" y="126609"/>
                  </a:cubicBezTo>
                  <a:lnTo>
                    <a:pt x="565715" y="133643"/>
                  </a:lnTo>
                  <a:cubicBezTo>
                    <a:pt x="551619" y="135812"/>
                    <a:pt x="537348" y="137218"/>
                    <a:pt x="523512" y="140677"/>
                  </a:cubicBezTo>
                  <a:cubicBezTo>
                    <a:pt x="509126" y="144273"/>
                    <a:pt x="495377" y="150055"/>
                    <a:pt x="481309" y="154744"/>
                  </a:cubicBezTo>
                  <a:cubicBezTo>
                    <a:pt x="474275" y="157089"/>
                    <a:pt x="466839" y="158462"/>
                    <a:pt x="460207" y="161778"/>
                  </a:cubicBezTo>
                  <a:cubicBezTo>
                    <a:pt x="450829" y="166467"/>
                    <a:pt x="441710" y="171715"/>
                    <a:pt x="432072" y="175846"/>
                  </a:cubicBezTo>
                  <a:cubicBezTo>
                    <a:pt x="425257" y="178767"/>
                    <a:pt x="417602" y="179564"/>
                    <a:pt x="410971" y="182880"/>
                  </a:cubicBezTo>
                  <a:cubicBezTo>
                    <a:pt x="403410" y="186661"/>
                    <a:pt x="397594" y="193514"/>
                    <a:pt x="389869" y="196947"/>
                  </a:cubicBezTo>
                  <a:cubicBezTo>
                    <a:pt x="376318" y="202969"/>
                    <a:pt x="360004" y="202790"/>
                    <a:pt x="347666" y="211015"/>
                  </a:cubicBezTo>
                  <a:cubicBezTo>
                    <a:pt x="340632" y="215704"/>
                    <a:pt x="334125" y="221302"/>
                    <a:pt x="326564" y="225083"/>
                  </a:cubicBezTo>
                  <a:cubicBezTo>
                    <a:pt x="319933" y="228399"/>
                    <a:pt x="312094" y="228801"/>
                    <a:pt x="305463" y="232117"/>
                  </a:cubicBezTo>
                  <a:cubicBezTo>
                    <a:pt x="297902" y="235898"/>
                    <a:pt x="291922" y="242403"/>
                    <a:pt x="284361" y="246184"/>
                  </a:cubicBezTo>
                  <a:cubicBezTo>
                    <a:pt x="277730" y="249500"/>
                    <a:pt x="269891" y="249902"/>
                    <a:pt x="263260" y="253218"/>
                  </a:cubicBezTo>
                  <a:cubicBezTo>
                    <a:pt x="255699" y="256999"/>
                    <a:pt x="249719" y="263505"/>
                    <a:pt x="242158" y="267286"/>
                  </a:cubicBezTo>
                  <a:cubicBezTo>
                    <a:pt x="235527" y="270602"/>
                    <a:pt x="227538" y="270719"/>
                    <a:pt x="221057" y="274320"/>
                  </a:cubicBezTo>
                  <a:cubicBezTo>
                    <a:pt x="183193" y="295356"/>
                    <a:pt x="183387" y="297923"/>
                    <a:pt x="157752" y="323557"/>
                  </a:cubicBezTo>
                  <a:lnTo>
                    <a:pt x="143684" y="344658"/>
                  </a:lnTo>
                  <a:close/>
                </a:path>
              </a:pathLst>
            </a:custGeom>
            <a:solidFill>
              <a:srgbClr val="FF0000">
                <a:alpha val="20000"/>
              </a:srgbClr>
            </a:solid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flipH="1">
              <a:off x="7591786" y="629913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flipH="1">
              <a:off x="7613029" y="597031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flipH="1">
              <a:off x="7770509" y="6624155"/>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flipH="1">
              <a:off x="7915982" y="623909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flipH="1">
              <a:off x="8072435" y="6679690"/>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flipH="1">
              <a:off x="7344785" y="656358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2" name="Straight Connector 361"/>
            <p:cNvCxnSpPr>
              <a:stCxn id="357" idx="4"/>
              <a:endCxn id="356" idx="0"/>
            </p:cNvCxnSpPr>
            <p:nvPr/>
          </p:nvCxnSpPr>
          <p:spPr>
            <a:xfrm flipH="1">
              <a:off x="7656684" y="6100113"/>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363" name="Straight Connector 362"/>
            <p:cNvCxnSpPr>
              <a:stCxn id="359" idx="6"/>
              <a:endCxn id="356" idx="2"/>
            </p:cNvCxnSpPr>
            <p:nvPr/>
          </p:nvCxnSpPr>
          <p:spPr>
            <a:xfrm flipH="1">
              <a:off x="7721582" y="6303994"/>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364" name="Straight Connector 363"/>
            <p:cNvCxnSpPr>
              <a:stCxn id="356" idx="5"/>
              <a:endCxn id="361" idx="1"/>
            </p:cNvCxnSpPr>
            <p:nvPr/>
          </p:nvCxnSpPr>
          <p:spPr>
            <a:xfrm flipH="1">
              <a:off x="7455573" y="6409922"/>
              <a:ext cx="155221" cy="172668"/>
            </a:xfrm>
            <a:prstGeom prst="line">
              <a:avLst/>
            </a:prstGeom>
          </p:spPr>
          <p:style>
            <a:lnRef idx="1">
              <a:schemeClr val="dk1"/>
            </a:lnRef>
            <a:fillRef idx="0">
              <a:schemeClr val="dk1"/>
            </a:fillRef>
            <a:effectRef idx="0">
              <a:schemeClr val="dk1"/>
            </a:effectRef>
            <a:fontRef idx="minor">
              <a:schemeClr val="tx1"/>
            </a:fontRef>
          </p:style>
        </p:cxnSp>
        <p:cxnSp>
          <p:nvCxnSpPr>
            <p:cNvPr id="365" name="Straight Connector 364"/>
            <p:cNvCxnSpPr>
              <a:stCxn id="356" idx="3"/>
              <a:endCxn id="358" idx="7"/>
            </p:cNvCxnSpPr>
            <p:nvPr/>
          </p:nvCxnSpPr>
          <p:spPr>
            <a:xfrm>
              <a:off x="7702574" y="6409922"/>
              <a:ext cx="86943" cy="233241"/>
            </a:xfrm>
            <a:prstGeom prst="line">
              <a:avLst/>
            </a:prstGeom>
          </p:spPr>
          <p:style>
            <a:lnRef idx="1">
              <a:schemeClr val="dk1"/>
            </a:lnRef>
            <a:fillRef idx="0">
              <a:schemeClr val="dk1"/>
            </a:fillRef>
            <a:effectRef idx="0">
              <a:schemeClr val="dk1"/>
            </a:effectRef>
            <a:fontRef idx="minor">
              <a:schemeClr val="tx1"/>
            </a:fontRef>
          </p:style>
        </p:cxnSp>
        <p:cxnSp>
          <p:nvCxnSpPr>
            <p:cNvPr id="366" name="Straight Connector 365"/>
            <p:cNvCxnSpPr>
              <a:stCxn id="359" idx="7"/>
              <a:endCxn id="357" idx="3"/>
            </p:cNvCxnSpPr>
            <p:nvPr/>
          </p:nvCxnSpPr>
          <p:spPr>
            <a:xfrm flipH="1" flipV="1">
              <a:off x="7723817" y="6081105"/>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367" name="Oval 366"/>
            <p:cNvSpPr/>
            <p:nvPr/>
          </p:nvSpPr>
          <p:spPr>
            <a:xfrm flipH="1">
              <a:off x="8170273" y="5916731"/>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flipH="1">
              <a:off x="8590189" y="5916731"/>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flipH="1">
              <a:off x="8350312" y="614966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0" name="Straight Connector 369"/>
            <p:cNvCxnSpPr>
              <a:stCxn id="367" idx="5"/>
              <a:endCxn id="359" idx="0"/>
            </p:cNvCxnSpPr>
            <p:nvPr/>
          </p:nvCxnSpPr>
          <p:spPr>
            <a:xfrm flipH="1">
              <a:off x="7980880" y="6027519"/>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371" name="Straight Connector 370"/>
            <p:cNvCxnSpPr>
              <a:stCxn id="368" idx="6"/>
              <a:endCxn id="367" idx="2"/>
            </p:cNvCxnSpPr>
            <p:nvPr/>
          </p:nvCxnSpPr>
          <p:spPr>
            <a:xfrm flipH="1">
              <a:off x="8300069" y="5981629"/>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372" name="Straight Connector 371"/>
            <p:cNvCxnSpPr>
              <a:stCxn id="369" idx="0"/>
              <a:endCxn id="367" idx="2"/>
            </p:cNvCxnSpPr>
            <p:nvPr/>
          </p:nvCxnSpPr>
          <p:spPr>
            <a:xfrm flipH="1" flipV="1">
              <a:off x="8300069" y="5981629"/>
              <a:ext cx="115141" cy="168035"/>
            </a:xfrm>
            <a:prstGeom prst="line">
              <a:avLst/>
            </a:prstGeom>
          </p:spPr>
          <p:style>
            <a:lnRef idx="1">
              <a:schemeClr val="dk1"/>
            </a:lnRef>
            <a:fillRef idx="0">
              <a:schemeClr val="dk1"/>
            </a:fillRef>
            <a:effectRef idx="0">
              <a:schemeClr val="dk1"/>
            </a:effectRef>
            <a:fontRef idx="minor">
              <a:schemeClr val="tx1"/>
            </a:fontRef>
          </p:style>
        </p:cxnSp>
        <p:sp>
          <p:nvSpPr>
            <p:cNvPr id="373" name="Oval 372"/>
            <p:cNvSpPr/>
            <p:nvPr/>
          </p:nvSpPr>
          <p:spPr>
            <a:xfrm flipH="1">
              <a:off x="7934990" y="6859789"/>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4" name="Straight Connector 373"/>
            <p:cNvCxnSpPr>
              <a:stCxn id="360" idx="6"/>
              <a:endCxn id="358" idx="2"/>
            </p:cNvCxnSpPr>
            <p:nvPr/>
          </p:nvCxnSpPr>
          <p:spPr>
            <a:xfrm flipH="1" flipV="1">
              <a:off x="7900305" y="6689053"/>
              <a:ext cx="172130" cy="55535"/>
            </a:xfrm>
            <a:prstGeom prst="line">
              <a:avLst/>
            </a:prstGeom>
          </p:spPr>
          <p:style>
            <a:lnRef idx="1">
              <a:schemeClr val="dk1"/>
            </a:lnRef>
            <a:fillRef idx="0">
              <a:schemeClr val="dk1"/>
            </a:fillRef>
            <a:effectRef idx="0">
              <a:schemeClr val="dk1"/>
            </a:effectRef>
            <a:fontRef idx="minor">
              <a:schemeClr val="tx1"/>
            </a:fontRef>
          </p:style>
        </p:cxnSp>
        <p:cxnSp>
          <p:nvCxnSpPr>
            <p:cNvPr id="375" name="Straight Connector 374"/>
            <p:cNvCxnSpPr>
              <a:stCxn id="373" idx="7"/>
              <a:endCxn id="358" idx="3"/>
            </p:cNvCxnSpPr>
            <p:nvPr/>
          </p:nvCxnSpPr>
          <p:spPr>
            <a:xfrm flipH="1" flipV="1">
              <a:off x="7881297" y="6734943"/>
              <a:ext cx="72701" cy="143854"/>
            </a:xfrm>
            <a:prstGeom prst="line">
              <a:avLst/>
            </a:prstGeom>
          </p:spPr>
          <p:style>
            <a:lnRef idx="1">
              <a:schemeClr val="dk1"/>
            </a:lnRef>
            <a:fillRef idx="0">
              <a:schemeClr val="dk1"/>
            </a:fillRef>
            <a:effectRef idx="0">
              <a:schemeClr val="dk1"/>
            </a:effectRef>
            <a:fontRef idx="minor">
              <a:schemeClr val="tx1"/>
            </a:fontRef>
          </p:style>
        </p:cxnSp>
        <p:cxnSp>
          <p:nvCxnSpPr>
            <p:cNvPr id="376" name="Straight Connector 375"/>
            <p:cNvCxnSpPr>
              <a:stCxn id="369" idx="6"/>
              <a:endCxn id="359" idx="2"/>
            </p:cNvCxnSpPr>
            <p:nvPr/>
          </p:nvCxnSpPr>
          <p:spPr>
            <a:xfrm flipH="1">
              <a:off x="8045778" y="6214562"/>
              <a:ext cx="304534" cy="89432"/>
            </a:xfrm>
            <a:prstGeom prst="line">
              <a:avLst/>
            </a:prstGeom>
          </p:spPr>
          <p:style>
            <a:lnRef idx="1">
              <a:schemeClr val="dk1"/>
            </a:lnRef>
            <a:fillRef idx="0">
              <a:schemeClr val="dk1"/>
            </a:fillRef>
            <a:effectRef idx="0">
              <a:schemeClr val="dk1"/>
            </a:effectRef>
            <a:fontRef idx="minor">
              <a:schemeClr val="tx1"/>
            </a:fontRef>
          </p:style>
        </p:cxnSp>
        <p:cxnSp>
          <p:nvCxnSpPr>
            <p:cNvPr id="378" name="Straight Connector 377"/>
            <p:cNvCxnSpPr>
              <a:stCxn id="360" idx="4"/>
              <a:endCxn id="373" idx="1"/>
            </p:cNvCxnSpPr>
            <p:nvPr/>
          </p:nvCxnSpPr>
          <p:spPr>
            <a:xfrm flipH="1">
              <a:off x="8045778" y="6809486"/>
              <a:ext cx="91555" cy="69311"/>
            </a:xfrm>
            <a:prstGeom prst="line">
              <a:avLst/>
            </a:prstGeom>
          </p:spPr>
          <p:style>
            <a:lnRef idx="1">
              <a:schemeClr val="dk1"/>
            </a:lnRef>
            <a:fillRef idx="0">
              <a:schemeClr val="dk1"/>
            </a:fillRef>
            <a:effectRef idx="0">
              <a:schemeClr val="dk1"/>
            </a:effectRef>
            <a:fontRef idx="minor">
              <a:schemeClr val="tx1"/>
            </a:fontRef>
          </p:style>
        </p:cxnSp>
        <p:sp>
          <p:nvSpPr>
            <p:cNvPr id="379" name="Oval 378"/>
            <p:cNvSpPr/>
            <p:nvPr/>
          </p:nvSpPr>
          <p:spPr>
            <a:xfrm flipH="1">
              <a:off x="7319464" y="614966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0" name="Straight Connector 379"/>
            <p:cNvCxnSpPr>
              <a:stCxn id="356" idx="6"/>
              <a:endCxn id="379" idx="3"/>
            </p:cNvCxnSpPr>
            <p:nvPr/>
          </p:nvCxnSpPr>
          <p:spPr>
            <a:xfrm flipH="1" flipV="1">
              <a:off x="7430252" y="6260452"/>
              <a:ext cx="161534" cy="103580"/>
            </a:xfrm>
            <a:prstGeom prst="line">
              <a:avLst/>
            </a:prstGeom>
          </p:spPr>
          <p:style>
            <a:lnRef idx="1">
              <a:schemeClr val="dk1"/>
            </a:lnRef>
            <a:fillRef idx="0">
              <a:schemeClr val="dk1"/>
            </a:fillRef>
            <a:effectRef idx="0">
              <a:schemeClr val="dk1"/>
            </a:effectRef>
            <a:fontRef idx="minor">
              <a:schemeClr val="tx1"/>
            </a:fontRef>
          </p:style>
        </p:cxnSp>
        <p:sp>
          <p:nvSpPr>
            <p:cNvPr id="381" name="Oval 380"/>
            <p:cNvSpPr/>
            <p:nvPr/>
          </p:nvSpPr>
          <p:spPr>
            <a:xfrm flipH="1">
              <a:off x="7839740" y="705981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2" name="Straight Connector 381"/>
            <p:cNvCxnSpPr>
              <a:stCxn id="373" idx="4"/>
              <a:endCxn id="381" idx="1"/>
            </p:cNvCxnSpPr>
            <p:nvPr/>
          </p:nvCxnSpPr>
          <p:spPr>
            <a:xfrm flipH="1">
              <a:off x="7950528" y="6989585"/>
              <a:ext cx="49360" cy="89237"/>
            </a:xfrm>
            <a:prstGeom prst="line">
              <a:avLst/>
            </a:prstGeom>
          </p:spPr>
          <p:style>
            <a:lnRef idx="1">
              <a:schemeClr val="dk1"/>
            </a:lnRef>
            <a:fillRef idx="0">
              <a:schemeClr val="dk1"/>
            </a:fillRef>
            <a:effectRef idx="0">
              <a:schemeClr val="dk1"/>
            </a:effectRef>
            <a:fontRef idx="minor">
              <a:schemeClr val="tx1"/>
            </a:fontRef>
          </p:style>
        </p:cxnSp>
      </p:grpSp>
      <p:grpSp>
        <p:nvGrpSpPr>
          <p:cNvPr id="409" name="Group 408"/>
          <p:cNvGrpSpPr/>
          <p:nvPr/>
        </p:nvGrpSpPr>
        <p:grpSpPr>
          <a:xfrm rot="0">
            <a:off x="3698240" y="3406140"/>
            <a:ext cx="2054225" cy="1341755"/>
            <a:chOff x="3698480" y="3405901"/>
            <a:chExt cx="2054339" cy="1341819"/>
          </a:xfrm>
        </p:grpSpPr>
        <p:sp>
          <p:nvSpPr>
            <p:cNvPr id="189" name="Oval 188"/>
            <p:cNvSpPr/>
            <p:nvPr/>
          </p:nvSpPr>
          <p:spPr>
            <a:xfrm rot="5400000">
              <a:off x="4792070" y="3251303"/>
              <a:ext cx="742347" cy="1179151"/>
            </a:xfrm>
            <a:custGeom>
              <a:avLst/>
              <a:gdLst>
                <a:gd name="connsiteX0" fmla="*/ 0 w 742347"/>
                <a:gd name="connsiteY0" fmla="*/ 589576 h 1179151"/>
                <a:gd name="connsiteX1" fmla="*/ 371174 w 742347"/>
                <a:gd name="connsiteY1" fmla="*/ 0 h 1179151"/>
                <a:gd name="connsiteX2" fmla="*/ 742348 w 742347"/>
                <a:gd name="connsiteY2" fmla="*/ 589576 h 1179151"/>
                <a:gd name="connsiteX3" fmla="*/ 371174 w 742347"/>
                <a:gd name="connsiteY3" fmla="*/ 1179152 h 1179151"/>
                <a:gd name="connsiteX4" fmla="*/ 0 w 742347"/>
                <a:gd name="connsiteY4" fmla="*/ 589576 h 117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347" h="1179151" extrusionOk="0">
                  <a:moveTo>
                    <a:pt x="0" y="589576"/>
                  </a:moveTo>
                  <a:cubicBezTo>
                    <a:pt x="-14467" y="231185"/>
                    <a:pt x="195203" y="-2516"/>
                    <a:pt x="371174" y="0"/>
                  </a:cubicBezTo>
                  <a:cubicBezTo>
                    <a:pt x="552937" y="52016"/>
                    <a:pt x="730889" y="281941"/>
                    <a:pt x="742348" y="589576"/>
                  </a:cubicBezTo>
                  <a:cubicBezTo>
                    <a:pt x="710681" y="892991"/>
                    <a:pt x="571019" y="1185523"/>
                    <a:pt x="371174" y="1179152"/>
                  </a:cubicBezTo>
                  <a:cubicBezTo>
                    <a:pt x="153049" y="1147828"/>
                    <a:pt x="-7583" y="872828"/>
                    <a:pt x="0" y="589576"/>
                  </a:cubicBezTo>
                  <a:close/>
                </a:path>
              </a:pathLst>
            </a:custGeom>
            <a:solidFill>
              <a:schemeClr val="accent4">
                <a:lumMod val="50000"/>
                <a:alpha val="20000"/>
              </a:schemeClr>
            </a:solidFill>
            <a:ln w="19050">
              <a:solidFill>
                <a:schemeClr val="accent4">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p:cNvSpPr/>
            <p:nvPr/>
          </p:nvSpPr>
          <p:spPr>
            <a:xfrm rot="5400000">
              <a:off x="4278481" y="3354539"/>
              <a:ext cx="742347" cy="1179151"/>
            </a:xfrm>
            <a:custGeom>
              <a:avLst/>
              <a:gdLst>
                <a:gd name="connsiteX0" fmla="*/ 0 w 742347"/>
                <a:gd name="connsiteY0" fmla="*/ 589576 h 1179151"/>
                <a:gd name="connsiteX1" fmla="*/ 371174 w 742347"/>
                <a:gd name="connsiteY1" fmla="*/ 0 h 1179151"/>
                <a:gd name="connsiteX2" fmla="*/ 742348 w 742347"/>
                <a:gd name="connsiteY2" fmla="*/ 589576 h 1179151"/>
                <a:gd name="connsiteX3" fmla="*/ 371174 w 742347"/>
                <a:gd name="connsiteY3" fmla="*/ 1179152 h 1179151"/>
                <a:gd name="connsiteX4" fmla="*/ 0 w 742347"/>
                <a:gd name="connsiteY4" fmla="*/ 589576 h 117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347" h="1179151" extrusionOk="0">
                  <a:moveTo>
                    <a:pt x="0" y="589576"/>
                  </a:moveTo>
                  <a:cubicBezTo>
                    <a:pt x="-14467" y="231185"/>
                    <a:pt x="195203" y="-2516"/>
                    <a:pt x="371174" y="0"/>
                  </a:cubicBezTo>
                  <a:cubicBezTo>
                    <a:pt x="552937" y="52016"/>
                    <a:pt x="730889" y="281941"/>
                    <a:pt x="742348" y="589576"/>
                  </a:cubicBezTo>
                  <a:cubicBezTo>
                    <a:pt x="710681" y="892991"/>
                    <a:pt x="571019" y="1185523"/>
                    <a:pt x="371174" y="1179152"/>
                  </a:cubicBezTo>
                  <a:cubicBezTo>
                    <a:pt x="153049" y="1147828"/>
                    <a:pt x="-7583" y="872828"/>
                    <a:pt x="0" y="589576"/>
                  </a:cubicBezTo>
                  <a:close/>
                </a:path>
              </a:pathLst>
            </a:custGeom>
            <a:solidFill>
              <a:srgbClr val="0070C0">
                <a:alpha val="20000"/>
              </a:srgbClr>
            </a:solid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p:cNvSpPr/>
            <p:nvPr/>
          </p:nvSpPr>
          <p:spPr>
            <a:xfrm>
              <a:off x="3698480" y="3829606"/>
              <a:ext cx="875189" cy="918114"/>
            </a:xfrm>
            <a:custGeom>
              <a:avLst/>
              <a:gdLst>
                <a:gd name="connsiteX0" fmla="*/ 0 w 875189"/>
                <a:gd name="connsiteY0" fmla="*/ 459057 h 918114"/>
                <a:gd name="connsiteX1" fmla="*/ 437595 w 875189"/>
                <a:gd name="connsiteY1" fmla="*/ 0 h 918114"/>
                <a:gd name="connsiteX2" fmla="*/ 875190 w 875189"/>
                <a:gd name="connsiteY2" fmla="*/ 459057 h 918114"/>
                <a:gd name="connsiteX3" fmla="*/ 437595 w 875189"/>
                <a:gd name="connsiteY3" fmla="*/ 918114 h 918114"/>
                <a:gd name="connsiteX4" fmla="*/ 0 w 875189"/>
                <a:gd name="connsiteY4" fmla="*/ 459057 h 9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189" h="918114" extrusionOk="0">
                  <a:moveTo>
                    <a:pt x="0" y="459057"/>
                  </a:moveTo>
                  <a:cubicBezTo>
                    <a:pt x="-5400" y="193293"/>
                    <a:pt x="222160" y="-2275"/>
                    <a:pt x="437595" y="0"/>
                  </a:cubicBezTo>
                  <a:cubicBezTo>
                    <a:pt x="667267" y="26881"/>
                    <a:pt x="855187" y="236911"/>
                    <a:pt x="875190" y="459057"/>
                  </a:cubicBezTo>
                  <a:cubicBezTo>
                    <a:pt x="855763" y="698968"/>
                    <a:pt x="674297" y="924269"/>
                    <a:pt x="437595" y="918114"/>
                  </a:cubicBezTo>
                  <a:cubicBezTo>
                    <a:pt x="179973" y="880077"/>
                    <a:pt x="-4668" y="686508"/>
                    <a:pt x="0" y="459057"/>
                  </a:cubicBezTo>
                  <a:close/>
                </a:path>
              </a:pathLst>
            </a:custGeom>
            <a:solidFill>
              <a:srgbClr val="FF0000">
                <a:alpha val="20000"/>
              </a:srgbClr>
            </a:solid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flipH="1">
              <a:off x="4060080" y="4189845"/>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flipH="1">
              <a:off x="4081323" y="3861028"/>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flipH="1">
              <a:off x="4238803" y="451486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flipH="1">
              <a:off x="4384276" y="412980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flipH="1">
              <a:off x="3813079" y="4454293"/>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a:stCxn id="159" idx="4"/>
              <a:endCxn id="158" idx="0"/>
            </p:cNvCxnSpPr>
            <p:nvPr/>
          </p:nvCxnSpPr>
          <p:spPr>
            <a:xfrm flipH="1">
              <a:off x="4124978" y="3990824"/>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a:stCxn id="161" idx="6"/>
              <a:endCxn id="158" idx="2"/>
            </p:cNvCxnSpPr>
            <p:nvPr/>
          </p:nvCxnSpPr>
          <p:spPr>
            <a:xfrm flipH="1">
              <a:off x="4189876" y="4194705"/>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p:cNvCxnSpPr>
              <a:stCxn id="158" idx="5"/>
              <a:endCxn id="163" idx="1"/>
            </p:cNvCxnSpPr>
            <p:nvPr/>
          </p:nvCxnSpPr>
          <p:spPr>
            <a:xfrm flipH="1">
              <a:off x="3923867" y="4300633"/>
              <a:ext cx="155221" cy="172668"/>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p:cNvCxnSpPr>
              <a:stCxn id="158" idx="3"/>
              <a:endCxn id="160" idx="7"/>
            </p:cNvCxnSpPr>
            <p:nvPr/>
          </p:nvCxnSpPr>
          <p:spPr>
            <a:xfrm>
              <a:off x="4170868" y="4300633"/>
              <a:ext cx="86943" cy="233241"/>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a:stCxn id="161" idx="7"/>
              <a:endCxn id="159" idx="3"/>
            </p:cNvCxnSpPr>
            <p:nvPr/>
          </p:nvCxnSpPr>
          <p:spPr>
            <a:xfrm flipH="1" flipV="1">
              <a:off x="4192111" y="3971816"/>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169" name="Oval 168"/>
            <p:cNvSpPr/>
            <p:nvPr/>
          </p:nvSpPr>
          <p:spPr>
            <a:xfrm flipH="1">
              <a:off x="4638567" y="380744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flipH="1">
              <a:off x="5058483" y="380744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flipH="1">
              <a:off x="4645278" y="415467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flipH="1">
              <a:off x="5239231" y="3594005"/>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flipH="1">
              <a:off x="5340728" y="398646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a:stCxn id="169" idx="5"/>
              <a:endCxn id="161" idx="0"/>
            </p:cNvCxnSpPr>
            <p:nvPr/>
          </p:nvCxnSpPr>
          <p:spPr>
            <a:xfrm flipH="1">
              <a:off x="4449174" y="3918230"/>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p:cNvCxnSpPr>
              <a:stCxn id="170" idx="6"/>
              <a:endCxn id="169" idx="2"/>
            </p:cNvCxnSpPr>
            <p:nvPr/>
          </p:nvCxnSpPr>
          <p:spPr>
            <a:xfrm flipH="1">
              <a:off x="4768363" y="3872340"/>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p:cNvCxnSpPr>
              <a:stCxn id="171" idx="0"/>
              <a:endCxn id="169" idx="4"/>
            </p:cNvCxnSpPr>
            <p:nvPr/>
          </p:nvCxnSpPr>
          <p:spPr>
            <a:xfrm flipH="1" flipV="1">
              <a:off x="4703465" y="3937238"/>
              <a:ext cx="6711" cy="217439"/>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a:stCxn id="173" idx="0"/>
              <a:endCxn id="172" idx="3"/>
            </p:cNvCxnSpPr>
            <p:nvPr/>
          </p:nvCxnSpPr>
          <p:spPr>
            <a:xfrm flipH="1" flipV="1">
              <a:off x="5350019" y="3704793"/>
              <a:ext cx="55607" cy="281674"/>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p:cNvCxnSpPr>
              <a:stCxn id="173" idx="6"/>
              <a:endCxn id="170" idx="3"/>
            </p:cNvCxnSpPr>
            <p:nvPr/>
          </p:nvCxnSpPr>
          <p:spPr>
            <a:xfrm flipH="1" flipV="1">
              <a:off x="5169271" y="3918230"/>
              <a:ext cx="171457" cy="133135"/>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p:cNvCxnSpPr>
              <a:stCxn id="172" idx="5"/>
              <a:endCxn id="170" idx="1"/>
            </p:cNvCxnSpPr>
            <p:nvPr/>
          </p:nvCxnSpPr>
          <p:spPr>
            <a:xfrm flipH="1">
              <a:off x="5169271" y="3704793"/>
              <a:ext cx="88968" cy="121657"/>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p:cNvCxnSpPr>
              <a:stCxn id="171" idx="6"/>
              <a:endCxn id="161" idx="2"/>
            </p:cNvCxnSpPr>
            <p:nvPr/>
          </p:nvCxnSpPr>
          <p:spPr>
            <a:xfrm flipH="1" flipV="1">
              <a:off x="4514072" y="4194705"/>
              <a:ext cx="131206" cy="24870"/>
            </a:xfrm>
            <a:prstGeom prst="line">
              <a:avLst/>
            </a:prstGeom>
          </p:spPr>
          <p:style>
            <a:lnRef idx="1">
              <a:schemeClr val="dk1"/>
            </a:lnRef>
            <a:fillRef idx="0">
              <a:schemeClr val="dk1"/>
            </a:fillRef>
            <a:effectRef idx="0">
              <a:schemeClr val="dk1"/>
            </a:effectRef>
            <a:fontRef idx="minor">
              <a:schemeClr val="tx1"/>
            </a:fontRef>
          </p:style>
        </p:cxnSp>
        <p:sp>
          <p:nvSpPr>
            <p:cNvPr id="196" name="Oval 195"/>
            <p:cNvSpPr/>
            <p:nvPr/>
          </p:nvSpPr>
          <p:spPr>
            <a:xfrm flipH="1">
              <a:off x="3787758" y="4040375"/>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a:stCxn id="158" idx="6"/>
              <a:endCxn id="196" idx="3"/>
            </p:cNvCxnSpPr>
            <p:nvPr/>
          </p:nvCxnSpPr>
          <p:spPr>
            <a:xfrm flipH="1" flipV="1">
              <a:off x="3898546" y="4151163"/>
              <a:ext cx="161534" cy="103580"/>
            </a:xfrm>
            <a:prstGeom prst="line">
              <a:avLst/>
            </a:prstGeom>
          </p:spPr>
          <p:style>
            <a:lnRef idx="1">
              <a:schemeClr val="dk1"/>
            </a:lnRef>
            <a:fillRef idx="0">
              <a:schemeClr val="dk1"/>
            </a:fillRef>
            <a:effectRef idx="0">
              <a:schemeClr val="dk1"/>
            </a:effectRef>
            <a:fontRef idx="minor">
              <a:schemeClr val="tx1"/>
            </a:fontRef>
          </p:style>
        </p:cxnSp>
        <p:cxnSp>
          <p:nvCxnSpPr>
            <p:cNvPr id="387" name="Straight Arrow Connector 386"/>
            <p:cNvCxnSpPr/>
            <p:nvPr/>
          </p:nvCxnSpPr>
          <p:spPr>
            <a:xfrm flipV="1">
              <a:off x="3896986" y="3572941"/>
              <a:ext cx="266009" cy="171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8" name="Straight Arrow Connector 387"/>
            <p:cNvCxnSpPr/>
            <p:nvPr/>
          </p:nvCxnSpPr>
          <p:spPr>
            <a:xfrm flipV="1">
              <a:off x="4571947" y="3405901"/>
              <a:ext cx="388441" cy="66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07" name="Group 406"/>
          <p:cNvGrpSpPr/>
          <p:nvPr/>
        </p:nvGrpSpPr>
        <p:grpSpPr>
          <a:xfrm rot="0">
            <a:off x="3877945" y="5272405"/>
            <a:ext cx="1574800" cy="1629410"/>
            <a:chOff x="3782387" y="5718418"/>
            <a:chExt cx="1574540" cy="1629150"/>
          </a:xfrm>
        </p:grpSpPr>
        <p:sp>
          <p:nvSpPr>
            <p:cNvPr id="351" name="Freeform 350"/>
            <p:cNvSpPr/>
            <p:nvPr/>
          </p:nvSpPr>
          <p:spPr>
            <a:xfrm>
              <a:off x="4202950" y="6457444"/>
              <a:ext cx="741359" cy="890124"/>
            </a:xfrm>
            <a:custGeom>
              <a:avLst/>
              <a:gdLst>
                <a:gd name="connsiteX0" fmla="*/ 45369 w 741359"/>
                <a:gd name="connsiteY0" fmla="*/ 169933 h 890124"/>
                <a:gd name="connsiteX1" fmla="*/ 4908 w 741359"/>
                <a:gd name="connsiteY1" fmla="*/ 226577 h 890124"/>
                <a:gd name="connsiteX2" fmla="*/ 45369 w 741359"/>
                <a:gd name="connsiteY2" fmla="*/ 364142 h 890124"/>
                <a:gd name="connsiteX3" fmla="*/ 61553 w 741359"/>
                <a:gd name="connsiteY3" fmla="*/ 388418 h 890124"/>
                <a:gd name="connsiteX4" fmla="*/ 77737 w 741359"/>
                <a:gd name="connsiteY4" fmla="*/ 412694 h 890124"/>
                <a:gd name="connsiteX5" fmla="*/ 93921 w 741359"/>
                <a:gd name="connsiteY5" fmla="*/ 461246 h 890124"/>
                <a:gd name="connsiteX6" fmla="*/ 110105 w 741359"/>
                <a:gd name="connsiteY6" fmla="*/ 736375 h 890124"/>
                <a:gd name="connsiteX7" fmla="*/ 126289 w 741359"/>
                <a:gd name="connsiteY7" fmla="*/ 801112 h 890124"/>
                <a:gd name="connsiteX8" fmla="*/ 150565 w 741359"/>
                <a:gd name="connsiteY8" fmla="*/ 857756 h 890124"/>
                <a:gd name="connsiteX9" fmla="*/ 199117 w 741359"/>
                <a:gd name="connsiteY9" fmla="*/ 873940 h 890124"/>
                <a:gd name="connsiteX10" fmla="*/ 263854 w 741359"/>
                <a:gd name="connsiteY10" fmla="*/ 890124 h 890124"/>
                <a:gd name="connsiteX11" fmla="*/ 328590 w 741359"/>
                <a:gd name="connsiteY11" fmla="*/ 882032 h 890124"/>
                <a:gd name="connsiteX12" fmla="*/ 377142 w 741359"/>
                <a:gd name="connsiteY12" fmla="*/ 857756 h 890124"/>
                <a:gd name="connsiteX13" fmla="*/ 401418 w 741359"/>
                <a:gd name="connsiteY13" fmla="*/ 849664 h 890124"/>
                <a:gd name="connsiteX14" fmla="*/ 490431 w 741359"/>
                <a:gd name="connsiteY14" fmla="*/ 776836 h 890124"/>
                <a:gd name="connsiteX15" fmla="*/ 506615 w 741359"/>
                <a:gd name="connsiteY15" fmla="*/ 752560 h 890124"/>
                <a:gd name="connsiteX16" fmla="*/ 547075 w 741359"/>
                <a:gd name="connsiteY16" fmla="*/ 679731 h 890124"/>
                <a:gd name="connsiteX17" fmla="*/ 563259 w 741359"/>
                <a:gd name="connsiteY17" fmla="*/ 655455 h 890124"/>
                <a:gd name="connsiteX18" fmla="*/ 587535 w 741359"/>
                <a:gd name="connsiteY18" fmla="*/ 606903 h 890124"/>
                <a:gd name="connsiteX19" fmla="*/ 619903 w 741359"/>
                <a:gd name="connsiteY19" fmla="*/ 534075 h 890124"/>
                <a:gd name="connsiteX20" fmla="*/ 627995 w 741359"/>
                <a:gd name="connsiteY20" fmla="*/ 509798 h 890124"/>
                <a:gd name="connsiteX21" fmla="*/ 660363 w 741359"/>
                <a:gd name="connsiteY21" fmla="*/ 453154 h 890124"/>
                <a:gd name="connsiteX22" fmla="*/ 684639 w 741359"/>
                <a:gd name="connsiteY22" fmla="*/ 372234 h 890124"/>
                <a:gd name="connsiteX23" fmla="*/ 717008 w 741359"/>
                <a:gd name="connsiteY23" fmla="*/ 291314 h 890124"/>
                <a:gd name="connsiteX24" fmla="*/ 725100 w 741359"/>
                <a:gd name="connsiteY24" fmla="*/ 267037 h 890124"/>
                <a:gd name="connsiteX25" fmla="*/ 733192 w 741359"/>
                <a:gd name="connsiteY25" fmla="*/ 242761 h 890124"/>
                <a:gd name="connsiteX26" fmla="*/ 733192 w 741359"/>
                <a:gd name="connsiteY26" fmla="*/ 97105 h 890124"/>
                <a:gd name="connsiteX27" fmla="*/ 717008 w 741359"/>
                <a:gd name="connsiteY27" fmla="*/ 72829 h 890124"/>
                <a:gd name="connsiteX28" fmla="*/ 692731 w 741359"/>
                <a:gd name="connsiteY28" fmla="*/ 64737 h 890124"/>
                <a:gd name="connsiteX29" fmla="*/ 668455 w 741359"/>
                <a:gd name="connsiteY29" fmla="*/ 48552 h 890124"/>
                <a:gd name="connsiteX30" fmla="*/ 619903 w 741359"/>
                <a:gd name="connsiteY30" fmla="*/ 32368 h 890124"/>
                <a:gd name="connsiteX31" fmla="*/ 595627 w 741359"/>
                <a:gd name="connsiteY31" fmla="*/ 24276 h 890124"/>
                <a:gd name="connsiteX32" fmla="*/ 571351 w 741359"/>
                <a:gd name="connsiteY32" fmla="*/ 16184 h 890124"/>
                <a:gd name="connsiteX33" fmla="*/ 514707 w 741359"/>
                <a:gd name="connsiteY33" fmla="*/ 0 h 890124"/>
                <a:gd name="connsiteX34" fmla="*/ 360958 w 741359"/>
                <a:gd name="connsiteY34" fmla="*/ 8092 h 890124"/>
                <a:gd name="connsiteX35" fmla="*/ 288130 w 741359"/>
                <a:gd name="connsiteY35" fmla="*/ 48552 h 890124"/>
                <a:gd name="connsiteX36" fmla="*/ 263854 w 741359"/>
                <a:gd name="connsiteY36" fmla="*/ 64737 h 890124"/>
                <a:gd name="connsiteX37" fmla="*/ 182933 w 741359"/>
                <a:gd name="connsiteY37" fmla="*/ 89013 h 890124"/>
                <a:gd name="connsiteX38" fmla="*/ 158657 w 741359"/>
                <a:gd name="connsiteY38" fmla="*/ 97105 h 890124"/>
                <a:gd name="connsiteX39" fmla="*/ 110105 w 741359"/>
                <a:gd name="connsiteY39" fmla="*/ 121381 h 890124"/>
                <a:gd name="connsiteX40" fmla="*/ 61553 w 741359"/>
                <a:gd name="connsiteY40" fmla="*/ 153749 h 890124"/>
                <a:gd name="connsiteX41" fmla="*/ 37277 w 741359"/>
                <a:gd name="connsiteY41" fmla="*/ 169933 h 890124"/>
                <a:gd name="connsiteX42" fmla="*/ 45369 w 741359"/>
                <a:gd name="connsiteY42" fmla="*/ 169933 h 89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41359" h="890124">
                  <a:moveTo>
                    <a:pt x="45369" y="169933"/>
                  </a:moveTo>
                  <a:cubicBezTo>
                    <a:pt x="31882" y="188814"/>
                    <a:pt x="9942" y="203926"/>
                    <a:pt x="4908" y="226577"/>
                  </a:cubicBezTo>
                  <a:cubicBezTo>
                    <a:pt x="-10693" y="296781"/>
                    <a:pt x="13091" y="315727"/>
                    <a:pt x="45369" y="364142"/>
                  </a:cubicBezTo>
                  <a:lnTo>
                    <a:pt x="61553" y="388418"/>
                  </a:lnTo>
                  <a:cubicBezTo>
                    <a:pt x="66948" y="396510"/>
                    <a:pt x="74662" y="403468"/>
                    <a:pt x="77737" y="412694"/>
                  </a:cubicBezTo>
                  <a:lnTo>
                    <a:pt x="93921" y="461246"/>
                  </a:lnTo>
                  <a:cubicBezTo>
                    <a:pt x="95202" y="489432"/>
                    <a:pt x="101610" y="679743"/>
                    <a:pt x="110105" y="736375"/>
                  </a:cubicBezTo>
                  <a:cubicBezTo>
                    <a:pt x="113405" y="758372"/>
                    <a:pt x="120894" y="779533"/>
                    <a:pt x="126289" y="801112"/>
                  </a:cubicBezTo>
                  <a:cubicBezTo>
                    <a:pt x="130113" y="816407"/>
                    <a:pt x="134007" y="847407"/>
                    <a:pt x="150565" y="857756"/>
                  </a:cubicBezTo>
                  <a:cubicBezTo>
                    <a:pt x="165031" y="866797"/>
                    <a:pt x="182933" y="868545"/>
                    <a:pt x="199117" y="873940"/>
                  </a:cubicBezTo>
                  <a:cubicBezTo>
                    <a:pt x="236441" y="886381"/>
                    <a:pt x="215029" y="880359"/>
                    <a:pt x="263854" y="890124"/>
                  </a:cubicBezTo>
                  <a:cubicBezTo>
                    <a:pt x="285433" y="887427"/>
                    <a:pt x="307194" y="885922"/>
                    <a:pt x="328590" y="882032"/>
                  </a:cubicBezTo>
                  <a:cubicBezTo>
                    <a:pt x="360552" y="876221"/>
                    <a:pt x="347525" y="872564"/>
                    <a:pt x="377142" y="857756"/>
                  </a:cubicBezTo>
                  <a:cubicBezTo>
                    <a:pt x="384771" y="853941"/>
                    <a:pt x="393962" y="853806"/>
                    <a:pt x="401418" y="849664"/>
                  </a:cubicBezTo>
                  <a:cubicBezTo>
                    <a:pt x="428989" y="834347"/>
                    <a:pt x="472351" y="803955"/>
                    <a:pt x="490431" y="776836"/>
                  </a:cubicBezTo>
                  <a:lnTo>
                    <a:pt x="506615" y="752560"/>
                  </a:lnTo>
                  <a:cubicBezTo>
                    <a:pt x="520858" y="709830"/>
                    <a:pt x="509975" y="735380"/>
                    <a:pt x="547075" y="679731"/>
                  </a:cubicBezTo>
                  <a:cubicBezTo>
                    <a:pt x="552470" y="671639"/>
                    <a:pt x="560184" y="664681"/>
                    <a:pt x="563259" y="655455"/>
                  </a:cubicBezTo>
                  <a:cubicBezTo>
                    <a:pt x="592770" y="566921"/>
                    <a:pt x="545704" y="701022"/>
                    <a:pt x="587535" y="606903"/>
                  </a:cubicBezTo>
                  <a:cubicBezTo>
                    <a:pt x="626054" y="520236"/>
                    <a:pt x="583277" y="589015"/>
                    <a:pt x="619903" y="534075"/>
                  </a:cubicBezTo>
                  <a:cubicBezTo>
                    <a:pt x="622600" y="525983"/>
                    <a:pt x="624635" y="517638"/>
                    <a:pt x="627995" y="509798"/>
                  </a:cubicBezTo>
                  <a:cubicBezTo>
                    <a:pt x="640314" y="481052"/>
                    <a:pt x="644110" y="477533"/>
                    <a:pt x="660363" y="453154"/>
                  </a:cubicBezTo>
                  <a:cubicBezTo>
                    <a:pt x="666171" y="429923"/>
                    <a:pt x="674789" y="391935"/>
                    <a:pt x="684639" y="372234"/>
                  </a:cubicBezTo>
                  <a:cubicBezTo>
                    <a:pt x="708451" y="324610"/>
                    <a:pt x="697010" y="351306"/>
                    <a:pt x="717008" y="291314"/>
                  </a:cubicBezTo>
                  <a:lnTo>
                    <a:pt x="725100" y="267037"/>
                  </a:lnTo>
                  <a:lnTo>
                    <a:pt x="733192" y="242761"/>
                  </a:lnTo>
                  <a:cubicBezTo>
                    <a:pt x="738921" y="185475"/>
                    <a:pt x="748278" y="152421"/>
                    <a:pt x="733192" y="97105"/>
                  </a:cubicBezTo>
                  <a:cubicBezTo>
                    <a:pt x="730633" y="87722"/>
                    <a:pt x="724602" y="78904"/>
                    <a:pt x="717008" y="72829"/>
                  </a:cubicBezTo>
                  <a:cubicBezTo>
                    <a:pt x="710347" y="67500"/>
                    <a:pt x="700823" y="67434"/>
                    <a:pt x="692731" y="64737"/>
                  </a:cubicBezTo>
                  <a:cubicBezTo>
                    <a:pt x="684639" y="59342"/>
                    <a:pt x="677342" y="52502"/>
                    <a:pt x="668455" y="48552"/>
                  </a:cubicBezTo>
                  <a:cubicBezTo>
                    <a:pt x="652866" y="41623"/>
                    <a:pt x="636087" y="37763"/>
                    <a:pt x="619903" y="32368"/>
                  </a:cubicBezTo>
                  <a:lnTo>
                    <a:pt x="595627" y="24276"/>
                  </a:lnTo>
                  <a:cubicBezTo>
                    <a:pt x="587535" y="21579"/>
                    <a:pt x="579626" y="18253"/>
                    <a:pt x="571351" y="16184"/>
                  </a:cubicBezTo>
                  <a:cubicBezTo>
                    <a:pt x="530708" y="6023"/>
                    <a:pt x="549534" y="11609"/>
                    <a:pt x="514707" y="0"/>
                  </a:cubicBezTo>
                  <a:cubicBezTo>
                    <a:pt x="463457" y="2697"/>
                    <a:pt x="412068" y="3446"/>
                    <a:pt x="360958" y="8092"/>
                  </a:cubicBezTo>
                  <a:cubicBezTo>
                    <a:pt x="336221" y="10341"/>
                    <a:pt x="302753" y="38803"/>
                    <a:pt x="288130" y="48552"/>
                  </a:cubicBezTo>
                  <a:cubicBezTo>
                    <a:pt x="280038" y="53947"/>
                    <a:pt x="273289" y="62378"/>
                    <a:pt x="263854" y="64737"/>
                  </a:cubicBezTo>
                  <a:cubicBezTo>
                    <a:pt x="214935" y="76966"/>
                    <a:pt x="242036" y="69312"/>
                    <a:pt x="182933" y="89013"/>
                  </a:cubicBezTo>
                  <a:cubicBezTo>
                    <a:pt x="174841" y="91710"/>
                    <a:pt x="165754" y="92374"/>
                    <a:pt x="158657" y="97105"/>
                  </a:cubicBezTo>
                  <a:cubicBezTo>
                    <a:pt x="50887" y="168952"/>
                    <a:pt x="210612" y="65544"/>
                    <a:pt x="110105" y="121381"/>
                  </a:cubicBezTo>
                  <a:cubicBezTo>
                    <a:pt x="93102" y="130827"/>
                    <a:pt x="77737" y="142960"/>
                    <a:pt x="61553" y="153749"/>
                  </a:cubicBezTo>
                  <a:cubicBezTo>
                    <a:pt x="53461" y="159144"/>
                    <a:pt x="47002" y="169933"/>
                    <a:pt x="37277" y="169933"/>
                  </a:cubicBezTo>
                  <a:lnTo>
                    <a:pt x="45369" y="169933"/>
                  </a:lnTo>
                  <a:close/>
                </a:path>
              </a:pathLst>
            </a:custGeom>
            <a:solidFill>
              <a:srgbClr val="00B050">
                <a:alpha val="20000"/>
              </a:srgbClr>
            </a:solid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Freeform 351"/>
            <p:cNvSpPr/>
            <p:nvPr/>
          </p:nvSpPr>
          <p:spPr>
            <a:xfrm>
              <a:off x="4094570" y="5801989"/>
              <a:ext cx="1262357" cy="687823"/>
            </a:xfrm>
            <a:custGeom>
              <a:avLst/>
              <a:gdLst>
                <a:gd name="connsiteX0" fmla="*/ 105196 w 1262357"/>
                <a:gd name="connsiteY0" fmla="*/ 97105 h 687823"/>
                <a:gd name="connsiteX1" fmla="*/ 24276 w 1262357"/>
                <a:gd name="connsiteY1" fmla="*/ 129473 h 687823"/>
                <a:gd name="connsiteX2" fmla="*/ 8092 w 1262357"/>
                <a:gd name="connsiteY2" fmla="*/ 153749 h 687823"/>
                <a:gd name="connsiteX3" fmla="*/ 0 w 1262357"/>
                <a:gd name="connsiteY3" fmla="*/ 178025 h 687823"/>
                <a:gd name="connsiteX4" fmla="*/ 8092 w 1262357"/>
                <a:gd name="connsiteY4" fmla="*/ 606903 h 687823"/>
                <a:gd name="connsiteX5" fmla="*/ 40460 w 1262357"/>
                <a:gd name="connsiteY5" fmla="*/ 679731 h 687823"/>
                <a:gd name="connsiteX6" fmla="*/ 64736 w 1262357"/>
                <a:gd name="connsiteY6" fmla="*/ 687823 h 687823"/>
                <a:gd name="connsiteX7" fmla="*/ 145657 w 1262357"/>
                <a:gd name="connsiteY7" fmla="*/ 679731 h 687823"/>
                <a:gd name="connsiteX8" fmla="*/ 178025 w 1262357"/>
                <a:gd name="connsiteY8" fmla="*/ 671639 h 687823"/>
                <a:gd name="connsiteX9" fmla="*/ 250853 w 1262357"/>
                <a:gd name="connsiteY9" fmla="*/ 647363 h 687823"/>
                <a:gd name="connsiteX10" fmla="*/ 275129 w 1262357"/>
                <a:gd name="connsiteY10" fmla="*/ 639271 h 687823"/>
                <a:gd name="connsiteX11" fmla="*/ 299405 w 1262357"/>
                <a:gd name="connsiteY11" fmla="*/ 631179 h 687823"/>
                <a:gd name="connsiteX12" fmla="*/ 323681 w 1262357"/>
                <a:gd name="connsiteY12" fmla="*/ 614995 h 687823"/>
                <a:gd name="connsiteX13" fmla="*/ 356049 w 1262357"/>
                <a:gd name="connsiteY13" fmla="*/ 606903 h 687823"/>
                <a:gd name="connsiteX14" fmla="*/ 380326 w 1262357"/>
                <a:gd name="connsiteY14" fmla="*/ 598811 h 687823"/>
                <a:gd name="connsiteX15" fmla="*/ 412694 w 1262357"/>
                <a:gd name="connsiteY15" fmla="*/ 590719 h 687823"/>
                <a:gd name="connsiteX16" fmla="*/ 501706 w 1262357"/>
                <a:gd name="connsiteY16" fmla="*/ 566443 h 687823"/>
                <a:gd name="connsiteX17" fmla="*/ 744467 w 1262357"/>
                <a:gd name="connsiteY17" fmla="*/ 550259 h 687823"/>
                <a:gd name="connsiteX18" fmla="*/ 801111 w 1262357"/>
                <a:gd name="connsiteY18" fmla="*/ 542167 h 687823"/>
                <a:gd name="connsiteX19" fmla="*/ 890124 w 1262357"/>
                <a:gd name="connsiteY19" fmla="*/ 525983 h 687823"/>
                <a:gd name="connsiteX20" fmla="*/ 922492 w 1262357"/>
                <a:gd name="connsiteY20" fmla="*/ 517891 h 687823"/>
                <a:gd name="connsiteX21" fmla="*/ 979136 w 1262357"/>
                <a:gd name="connsiteY21" fmla="*/ 509799 h 687823"/>
                <a:gd name="connsiteX22" fmla="*/ 1035780 w 1262357"/>
                <a:gd name="connsiteY22" fmla="*/ 493615 h 687823"/>
                <a:gd name="connsiteX23" fmla="*/ 1084333 w 1262357"/>
                <a:gd name="connsiteY23" fmla="*/ 461246 h 687823"/>
                <a:gd name="connsiteX24" fmla="*/ 1108609 w 1262357"/>
                <a:gd name="connsiteY24" fmla="*/ 445062 h 687823"/>
                <a:gd name="connsiteX25" fmla="*/ 1124793 w 1262357"/>
                <a:gd name="connsiteY25" fmla="*/ 420786 h 687823"/>
                <a:gd name="connsiteX26" fmla="*/ 1149069 w 1262357"/>
                <a:gd name="connsiteY26" fmla="*/ 404602 h 687823"/>
                <a:gd name="connsiteX27" fmla="*/ 1181437 w 1262357"/>
                <a:gd name="connsiteY27" fmla="*/ 356050 h 687823"/>
                <a:gd name="connsiteX28" fmla="*/ 1197621 w 1262357"/>
                <a:gd name="connsiteY28" fmla="*/ 331774 h 687823"/>
                <a:gd name="connsiteX29" fmla="*/ 1221897 w 1262357"/>
                <a:gd name="connsiteY29" fmla="*/ 307498 h 687823"/>
                <a:gd name="connsiteX30" fmla="*/ 1229989 w 1262357"/>
                <a:gd name="connsiteY30" fmla="*/ 283222 h 687823"/>
                <a:gd name="connsiteX31" fmla="*/ 1246173 w 1262357"/>
                <a:gd name="connsiteY31" fmla="*/ 258945 h 687823"/>
                <a:gd name="connsiteX32" fmla="*/ 1262357 w 1262357"/>
                <a:gd name="connsiteY32" fmla="*/ 210393 h 687823"/>
                <a:gd name="connsiteX33" fmla="*/ 1254265 w 1262357"/>
                <a:gd name="connsiteY33" fmla="*/ 145657 h 687823"/>
                <a:gd name="connsiteX34" fmla="*/ 1205713 w 1262357"/>
                <a:gd name="connsiteY34" fmla="*/ 113289 h 687823"/>
                <a:gd name="connsiteX35" fmla="*/ 1157161 w 1262357"/>
                <a:gd name="connsiteY35" fmla="*/ 80921 h 687823"/>
                <a:gd name="connsiteX36" fmla="*/ 1132885 w 1262357"/>
                <a:gd name="connsiteY36" fmla="*/ 64737 h 687823"/>
                <a:gd name="connsiteX37" fmla="*/ 1060057 w 1262357"/>
                <a:gd name="connsiteY37" fmla="*/ 40461 h 687823"/>
                <a:gd name="connsiteX38" fmla="*/ 1011504 w 1262357"/>
                <a:gd name="connsiteY38" fmla="*/ 24276 h 687823"/>
                <a:gd name="connsiteX39" fmla="*/ 971044 w 1262357"/>
                <a:gd name="connsiteY39" fmla="*/ 16184 h 687823"/>
                <a:gd name="connsiteX40" fmla="*/ 873940 w 1262357"/>
                <a:gd name="connsiteY40" fmla="*/ 0 h 687823"/>
                <a:gd name="connsiteX41" fmla="*/ 534074 w 1262357"/>
                <a:gd name="connsiteY41" fmla="*/ 8092 h 687823"/>
                <a:gd name="connsiteX42" fmla="*/ 477430 w 1262357"/>
                <a:gd name="connsiteY42" fmla="*/ 16184 h 687823"/>
                <a:gd name="connsiteX43" fmla="*/ 412694 w 1262357"/>
                <a:gd name="connsiteY43" fmla="*/ 24276 h 687823"/>
                <a:gd name="connsiteX44" fmla="*/ 307497 w 1262357"/>
                <a:gd name="connsiteY44" fmla="*/ 40461 h 687823"/>
                <a:gd name="connsiteX45" fmla="*/ 258945 w 1262357"/>
                <a:gd name="connsiteY45" fmla="*/ 56645 h 687823"/>
                <a:gd name="connsiteX46" fmla="*/ 129472 w 1262357"/>
                <a:gd name="connsiteY46" fmla="*/ 72829 h 687823"/>
                <a:gd name="connsiteX47" fmla="*/ 105196 w 1262357"/>
                <a:gd name="connsiteY47" fmla="*/ 97105 h 68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62357" h="687823">
                  <a:moveTo>
                    <a:pt x="105196" y="97105"/>
                  </a:moveTo>
                  <a:cubicBezTo>
                    <a:pt x="87663" y="106546"/>
                    <a:pt x="45937" y="107812"/>
                    <a:pt x="24276" y="129473"/>
                  </a:cubicBezTo>
                  <a:cubicBezTo>
                    <a:pt x="17399" y="136350"/>
                    <a:pt x="12441" y="145050"/>
                    <a:pt x="8092" y="153749"/>
                  </a:cubicBezTo>
                  <a:cubicBezTo>
                    <a:pt x="4277" y="161378"/>
                    <a:pt x="2697" y="169933"/>
                    <a:pt x="0" y="178025"/>
                  </a:cubicBezTo>
                  <a:cubicBezTo>
                    <a:pt x="2697" y="320984"/>
                    <a:pt x="831" y="464103"/>
                    <a:pt x="8092" y="606903"/>
                  </a:cubicBezTo>
                  <a:cubicBezTo>
                    <a:pt x="8669" y="618244"/>
                    <a:pt x="25464" y="667734"/>
                    <a:pt x="40460" y="679731"/>
                  </a:cubicBezTo>
                  <a:cubicBezTo>
                    <a:pt x="47121" y="685059"/>
                    <a:pt x="56644" y="685126"/>
                    <a:pt x="64736" y="687823"/>
                  </a:cubicBezTo>
                  <a:cubicBezTo>
                    <a:pt x="91710" y="685126"/>
                    <a:pt x="118821" y="683565"/>
                    <a:pt x="145657" y="679731"/>
                  </a:cubicBezTo>
                  <a:cubicBezTo>
                    <a:pt x="156667" y="678158"/>
                    <a:pt x="167373" y="674835"/>
                    <a:pt x="178025" y="671639"/>
                  </a:cubicBezTo>
                  <a:cubicBezTo>
                    <a:pt x="202535" y="664286"/>
                    <a:pt x="226577" y="655455"/>
                    <a:pt x="250853" y="647363"/>
                  </a:cubicBezTo>
                  <a:lnTo>
                    <a:pt x="275129" y="639271"/>
                  </a:lnTo>
                  <a:cubicBezTo>
                    <a:pt x="283221" y="636574"/>
                    <a:pt x="292308" y="635910"/>
                    <a:pt x="299405" y="631179"/>
                  </a:cubicBezTo>
                  <a:cubicBezTo>
                    <a:pt x="307497" y="625784"/>
                    <a:pt x="314742" y="618826"/>
                    <a:pt x="323681" y="614995"/>
                  </a:cubicBezTo>
                  <a:cubicBezTo>
                    <a:pt x="333903" y="610614"/>
                    <a:pt x="345356" y="609958"/>
                    <a:pt x="356049" y="606903"/>
                  </a:cubicBezTo>
                  <a:cubicBezTo>
                    <a:pt x="364251" y="604560"/>
                    <a:pt x="372124" y="601154"/>
                    <a:pt x="380326" y="598811"/>
                  </a:cubicBezTo>
                  <a:cubicBezTo>
                    <a:pt x="391019" y="595756"/>
                    <a:pt x="402001" y="593774"/>
                    <a:pt x="412694" y="590719"/>
                  </a:cubicBezTo>
                  <a:cubicBezTo>
                    <a:pt x="443634" y="581879"/>
                    <a:pt x="466344" y="568304"/>
                    <a:pt x="501706" y="566443"/>
                  </a:cubicBezTo>
                  <a:cubicBezTo>
                    <a:pt x="601825" y="561174"/>
                    <a:pt x="652751" y="560450"/>
                    <a:pt x="744467" y="550259"/>
                  </a:cubicBezTo>
                  <a:cubicBezTo>
                    <a:pt x="763423" y="548153"/>
                    <a:pt x="782260" y="545067"/>
                    <a:pt x="801111" y="542167"/>
                  </a:cubicBezTo>
                  <a:cubicBezTo>
                    <a:pt x="829661" y="537775"/>
                    <a:pt x="861715" y="532296"/>
                    <a:pt x="890124" y="525983"/>
                  </a:cubicBezTo>
                  <a:cubicBezTo>
                    <a:pt x="900981" y="523570"/>
                    <a:pt x="911550" y="519880"/>
                    <a:pt x="922492" y="517891"/>
                  </a:cubicBezTo>
                  <a:cubicBezTo>
                    <a:pt x="941257" y="514479"/>
                    <a:pt x="960371" y="513211"/>
                    <a:pt x="979136" y="509799"/>
                  </a:cubicBezTo>
                  <a:cubicBezTo>
                    <a:pt x="1001490" y="505735"/>
                    <a:pt x="1014981" y="500548"/>
                    <a:pt x="1035780" y="493615"/>
                  </a:cubicBezTo>
                  <a:lnTo>
                    <a:pt x="1084333" y="461246"/>
                  </a:lnTo>
                  <a:lnTo>
                    <a:pt x="1108609" y="445062"/>
                  </a:lnTo>
                  <a:cubicBezTo>
                    <a:pt x="1114004" y="436970"/>
                    <a:pt x="1117916" y="427663"/>
                    <a:pt x="1124793" y="420786"/>
                  </a:cubicBezTo>
                  <a:cubicBezTo>
                    <a:pt x="1131670" y="413909"/>
                    <a:pt x="1142665" y="411921"/>
                    <a:pt x="1149069" y="404602"/>
                  </a:cubicBezTo>
                  <a:cubicBezTo>
                    <a:pt x="1161877" y="389964"/>
                    <a:pt x="1170648" y="372234"/>
                    <a:pt x="1181437" y="356050"/>
                  </a:cubicBezTo>
                  <a:cubicBezTo>
                    <a:pt x="1186832" y="347958"/>
                    <a:pt x="1190744" y="338651"/>
                    <a:pt x="1197621" y="331774"/>
                  </a:cubicBezTo>
                  <a:lnTo>
                    <a:pt x="1221897" y="307498"/>
                  </a:lnTo>
                  <a:cubicBezTo>
                    <a:pt x="1224594" y="299406"/>
                    <a:pt x="1226174" y="290851"/>
                    <a:pt x="1229989" y="283222"/>
                  </a:cubicBezTo>
                  <a:cubicBezTo>
                    <a:pt x="1234338" y="274523"/>
                    <a:pt x="1242223" y="267832"/>
                    <a:pt x="1246173" y="258945"/>
                  </a:cubicBezTo>
                  <a:cubicBezTo>
                    <a:pt x="1253101" y="243356"/>
                    <a:pt x="1262357" y="210393"/>
                    <a:pt x="1262357" y="210393"/>
                  </a:cubicBezTo>
                  <a:cubicBezTo>
                    <a:pt x="1259660" y="188814"/>
                    <a:pt x="1261697" y="166094"/>
                    <a:pt x="1254265" y="145657"/>
                  </a:cubicBezTo>
                  <a:cubicBezTo>
                    <a:pt x="1243354" y="115651"/>
                    <a:pt x="1226389" y="124775"/>
                    <a:pt x="1205713" y="113289"/>
                  </a:cubicBezTo>
                  <a:cubicBezTo>
                    <a:pt x="1188710" y="103843"/>
                    <a:pt x="1173345" y="91710"/>
                    <a:pt x="1157161" y="80921"/>
                  </a:cubicBezTo>
                  <a:cubicBezTo>
                    <a:pt x="1149069" y="75526"/>
                    <a:pt x="1142111" y="67812"/>
                    <a:pt x="1132885" y="64737"/>
                  </a:cubicBezTo>
                  <a:lnTo>
                    <a:pt x="1060057" y="40461"/>
                  </a:lnTo>
                  <a:lnTo>
                    <a:pt x="1011504" y="24276"/>
                  </a:lnTo>
                  <a:cubicBezTo>
                    <a:pt x="998017" y="21579"/>
                    <a:pt x="984588" y="18574"/>
                    <a:pt x="971044" y="16184"/>
                  </a:cubicBezTo>
                  <a:lnTo>
                    <a:pt x="873940" y="0"/>
                  </a:lnTo>
                  <a:lnTo>
                    <a:pt x="534074" y="8092"/>
                  </a:lnTo>
                  <a:cubicBezTo>
                    <a:pt x="515017" y="8870"/>
                    <a:pt x="496336" y="13663"/>
                    <a:pt x="477430" y="16184"/>
                  </a:cubicBezTo>
                  <a:cubicBezTo>
                    <a:pt x="455874" y="19058"/>
                    <a:pt x="434188" y="20969"/>
                    <a:pt x="412694" y="24276"/>
                  </a:cubicBezTo>
                  <a:cubicBezTo>
                    <a:pt x="252008" y="48997"/>
                    <a:pt x="542262" y="11112"/>
                    <a:pt x="307497" y="40461"/>
                  </a:cubicBezTo>
                  <a:cubicBezTo>
                    <a:pt x="291313" y="45856"/>
                    <a:pt x="275833" y="54232"/>
                    <a:pt x="258945" y="56645"/>
                  </a:cubicBezTo>
                  <a:cubicBezTo>
                    <a:pt x="178121" y="68191"/>
                    <a:pt x="221257" y="62631"/>
                    <a:pt x="129472" y="72829"/>
                  </a:cubicBezTo>
                  <a:cubicBezTo>
                    <a:pt x="102637" y="81774"/>
                    <a:pt x="122729" y="87664"/>
                    <a:pt x="105196" y="97105"/>
                  </a:cubicBezTo>
                  <a:close/>
                </a:path>
              </a:pathLst>
            </a:custGeom>
            <a:solidFill>
              <a:srgbClr val="0070C0">
                <a:alpha val="20000"/>
              </a:srgbClr>
            </a:solid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3782387" y="5844680"/>
              <a:ext cx="875189" cy="1012329"/>
            </a:xfrm>
            <a:custGeom>
              <a:avLst/>
              <a:gdLst>
                <a:gd name="connsiteX0" fmla="*/ 0 w 875189"/>
                <a:gd name="connsiteY0" fmla="*/ 506165 h 1012329"/>
                <a:gd name="connsiteX1" fmla="*/ 437595 w 875189"/>
                <a:gd name="connsiteY1" fmla="*/ 0 h 1012329"/>
                <a:gd name="connsiteX2" fmla="*/ 875190 w 875189"/>
                <a:gd name="connsiteY2" fmla="*/ 506165 h 1012329"/>
                <a:gd name="connsiteX3" fmla="*/ 437595 w 875189"/>
                <a:gd name="connsiteY3" fmla="*/ 1012330 h 1012329"/>
                <a:gd name="connsiteX4" fmla="*/ 0 w 875189"/>
                <a:gd name="connsiteY4" fmla="*/ 506165 h 101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189" h="1012329" extrusionOk="0">
                  <a:moveTo>
                    <a:pt x="0" y="506165"/>
                  </a:moveTo>
                  <a:cubicBezTo>
                    <a:pt x="-13457" y="196128"/>
                    <a:pt x="225959" y="-2604"/>
                    <a:pt x="437595" y="0"/>
                  </a:cubicBezTo>
                  <a:cubicBezTo>
                    <a:pt x="670669" y="19263"/>
                    <a:pt x="863411" y="245098"/>
                    <a:pt x="875190" y="506165"/>
                  </a:cubicBezTo>
                  <a:cubicBezTo>
                    <a:pt x="840022" y="761058"/>
                    <a:pt x="659834" y="1036380"/>
                    <a:pt x="437595" y="1012330"/>
                  </a:cubicBezTo>
                  <a:cubicBezTo>
                    <a:pt x="187029" y="991124"/>
                    <a:pt x="-8515" y="738142"/>
                    <a:pt x="0" y="506165"/>
                  </a:cubicBezTo>
                  <a:close/>
                </a:path>
              </a:pathLst>
            </a:custGeom>
            <a:solidFill>
              <a:srgbClr val="FF0000">
                <a:alpha val="20000"/>
              </a:srgbClr>
            </a:solid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Oval 256"/>
            <p:cNvSpPr/>
            <p:nvPr/>
          </p:nvSpPr>
          <p:spPr>
            <a:xfrm flipH="1">
              <a:off x="4143987" y="629913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flipH="1">
              <a:off x="4165230" y="5970317"/>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flipH="1">
              <a:off x="4322710" y="6624155"/>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flipH="1">
              <a:off x="4468183" y="6239096"/>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flipH="1">
              <a:off x="4624636" y="6679690"/>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flipH="1">
              <a:off x="3896986" y="6563582"/>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Connector 262"/>
            <p:cNvCxnSpPr>
              <a:stCxn id="258" idx="4"/>
              <a:endCxn id="257" idx="0"/>
            </p:cNvCxnSpPr>
            <p:nvPr/>
          </p:nvCxnSpPr>
          <p:spPr>
            <a:xfrm flipH="1">
              <a:off x="4208885" y="6100113"/>
              <a:ext cx="21243" cy="199021"/>
            </a:xfrm>
            <a:prstGeom prst="line">
              <a:avLst/>
            </a:prstGeom>
          </p:spPr>
          <p:style>
            <a:lnRef idx="1">
              <a:schemeClr val="dk1"/>
            </a:lnRef>
            <a:fillRef idx="0">
              <a:schemeClr val="dk1"/>
            </a:fillRef>
            <a:effectRef idx="0">
              <a:schemeClr val="dk1"/>
            </a:effectRef>
            <a:fontRef idx="minor">
              <a:schemeClr val="tx1"/>
            </a:fontRef>
          </p:style>
        </p:cxnSp>
        <p:cxnSp>
          <p:nvCxnSpPr>
            <p:cNvPr id="264" name="Straight Connector 263"/>
            <p:cNvCxnSpPr>
              <a:stCxn id="260" idx="6"/>
              <a:endCxn id="257" idx="2"/>
            </p:cNvCxnSpPr>
            <p:nvPr/>
          </p:nvCxnSpPr>
          <p:spPr>
            <a:xfrm flipH="1">
              <a:off x="4273783" y="6303994"/>
              <a:ext cx="194400" cy="60038"/>
            </a:xfrm>
            <a:prstGeom prst="line">
              <a:avLst/>
            </a:prstGeom>
          </p:spPr>
          <p:style>
            <a:lnRef idx="1">
              <a:schemeClr val="dk1"/>
            </a:lnRef>
            <a:fillRef idx="0">
              <a:schemeClr val="dk1"/>
            </a:fillRef>
            <a:effectRef idx="0">
              <a:schemeClr val="dk1"/>
            </a:effectRef>
            <a:fontRef idx="minor">
              <a:schemeClr val="tx1"/>
            </a:fontRef>
          </p:style>
        </p:cxnSp>
        <p:cxnSp>
          <p:nvCxnSpPr>
            <p:cNvPr id="265" name="Straight Connector 264"/>
            <p:cNvCxnSpPr>
              <a:stCxn id="257" idx="5"/>
              <a:endCxn id="262" idx="1"/>
            </p:cNvCxnSpPr>
            <p:nvPr/>
          </p:nvCxnSpPr>
          <p:spPr>
            <a:xfrm flipH="1">
              <a:off x="4007774" y="6409922"/>
              <a:ext cx="155221" cy="172668"/>
            </a:xfrm>
            <a:prstGeom prst="line">
              <a:avLst/>
            </a:prstGeom>
          </p:spPr>
          <p:style>
            <a:lnRef idx="1">
              <a:schemeClr val="dk1"/>
            </a:lnRef>
            <a:fillRef idx="0">
              <a:schemeClr val="dk1"/>
            </a:fillRef>
            <a:effectRef idx="0">
              <a:schemeClr val="dk1"/>
            </a:effectRef>
            <a:fontRef idx="minor">
              <a:schemeClr val="tx1"/>
            </a:fontRef>
          </p:style>
        </p:cxnSp>
        <p:cxnSp>
          <p:nvCxnSpPr>
            <p:cNvPr id="266" name="Straight Connector 265"/>
            <p:cNvCxnSpPr>
              <a:stCxn id="257" idx="3"/>
              <a:endCxn id="259" idx="7"/>
            </p:cNvCxnSpPr>
            <p:nvPr/>
          </p:nvCxnSpPr>
          <p:spPr>
            <a:xfrm>
              <a:off x="4254775" y="6409922"/>
              <a:ext cx="86943" cy="233241"/>
            </a:xfrm>
            <a:prstGeom prst="line">
              <a:avLst/>
            </a:prstGeom>
          </p:spPr>
          <p:style>
            <a:lnRef idx="1">
              <a:schemeClr val="dk1"/>
            </a:lnRef>
            <a:fillRef idx="0">
              <a:schemeClr val="dk1"/>
            </a:fillRef>
            <a:effectRef idx="0">
              <a:schemeClr val="dk1"/>
            </a:effectRef>
            <a:fontRef idx="minor">
              <a:schemeClr val="tx1"/>
            </a:fontRef>
          </p:style>
        </p:cxnSp>
        <p:cxnSp>
          <p:nvCxnSpPr>
            <p:cNvPr id="267" name="Straight Connector 266"/>
            <p:cNvCxnSpPr>
              <a:stCxn id="260" idx="7"/>
              <a:endCxn id="258" idx="3"/>
            </p:cNvCxnSpPr>
            <p:nvPr/>
          </p:nvCxnSpPr>
          <p:spPr>
            <a:xfrm flipH="1" flipV="1">
              <a:off x="4276018" y="6081105"/>
              <a:ext cx="211173" cy="176999"/>
            </a:xfrm>
            <a:prstGeom prst="line">
              <a:avLst/>
            </a:prstGeom>
          </p:spPr>
          <p:style>
            <a:lnRef idx="1">
              <a:schemeClr val="dk1"/>
            </a:lnRef>
            <a:fillRef idx="0">
              <a:schemeClr val="dk1"/>
            </a:fillRef>
            <a:effectRef idx="0">
              <a:schemeClr val="dk1"/>
            </a:effectRef>
            <a:fontRef idx="minor">
              <a:schemeClr val="tx1"/>
            </a:fontRef>
          </p:style>
        </p:cxnSp>
        <p:sp>
          <p:nvSpPr>
            <p:cNvPr id="268" name="Oval 267"/>
            <p:cNvSpPr/>
            <p:nvPr/>
          </p:nvSpPr>
          <p:spPr>
            <a:xfrm flipH="1">
              <a:off x="4722474" y="5916731"/>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flipH="1">
              <a:off x="5142390" y="5916731"/>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flipH="1">
              <a:off x="4902513" y="614966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Connector 272"/>
            <p:cNvCxnSpPr>
              <a:stCxn id="268" idx="5"/>
              <a:endCxn id="260" idx="0"/>
            </p:cNvCxnSpPr>
            <p:nvPr/>
          </p:nvCxnSpPr>
          <p:spPr>
            <a:xfrm flipH="1">
              <a:off x="4533081" y="6027519"/>
              <a:ext cx="208401" cy="211577"/>
            </a:xfrm>
            <a:prstGeom prst="line">
              <a:avLst/>
            </a:prstGeom>
          </p:spPr>
          <p:style>
            <a:lnRef idx="1">
              <a:schemeClr val="dk1"/>
            </a:lnRef>
            <a:fillRef idx="0">
              <a:schemeClr val="dk1"/>
            </a:fillRef>
            <a:effectRef idx="0">
              <a:schemeClr val="dk1"/>
            </a:effectRef>
            <a:fontRef idx="minor">
              <a:schemeClr val="tx1"/>
            </a:fontRef>
          </p:style>
        </p:cxnSp>
        <p:cxnSp>
          <p:nvCxnSpPr>
            <p:cNvPr id="274" name="Straight Connector 273"/>
            <p:cNvCxnSpPr>
              <a:stCxn id="269" idx="6"/>
              <a:endCxn id="268" idx="2"/>
            </p:cNvCxnSpPr>
            <p:nvPr/>
          </p:nvCxnSpPr>
          <p:spPr>
            <a:xfrm flipH="1">
              <a:off x="4852270" y="5981629"/>
              <a:ext cx="290120" cy="0"/>
            </a:xfrm>
            <a:prstGeom prst="line">
              <a:avLst/>
            </a:prstGeom>
          </p:spPr>
          <p:style>
            <a:lnRef idx="1">
              <a:schemeClr val="dk1"/>
            </a:lnRef>
            <a:fillRef idx="0">
              <a:schemeClr val="dk1"/>
            </a:fillRef>
            <a:effectRef idx="0">
              <a:schemeClr val="dk1"/>
            </a:effectRef>
            <a:fontRef idx="minor">
              <a:schemeClr val="tx1"/>
            </a:fontRef>
          </p:style>
        </p:cxnSp>
        <p:cxnSp>
          <p:nvCxnSpPr>
            <p:cNvPr id="275" name="Straight Connector 274"/>
            <p:cNvCxnSpPr>
              <a:stCxn id="270" idx="0"/>
              <a:endCxn id="268" idx="2"/>
            </p:cNvCxnSpPr>
            <p:nvPr/>
          </p:nvCxnSpPr>
          <p:spPr>
            <a:xfrm flipH="1" flipV="1">
              <a:off x="4852270" y="5981629"/>
              <a:ext cx="115141" cy="168035"/>
            </a:xfrm>
            <a:prstGeom prst="line">
              <a:avLst/>
            </a:prstGeom>
          </p:spPr>
          <p:style>
            <a:lnRef idx="1">
              <a:schemeClr val="dk1"/>
            </a:lnRef>
            <a:fillRef idx="0">
              <a:schemeClr val="dk1"/>
            </a:fillRef>
            <a:effectRef idx="0">
              <a:schemeClr val="dk1"/>
            </a:effectRef>
            <a:fontRef idx="minor">
              <a:schemeClr val="tx1"/>
            </a:fontRef>
          </p:style>
        </p:cxnSp>
        <p:sp>
          <p:nvSpPr>
            <p:cNvPr id="279" name="Oval 278"/>
            <p:cNvSpPr/>
            <p:nvPr/>
          </p:nvSpPr>
          <p:spPr>
            <a:xfrm flipH="1">
              <a:off x="4487191" y="6859789"/>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0" name="Straight Connector 279"/>
            <p:cNvCxnSpPr>
              <a:stCxn id="261" idx="6"/>
              <a:endCxn id="259" idx="2"/>
            </p:cNvCxnSpPr>
            <p:nvPr/>
          </p:nvCxnSpPr>
          <p:spPr>
            <a:xfrm flipH="1" flipV="1">
              <a:off x="4452506" y="6689053"/>
              <a:ext cx="172130" cy="55535"/>
            </a:xfrm>
            <a:prstGeom prst="line">
              <a:avLst/>
            </a:prstGeom>
          </p:spPr>
          <p:style>
            <a:lnRef idx="1">
              <a:schemeClr val="dk1"/>
            </a:lnRef>
            <a:fillRef idx="0">
              <a:schemeClr val="dk1"/>
            </a:fillRef>
            <a:effectRef idx="0">
              <a:schemeClr val="dk1"/>
            </a:effectRef>
            <a:fontRef idx="minor">
              <a:schemeClr val="tx1"/>
            </a:fontRef>
          </p:style>
        </p:cxnSp>
        <p:cxnSp>
          <p:nvCxnSpPr>
            <p:cNvPr id="281" name="Straight Connector 280"/>
            <p:cNvCxnSpPr>
              <a:stCxn id="279" idx="7"/>
              <a:endCxn id="259" idx="3"/>
            </p:cNvCxnSpPr>
            <p:nvPr/>
          </p:nvCxnSpPr>
          <p:spPr>
            <a:xfrm flipH="1" flipV="1">
              <a:off x="4433498" y="6734943"/>
              <a:ext cx="72701" cy="143854"/>
            </a:xfrm>
            <a:prstGeom prst="line">
              <a:avLst/>
            </a:prstGeom>
          </p:spPr>
          <p:style>
            <a:lnRef idx="1">
              <a:schemeClr val="dk1"/>
            </a:lnRef>
            <a:fillRef idx="0">
              <a:schemeClr val="dk1"/>
            </a:fillRef>
            <a:effectRef idx="0">
              <a:schemeClr val="dk1"/>
            </a:effectRef>
            <a:fontRef idx="minor">
              <a:schemeClr val="tx1"/>
            </a:fontRef>
          </p:style>
        </p:cxnSp>
        <p:cxnSp>
          <p:nvCxnSpPr>
            <p:cNvPr id="282" name="Straight Connector 281"/>
            <p:cNvCxnSpPr>
              <a:stCxn id="270" idx="6"/>
              <a:endCxn id="260" idx="2"/>
            </p:cNvCxnSpPr>
            <p:nvPr/>
          </p:nvCxnSpPr>
          <p:spPr>
            <a:xfrm flipH="1">
              <a:off x="4597979" y="6214562"/>
              <a:ext cx="304534" cy="89432"/>
            </a:xfrm>
            <a:prstGeom prst="line">
              <a:avLst/>
            </a:prstGeom>
          </p:spPr>
          <p:style>
            <a:lnRef idx="1">
              <a:schemeClr val="dk1"/>
            </a:lnRef>
            <a:fillRef idx="0">
              <a:schemeClr val="dk1"/>
            </a:fillRef>
            <a:effectRef idx="0">
              <a:schemeClr val="dk1"/>
            </a:effectRef>
            <a:fontRef idx="minor">
              <a:schemeClr val="tx1"/>
            </a:fontRef>
          </p:style>
        </p:cxnSp>
        <p:cxnSp>
          <p:nvCxnSpPr>
            <p:cNvPr id="287" name="Straight Connector 286"/>
            <p:cNvCxnSpPr>
              <a:stCxn id="261" idx="4"/>
              <a:endCxn id="279" idx="1"/>
            </p:cNvCxnSpPr>
            <p:nvPr/>
          </p:nvCxnSpPr>
          <p:spPr>
            <a:xfrm flipH="1">
              <a:off x="4597979" y="6809486"/>
              <a:ext cx="91555" cy="69311"/>
            </a:xfrm>
            <a:prstGeom prst="line">
              <a:avLst/>
            </a:prstGeom>
          </p:spPr>
          <p:style>
            <a:lnRef idx="1">
              <a:schemeClr val="dk1"/>
            </a:lnRef>
            <a:fillRef idx="0">
              <a:schemeClr val="dk1"/>
            </a:fillRef>
            <a:effectRef idx="0">
              <a:schemeClr val="dk1"/>
            </a:effectRef>
            <a:fontRef idx="minor">
              <a:schemeClr val="tx1"/>
            </a:fontRef>
          </p:style>
        </p:cxnSp>
        <p:sp>
          <p:nvSpPr>
            <p:cNvPr id="289" name="Oval 288"/>
            <p:cNvSpPr/>
            <p:nvPr/>
          </p:nvSpPr>
          <p:spPr>
            <a:xfrm flipH="1">
              <a:off x="3871665" y="614966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2" name="Straight Connector 291"/>
            <p:cNvCxnSpPr>
              <a:stCxn id="257" idx="6"/>
              <a:endCxn id="289" idx="3"/>
            </p:cNvCxnSpPr>
            <p:nvPr/>
          </p:nvCxnSpPr>
          <p:spPr>
            <a:xfrm flipH="1" flipV="1">
              <a:off x="3982453" y="6260452"/>
              <a:ext cx="161534" cy="103580"/>
            </a:xfrm>
            <a:prstGeom prst="line">
              <a:avLst/>
            </a:prstGeom>
          </p:spPr>
          <p:style>
            <a:lnRef idx="1">
              <a:schemeClr val="dk1"/>
            </a:lnRef>
            <a:fillRef idx="0">
              <a:schemeClr val="dk1"/>
            </a:fillRef>
            <a:effectRef idx="0">
              <a:schemeClr val="dk1"/>
            </a:effectRef>
            <a:fontRef idx="minor">
              <a:schemeClr val="tx1"/>
            </a:fontRef>
          </p:style>
        </p:cxnSp>
        <p:sp>
          <p:nvSpPr>
            <p:cNvPr id="342" name="Oval 341"/>
            <p:cNvSpPr/>
            <p:nvPr/>
          </p:nvSpPr>
          <p:spPr>
            <a:xfrm flipH="1">
              <a:off x="4391941" y="7059814"/>
              <a:ext cx="129796" cy="1297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3" name="Straight Connector 342"/>
            <p:cNvCxnSpPr>
              <a:stCxn id="279" idx="4"/>
              <a:endCxn id="342" idx="1"/>
            </p:cNvCxnSpPr>
            <p:nvPr/>
          </p:nvCxnSpPr>
          <p:spPr>
            <a:xfrm flipH="1">
              <a:off x="4502729" y="6989585"/>
              <a:ext cx="49360" cy="89237"/>
            </a:xfrm>
            <a:prstGeom prst="line">
              <a:avLst/>
            </a:prstGeom>
          </p:spPr>
          <p:style>
            <a:lnRef idx="1">
              <a:schemeClr val="dk1"/>
            </a:lnRef>
            <a:fillRef idx="0">
              <a:schemeClr val="dk1"/>
            </a:fillRef>
            <a:effectRef idx="0">
              <a:schemeClr val="dk1"/>
            </a:effectRef>
            <a:fontRef idx="minor">
              <a:schemeClr val="tx1"/>
            </a:fontRef>
          </p:style>
        </p:cxnSp>
        <p:cxnSp>
          <p:nvCxnSpPr>
            <p:cNvPr id="392" name="Straight Arrow Connector 391"/>
            <p:cNvCxnSpPr/>
            <p:nvPr/>
          </p:nvCxnSpPr>
          <p:spPr>
            <a:xfrm flipV="1">
              <a:off x="4170868" y="5718418"/>
              <a:ext cx="281470" cy="27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5" name="Straight Arrow Connector 394"/>
            <p:cNvCxnSpPr/>
            <p:nvPr/>
          </p:nvCxnSpPr>
          <p:spPr>
            <a:xfrm>
              <a:off x="3985379" y="6926958"/>
              <a:ext cx="111512" cy="249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4" name="Right Arrow 403"/>
          <p:cNvSpPr/>
          <p:nvPr/>
        </p:nvSpPr>
        <p:spPr>
          <a:xfrm>
            <a:off x="6000750" y="4040505"/>
            <a:ext cx="400050" cy="1790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ight Arrow 405"/>
          <p:cNvSpPr/>
          <p:nvPr/>
        </p:nvSpPr>
        <p:spPr>
          <a:xfrm>
            <a:off x="6000750" y="5965190"/>
            <a:ext cx="400050" cy="1790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flipH="1">
            <a:off x="4062730" y="813435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flipH="1">
            <a:off x="4083685" y="780542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p:cNvSpPr/>
          <p:nvPr/>
        </p:nvSpPr>
        <p:spPr>
          <a:xfrm flipH="1">
            <a:off x="4241165" y="845947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p:cNvSpPr/>
          <p:nvPr/>
        </p:nvSpPr>
        <p:spPr>
          <a:xfrm flipH="1">
            <a:off x="4386580" y="8074025"/>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p:cNvSpPr/>
          <p:nvPr/>
        </p:nvSpPr>
        <p:spPr>
          <a:xfrm flipH="1">
            <a:off x="4543425" y="8514715"/>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flipH="1">
            <a:off x="3815715" y="839851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9" name="Straight Connector 418"/>
          <p:cNvCxnSpPr>
            <a:stCxn id="414" idx="4"/>
            <a:endCxn id="413" idx="0"/>
          </p:cNvCxnSpPr>
          <p:nvPr/>
        </p:nvCxnSpPr>
        <p:spPr>
          <a:xfrm flipH="1">
            <a:off x="4127500" y="7935595"/>
            <a:ext cx="20955" cy="198755"/>
          </a:xfrm>
          <a:prstGeom prst="line">
            <a:avLst/>
          </a:prstGeom>
        </p:spPr>
        <p:style>
          <a:lnRef idx="1">
            <a:schemeClr val="dk1"/>
          </a:lnRef>
          <a:fillRef idx="0">
            <a:schemeClr val="dk1"/>
          </a:fillRef>
          <a:effectRef idx="0">
            <a:schemeClr val="dk1"/>
          </a:effectRef>
          <a:fontRef idx="minor">
            <a:schemeClr val="tx1"/>
          </a:fontRef>
        </p:style>
      </p:cxnSp>
      <p:cxnSp>
        <p:nvCxnSpPr>
          <p:cNvPr id="420" name="Straight Connector 419"/>
          <p:cNvCxnSpPr>
            <a:stCxn id="416" idx="6"/>
            <a:endCxn id="413" idx="2"/>
          </p:cNvCxnSpPr>
          <p:nvPr/>
        </p:nvCxnSpPr>
        <p:spPr>
          <a:xfrm flipH="1">
            <a:off x="4192270" y="8139430"/>
            <a:ext cx="194310" cy="60325"/>
          </a:xfrm>
          <a:prstGeom prst="line">
            <a:avLst/>
          </a:prstGeom>
        </p:spPr>
        <p:style>
          <a:lnRef idx="1">
            <a:schemeClr val="dk1"/>
          </a:lnRef>
          <a:fillRef idx="0">
            <a:schemeClr val="dk1"/>
          </a:fillRef>
          <a:effectRef idx="0">
            <a:schemeClr val="dk1"/>
          </a:effectRef>
          <a:fontRef idx="minor">
            <a:schemeClr val="tx1"/>
          </a:fontRef>
        </p:style>
      </p:cxnSp>
      <p:cxnSp>
        <p:nvCxnSpPr>
          <p:cNvPr id="421" name="Straight Connector 420"/>
          <p:cNvCxnSpPr>
            <a:stCxn id="413" idx="5"/>
            <a:endCxn id="418" idx="1"/>
          </p:cNvCxnSpPr>
          <p:nvPr/>
        </p:nvCxnSpPr>
        <p:spPr>
          <a:xfrm flipH="1">
            <a:off x="3926205" y="8244840"/>
            <a:ext cx="154940" cy="172720"/>
          </a:xfrm>
          <a:prstGeom prst="line">
            <a:avLst/>
          </a:prstGeom>
        </p:spPr>
        <p:style>
          <a:lnRef idx="1">
            <a:schemeClr val="dk1"/>
          </a:lnRef>
          <a:fillRef idx="0">
            <a:schemeClr val="dk1"/>
          </a:fillRef>
          <a:effectRef idx="0">
            <a:schemeClr val="dk1"/>
          </a:effectRef>
          <a:fontRef idx="minor">
            <a:schemeClr val="tx1"/>
          </a:fontRef>
        </p:style>
      </p:cxnSp>
      <p:cxnSp>
        <p:nvCxnSpPr>
          <p:cNvPr id="422" name="Straight Connector 421"/>
          <p:cNvCxnSpPr>
            <a:stCxn id="413" idx="3"/>
            <a:endCxn id="415" idx="7"/>
          </p:cNvCxnSpPr>
          <p:nvPr/>
        </p:nvCxnSpPr>
        <p:spPr>
          <a:xfrm>
            <a:off x="4173220" y="8244840"/>
            <a:ext cx="86995" cy="233045"/>
          </a:xfrm>
          <a:prstGeom prst="line">
            <a:avLst/>
          </a:prstGeom>
        </p:spPr>
        <p:style>
          <a:lnRef idx="1">
            <a:schemeClr val="dk1"/>
          </a:lnRef>
          <a:fillRef idx="0">
            <a:schemeClr val="dk1"/>
          </a:fillRef>
          <a:effectRef idx="0">
            <a:schemeClr val="dk1"/>
          </a:effectRef>
          <a:fontRef idx="minor">
            <a:schemeClr val="tx1"/>
          </a:fontRef>
        </p:style>
      </p:cxnSp>
      <p:cxnSp>
        <p:nvCxnSpPr>
          <p:cNvPr id="423" name="Straight Connector 422"/>
          <p:cNvCxnSpPr>
            <a:stCxn id="416" idx="7"/>
            <a:endCxn id="414" idx="3"/>
          </p:cNvCxnSpPr>
          <p:nvPr/>
        </p:nvCxnSpPr>
        <p:spPr>
          <a:xfrm flipH="1" flipV="1">
            <a:off x="4194810" y="7916545"/>
            <a:ext cx="211455" cy="177165"/>
          </a:xfrm>
          <a:prstGeom prst="line">
            <a:avLst/>
          </a:prstGeom>
        </p:spPr>
        <p:style>
          <a:lnRef idx="1">
            <a:schemeClr val="dk1"/>
          </a:lnRef>
          <a:fillRef idx="0">
            <a:schemeClr val="dk1"/>
          </a:fillRef>
          <a:effectRef idx="0">
            <a:schemeClr val="dk1"/>
          </a:effectRef>
          <a:fontRef idx="minor">
            <a:schemeClr val="tx1"/>
          </a:fontRef>
        </p:style>
      </p:cxnSp>
      <p:sp>
        <p:nvSpPr>
          <p:cNvPr id="424" name="Oval 423"/>
          <p:cNvSpPr/>
          <p:nvPr/>
        </p:nvSpPr>
        <p:spPr>
          <a:xfrm flipH="1">
            <a:off x="4641215" y="7752080"/>
            <a:ext cx="129540" cy="129540"/>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flipH="1">
            <a:off x="5060950" y="7752080"/>
            <a:ext cx="129540" cy="129540"/>
          </a:xfrm>
          <a:prstGeom prst="ellipse">
            <a:avLst/>
          </a:prstGeom>
          <a:solidFill>
            <a:schemeClr val="bg1"/>
          </a:solid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flipH="1">
            <a:off x="4648200" y="8099425"/>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flipH="1">
            <a:off x="5241925" y="753872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flipH="1">
            <a:off x="5343525" y="793115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p:cNvCxnSpPr>
            <a:stCxn id="424" idx="5"/>
            <a:endCxn id="416" idx="0"/>
          </p:cNvCxnSpPr>
          <p:nvPr/>
        </p:nvCxnSpPr>
        <p:spPr>
          <a:xfrm flipH="1">
            <a:off x="4451985" y="7862570"/>
            <a:ext cx="208280" cy="211455"/>
          </a:xfrm>
          <a:prstGeom prst="line">
            <a:avLst/>
          </a:prstGeom>
        </p:spPr>
        <p:style>
          <a:lnRef idx="1">
            <a:schemeClr val="dk1"/>
          </a:lnRef>
          <a:fillRef idx="0">
            <a:schemeClr val="dk1"/>
          </a:fillRef>
          <a:effectRef idx="0">
            <a:schemeClr val="dk1"/>
          </a:effectRef>
          <a:fontRef idx="minor">
            <a:schemeClr val="tx1"/>
          </a:fontRef>
        </p:style>
      </p:cxnSp>
      <p:cxnSp>
        <p:nvCxnSpPr>
          <p:cNvPr id="430" name="Straight Connector 429"/>
          <p:cNvCxnSpPr>
            <a:stCxn id="425" idx="6"/>
            <a:endCxn id="424" idx="2"/>
          </p:cNvCxnSpPr>
          <p:nvPr/>
        </p:nvCxnSpPr>
        <p:spPr>
          <a:xfrm flipH="1">
            <a:off x="4770755" y="7816850"/>
            <a:ext cx="290195" cy="0"/>
          </a:xfrm>
          <a:prstGeom prst="line">
            <a:avLst/>
          </a:prstGeom>
        </p:spPr>
        <p:style>
          <a:lnRef idx="1">
            <a:schemeClr val="dk1"/>
          </a:lnRef>
          <a:fillRef idx="0">
            <a:schemeClr val="dk1"/>
          </a:fillRef>
          <a:effectRef idx="0">
            <a:schemeClr val="dk1"/>
          </a:effectRef>
          <a:fontRef idx="minor">
            <a:schemeClr val="tx1"/>
          </a:fontRef>
        </p:style>
      </p:cxnSp>
      <p:cxnSp>
        <p:nvCxnSpPr>
          <p:cNvPr id="431" name="Straight Connector 430"/>
          <p:cNvCxnSpPr>
            <a:stCxn id="426" idx="0"/>
            <a:endCxn id="424" idx="4"/>
          </p:cNvCxnSpPr>
          <p:nvPr/>
        </p:nvCxnSpPr>
        <p:spPr>
          <a:xfrm flipH="1" flipV="1">
            <a:off x="4705985" y="7881620"/>
            <a:ext cx="6985" cy="217170"/>
          </a:xfrm>
          <a:prstGeom prst="line">
            <a:avLst/>
          </a:prstGeom>
        </p:spPr>
        <p:style>
          <a:lnRef idx="1">
            <a:schemeClr val="dk1"/>
          </a:lnRef>
          <a:fillRef idx="0">
            <a:schemeClr val="dk1"/>
          </a:fillRef>
          <a:effectRef idx="0">
            <a:schemeClr val="dk1"/>
          </a:effectRef>
          <a:fontRef idx="minor">
            <a:schemeClr val="tx1"/>
          </a:fontRef>
        </p:style>
      </p:cxnSp>
      <p:cxnSp>
        <p:nvCxnSpPr>
          <p:cNvPr id="432" name="Straight Connector 431"/>
          <p:cNvCxnSpPr>
            <a:stCxn id="428" idx="0"/>
            <a:endCxn id="427" idx="3"/>
          </p:cNvCxnSpPr>
          <p:nvPr/>
        </p:nvCxnSpPr>
        <p:spPr>
          <a:xfrm flipH="1" flipV="1">
            <a:off x="5352415" y="7649210"/>
            <a:ext cx="55880" cy="281940"/>
          </a:xfrm>
          <a:prstGeom prst="line">
            <a:avLst/>
          </a:prstGeom>
        </p:spPr>
        <p:style>
          <a:lnRef idx="1">
            <a:schemeClr val="dk1"/>
          </a:lnRef>
          <a:fillRef idx="0">
            <a:schemeClr val="dk1"/>
          </a:fillRef>
          <a:effectRef idx="0">
            <a:schemeClr val="dk1"/>
          </a:effectRef>
          <a:fontRef idx="minor">
            <a:schemeClr val="tx1"/>
          </a:fontRef>
        </p:style>
      </p:cxnSp>
      <p:cxnSp>
        <p:nvCxnSpPr>
          <p:cNvPr id="433" name="Straight Connector 432"/>
          <p:cNvCxnSpPr>
            <a:stCxn id="428" idx="6"/>
            <a:endCxn id="425" idx="3"/>
          </p:cNvCxnSpPr>
          <p:nvPr/>
        </p:nvCxnSpPr>
        <p:spPr>
          <a:xfrm flipH="1" flipV="1">
            <a:off x="5172075" y="7862570"/>
            <a:ext cx="171450" cy="133350"/>
          </a:xfrm>
          <a:prstGeom prst="line">
            <a:avLst/>
          </a:prstGeom>
        </p:spPr>
        <p:style>
          <a:lnRef idx="1">
            <a:schemeClr val="dk1"/>
          </a:lnRef>
          <a:fillRef idx="0">
            <a:schemeClr val="dk1"/>
          </a:fillRef>
          <a:effectRef idx="0">
            <a:schemeClr val="dk1"/>
          </a:effectRef>
          <a:fontRef idx="minor">
            <a:schemeClr val="tx1"/>
          </a:fontRef>
        </p:style>
      </p:cxnSp>
      <p:cxnSp>
        <p:nvCxnSpPr>
          <p:cNvPr id="434" name="Straight Connector 433"/>
          <p:cNvCxnSpPr>
            <a:stCxn id="427" idx="5"/>
            <a:endCxn id="425" idx="1"/>
          </p:cNvCxnSpPr>
          <p:nvPr/>
        </p:nvCxnSpPr>
        <p:spPr>
          <a:xfrm flipH="1">
            <a:off x="5172075" y="7649210"/>
            <a:ext cx="88900" cy="121920"/>
          </a:xfrm>
          <a:prstGeom prst="line">
            <a:avLst/>
          </a:prstGeom>
        </p:spPr>
        <p:style>
          <a:lnRef idx="1">
            <a:schemeClr val="dk1"/>
          </a:lnRef>
          <a:fillRef idx="0">
            <a:schemeClr val="dk1"/>
          </a:fillRef>
          <a:effectRef idx="0">
            <a:schemeClr val="dk1"/>
          </a:effectRef>
          <a:fontRef idx="minor">
            <a:schemeClr val="tx1"/>
          </a:fontRef>
        </p:style>
      </p:cxnSp>
      <p:sp>
        <p:nvSpPr>
          <p:cNvPr id="435" name="Oval 434"/>
          <p:cNvSpPr/>
          <p:nvPr/>
        </p:nvSpPr>
        <p:spPr>
          <a:xfrm flipH="1">
            <a:off x="4452620" y="8665845"/>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p:cNvCxnSpPr>
            <a:stCxn id="417" idx="6"/>
            <a:endCxn id="415" idx="2"/>
          </p:cNvCxnSpPr>
          <p:nvPr/>
        </p:nvCxnSpPr>
        <p:spPr>
          <a:xfrm flipH="1" flipV="1">
            <a:off x="4371340" y="8524240"/>
            <a:ext cx="172085" cy="55245"/>
          </a:xfrm>
          <a:prstGeom prst="line">
            <a:avLst/>
          </a:prstGeom>
        </p:spPr>
        <p:style>
          <a:lnRef idx="1">
            <a:schemeClr val="dk1"/>
          </a:lnRef>
          <a:fillRef idx="0">
            <a:schemeClr val="dk1"/>
          </a:fillRef>
          <a:effectRef idx="0">
            <a:schemeClr val="dk1"/>
          </a:effectRef>
          <a:fontRef idx="minor">
            <a:schemeClr val="tx1"/>
          </a:fontRef>
        </p:style>
      </p:cxnSp>
      <p:cxnSp>
        <p:nvCxnSpPr>
          <p:cNvPr id="437" name="Straight Connector 436"/>
          <p:cNvCxnSpPr>
            <a:stCxn id="435" idx="7"/>
            <a:endCxn id="415" idx="3"/>
          </p:cNvCxnSpPr>
          <p:nvPr/>
        </p:nvCxnSpPr>
        <p:spPr>
          <a:xfrm flipH="1" flipV="1">
            <a:off x="4352290" y="8569960"/>
            <a:ext cx="119380" cy="114300"/>
          </a:xfrm>
          <a:prstGeom prst="line">
            <a:avLst/>
          </a:prstGeom>
        </p:spPr>
        <p:style>
          <a:lnRef idx="1">
            <a:schemeClr val="dk1"/>
          </a:lnRef>
          <a:fillRef idx="0">
            <a:schemeClr val="dk1"/>
          </a:fillRef>
          <a:effectRef idx="0">
            <a:schemeClr val="dk1"/>
          </a:effectRef>
          <a:fontRef idx="minor">
            <a:schemeClr val="tx1"/>
          </a:fontRef>
        </p:style>
      </p:cxnSp>
      <p:cxnSp>
        <p:nvCxnSpPr>
          <p:cNvPr id="438" name="Straight Connector 437"/>
          <p:cNvCxnSpPr>
            <a:stCxn id="426" idx="6"/>
            <a:endCxn id="416" idx="2"/>
          </p:cNvCxnSpPr>
          <p:nvPr/>
        </p:nvCxnSpPr>
        <p:spPr>
          <a:xfrm flipH="1" flipV="1">
            <a:off x="4516755" y="8139430"/>
            <a:ext cx="131445" cy="24765"/>
          </a:xfrm>
          <a:prstGeom prst="line">
            <a:avLst/>
          </a:prstGeom>
        </p:spPr>
        <p:style>
          <a:lnRef idx="1">
            <a:schemeClr val="dk1"/>
          </a:lnRef>
          <a:fillRef idx="0">
            <a:schemeClr val="dk1"/>
          </a:fillRef>
          <a:effectRef idx="0">
            <a:schemeClr val="dk1"/>
          </a:effectRef>
          <a:fontRef idx="minor">
            <a:schemeClr val="tx1"/>
          </a:fontRef>
        </p:style>
      </p:cxnSp>
      <p:sp>
        <p:nvSpPr>
          <p:cNvPr id="773" name="Rectangle 772"/>
          <p:cNvSpPr/>
          <p:nvPr/>
        </p:nvSpPr>
        <p:spPr>
          <a:xfrm>
            <a:off x="3406775" y="2922905"/>
            <a:ext cx="2807970" cy="369570"/>
          </a:xfrm>
          <a:prstGeom prst="rect">
            <a:avLst/>
          </a:prstGeom>
        </p:spPr>
        <p:txBody>
          <a:bodyPr wrap="square">
            <a:spAutoFit/>
          </a:bodyPr>
          <a:lstStyle/>
          <a:p>
            <a:pPr algn="ctr"/>
            <a:r>
              <a:rPr lang="en-US" dirty="0">
                <a:solidFill>
                  <a:srgbClr val="313131"/>
                </a:solidFill>
                <a:latin typeface="Arial" panose="020B0604020202020204" pitchFamily="34" charset="0"/>
              </a:rPr>
              <a:t>depth-first expansion</a:t>
            </a:r>
            <a:endParaRPr lang="en-US" dirty="0"/>
          </a:p>
        </p:txBody>
      </p:sp>
      <p:sp>
        <p:nvSpPr>
          <p:cNvPr id="774" name="Rectangle 773"/>
          <p:cNvSpPr/>
          <p:nvPr/>
        </p:nvSpPr>
        <p:spPr>
          <a:xfrm>
            <a:off x="3366770" y="4811395"/>
            <a:ext cx="2807970" cy="369570"/>
          </a:xfrm>
          <a:prstGeom prst="rect">
            <a:avLst/>
          </a:prstGeom>
        </p:spPr>
        <p:txBody>
          <a:bodyPr wrap="square">
            <a:spAutoFit/>
          </a:bodyPr>
          <a:lstStyle/>
          <a:p>
            <a:pPr algn="ctr"/>
            <a:r>
              <a:rPr lang="en-US" dirty="0">
                <a:solidFill>
                  <a:srgbClr val="313131"/>
                </a:solidFill>
                <a:latin typeface="Arial" panose="020B0604020202020204" pitchFamily="34" charset="0"/>
              </a:rPr>
              <a:t>breath-first expansion</a:t>
            </a:r>
            <a:endParaRPr lang="en-US" dirty="0"/>
          </a:p>
        </p:txBody>
      </p:sp>
      <p:sp>
        <p:nvSpPr>
          <p:cNvPr id="775" name="Rectangle 774"/>
          <p:cNvSpPr/>
          <p:nvPr/>
        </p:nvSpPr>
        <p:spPr>
          <a:xfrm>
            <a:off x="3268980" y="6995160"/>
            <a:ext cx="2807970" cy="369570"/>
          </a:xfrm>
          <a:prstGeom prst="rect">
            <a:avLst/>
          </a:prstGeom>
        </p:spPr>
        <p:txBody>
          <a:bodyPr wrap="square">
            <a:spAutoFit/>
          </a:bodyPr>
          <a:lstStyle/>
          <a:p>
            <a:pPr algn="ctr"/>
            <a:r>
              <a:rPr lang="en-US" dirty="0">
                <a:solidFill>
                  <a:srgbClr val="313131"/>
                </a:solidFill>
                <a:latin typeface="Arial" panose="020B0604020202020204" pitchFamily="34" charset="0"/>
              </a:rPr>
              <a:t>hybrid expansion</a:t>
            </a:r>
            <a:endParaRPr lang="en-US" dirty="0"/>
          </a:p>
        </p:txBody>
      </p:sp>
      <mc:AlternateContent xmlns:mc="http://schemas.openxmlformats.org/markup-compatibility/2006">
        <mc:Choice xmlns:a14="http://schemas.microsoft.com/office/drawing/2010/main" Requires="a14">
          <p:sp>
            <p:nvSpPr>
              <p:cNvPr id="776" name="TextBox 775"/>
              <p:cNvSpPr txBox="1"/>
              <p:nvPr/>
            </p:nvSpPr>
            <p:spPr>
              <a:xfrm>
                <a:off x="3592195" y="3562985"/>
                <a:ext cx="4464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76" name="TextBox 775"/>
              <p:cNvSpPr txBox="1">
                <a:spLocks noRot="1" noChangeAspect="1" noMove="1" noResize="1" noEditPoints="1" noAdjustHandles="1" noChangeArrowheads="1" noChangeShapeType="1" noTextEdit="1"/>
              </p:cNvSpPr>
              <p:nvPr/>
            </p:nvSpPr>
            <p:spPr>
              <a:xfrm>
                <a:off x="3592195" y="3562985"/>
                <a:ext cx="446405" cy="36957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7" name="TextBox 776"/>
              <p:cNvSpPr txBox="1"/>
              <p:nvPr/>
            </p:nvSpPr>
            <p:spPr>
              <a:xfrm>
                <a:off x="4173220" y="3258820"/>
                <a:ext cx="45212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777" name="TextBox 776"/>
              <p:cNvSpPr txBox="1">
                <a:spLocks noRot="1" noChangeAspect="1" noMove="1" noResize="1" noEditPoints="1" noAdjustHandles="1" noChangeArrowheads="1" noChangeShapeType="1" noTextEdit="1"/>
              </p:cNvSpPr>
              <p:nvPr/>
            </p:nvSpPr>
            <p:spPr>
              <a:xfrm>
                <a:off x="4173220" y="3258820"/>
                <a:ext cx="452120" cy="36957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8" name="TextBox 777"/>
              <p:cNvSpPr txBox="1"/>
              <p:nvPr/>
            </p:nvSpPr>
            <p:spPr>
              <a:xfrm>
                <a:off x="4891405" y="3121660"/>
                <a:ext cx="45212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3</m:t>
                          </m:r>
                        </m:sub>
                      </m:sSub>
                    </m:oMath>
                  </m:oMathPara>
                </a14:m>
                <a:endParaRPr lang="en-US" dirty="0"/>
              </a:p>
            </p:txBody>
          </p:sp>
        </mc:Choice>
        <mc:Fallback>
          <p:sp>
            <p:nvSpPr>
              <p:cNvPr id="778" name="TextBox 777"/>
              <p:cNvSpPr txBox="1">
                <a:spLocks noRot="1" noChangeAspect="1" noMove="1" noResize="1" noEditPoints="1" noAdjustHandles="1" noChangeArrowheads="1" noChangeShapeType="1" noTextEdit="1"/>
              </p:cNvSpPr>
              <p:nvPr/>
            </p:nvSpPr>
            <p:spPr>
              <a:xfrm>
                <a:off x="4891405" y="3121660"/>
                <a:ext cx="452120" cy="36957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9" name="TextBox 778"/>
              <p:cNvSpPr txBox="1"/>
              <p:nvPr/>
            </p:nvSpPr>
            <p:spPr>
              <a:xfrm>
                <a:off x="6730365" y="3378200"/>
                <a:ext cx="4464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79" name="TextBox 778"/>
              <p:cNvSpPr txBox="1">
                <a:spLocks noRot="1" noChangeAspect="1" noMove="1" noResize="1" noEditPoints="1" noAdjustHandles="1" noChangeArrowheads="1" noChangeShapeType="1" noTextEdit="1"/>
              </p:cNvSpPr>
              <p:nvPr/>
            </p:nvSpPr>
            <p:spPr>
              <a:xfrm>
                <a:off x="6730365" y="3378200"/>
                <a:ext cx="446405" cy="36957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0" name="TextBox 779"/>
              <p:cNvSpPr txBox="1"/>
              <p:nvPr/>
            </p:nvSpPr>
            <p:spPr>
              <a:xfrm>
                <a:off x="4465320" y="5029835"/>
                <a:ext cx="45212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3</m:t>
                          </m:r>
                        </m:sub>
                      </m:sSub>
                    </m:oMath>
                  </m:oMathPara>
                </a14:m>
                <a:endParaRPr lang="en-US" dirty="0"/>
              </a:p>
            </p:txBody>
          </p:sp>
        </mc:Choice>
        <mc:Fallback>
          <p:sp>
            <p:nvSpPr>
              <p:cNvPr id="780" name="TextBox 779"/>
              <p:cNvSpPr txBox="1">
                <a:spLocks noRot="1" noChangeAspect="1" noMove="1" noResize="1" noEditPoints="1" noAdjustHandles="1" noChangeArrowheads="1" noChangeShapeType="1" noTextEdit="1"/>
              </p:cNvSpPr>
              <p:nvPr/>
            </p:nvSpPr>
            <p:spPr>
              <a:xfrm>
                <a:off x="4465320" y="5029835"/>
                <a:ext cx="452120" cy="36957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1" name="TextBox 780"/>
              <p:cNvSpPr txBox="1"/>
              <p:nvPr/>
            </p:nvSpPr>
            <p:spPr>
              <a:xfrm>
                <a:off x="3900170" y="5059045"/>
                <a:ext cx="4464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81" name="TextBox 780"/>
              <p:cNvSpPr txBox="1">
                <a:spLocks noRot="1" noChangeAspect="1" noMove="1" noResize="1" noEditPoints="1" noAdjustHandles="1" noChangeArrowheads="1" noChangeShapeType="1" noTextEdit="1"/>
              </p:cNvSpPr>
              <p:nvPr/>
            </p:nvSpPr>
            <p:spPr>
              <a:xfrm>
                <a:off x="3900170" y="5059045"/>
                <a:ext cx="446405" cy="36957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2" name="TextBox 781"/>
              <p:cNvSpPr txBox="1"/>
              <p:nvPr/>
            </p:nvSpPr>
            <p:spPr>
              <a:xfrm>
                <a:off x="3745865" y="6217920"/>
                <a:ext cx="4464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82" name="TextBox 781"/>
              <p:cNvSpPr txBox="1">
                <a:spLocks noRot="1" noChangeAspect="1" noMove="1" noResize="1" noEditPoints="1" noAdjustHandles="1" noChangeArrowheads="1" noChangeShapeType="1" noTextEdit="1"/>
              </p:cNvSpPr>
              <p:nvPr/>
            </p:nvSpPr>
            <p:spPr>
              <a:xfrm>
                <a:off x="3745865" y="6217920"/>
                <a:ext cx="446405" cy="36957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3" name="TextBox 782"/>
              <p:cNvSpPr txBox="1"/>
              <p:nvPr/>
            </p:nvSpPr>
            <p:spPr>
              <a:xfrm>
                <a:off x="4091940" y="6610350"/>
                <a:ext cx="45212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783" name="TextBox 782"/>
              <p:cNvSpPr txBox="1">
                <a:spLocks noRot="1" noChangeAspect="1" noMove="1" noResize="1" noEditPoints="1" noAdjustHandles="1" noChangeArrowheads="1" noChangeShapeType="1" noTextEdit="1"/>
              </p:cNvSpPr>
              <p:nvPr/>
            </p:nvSpPr>
            <p:spPr>
              <a:xfrm>
                <a:off x="4091940" y="6610350"/>
                <a:ext cx="452120" cy="36957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4" name="TextBox 783"/>
              <p:cNvSpPr txBox="1"/>
              <p:nvPr/>
            </p:nvSpPr>
            <p:spPr>
              <a:xfrm>
                <a:off x="6730365" y="5262245"/>
                <a:ext cx="4464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84" name="TextBox 783"/>
              <p:cNvSpPr txBox="1">
                <a:spLocks noRot="1" noChangeAspect="1" noMove="1" noResize="1" noEditPoints="1" noAdjustHandles="1" noChangeArrowheads="1" noChangeShapeType="1" noTextEdit="1"/>
              </p:cNvSpPr>
              <p:nvPr/>
            </p:nvSpPr>
            <p:spPr>
              <a:xfrm>
                <a:off x="6730365" y="5262245"/>
                <a:ext cx="446405" cy="36957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5" name="TextBox 784"/>
              <p:cNvSpPr txBox="1"/>
              <p:nvPr/>
            </p:nvSpPr>
            <p:spPr>
              <a:xfrm>
                <a:off x="3597275" y="7496175"/>
                <a:ext cx="4464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785" name="TextBox 784"/>
              <p:cNvSpPr txBox="1">
                <a:spLocks noRot="1" noChangeAspect="1" noMove="1" noResize="1" noEditPoints="1" noAdjustHandles="1" noChangeArrowheads="1" noChangeShapeType="1" noTextEdit="1"/>
              </p:cNvSpPr>
              <p:nvPr/>
            </p:nvSpPr>
            <p:spPr>
              <a:xfrm>
                <a:off x="3597275" y="7496175"/>
                <a:ext cx="446405" cy="36957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6" name="TextBox 785"/>
              <p:cNvSpPr txBox="1"/>
              <p:nvPr/>
            </p:nvSpPr>
            <p:spPr>
              <a:xfrm>
                <a:off x="4161790" y="7278370"/>
                <a:ext cx="45212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p:sp>
            <p:nvSpPr>
              <p:cNvPr id="786" name="TextBox 785"/>
              <p:cNvSpPr txBox="1">
                <a:spLocks noRot="1" noChangeAspect="1" noMove="1" noResize="1" noEditPoints="1" noAdjustHandles="1" noChangeArrowheads="1" noChangeShapeType="1" noTextEdit="1"/>
              </p:cNvSpPr>
              <p:nvPr/>
            </p:nvSpPr>
            <p:spPr>
              <a:xfrm>
                <a:off x="4161790" y="7278370"/>
                <a:ext cx="452120" cy="36957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7" name="TextBox 786"/>
              <p:cNvSpPr txBox="1"/>
              <p:nvPr/>
            </p:nvSpPr>
            <p:spPr>
              <a:xfrm>
                <a:off x="4912360" y="7124065"/>
                <a:ext cx="45212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3</m:t>
                          </m:r>
                        </m:sub>
                      </m:sSub>
                    </m:oMath>
                  </m:oMathPara>
                </a14:m>
                <a:endParaRPr lang="en-US" dirty="0"/>
              </a:p>
            </p:txBody>
          </p:sp>
        </mc:Choice>
        <mc:Fallback>
          <p:sp>
            <p:nvSpPr>
              <p:cNvPr id="787" name="TextBox 786"/>
              <p:cNvSpPr txBox="1">
                <a:spLocks noRot="1" noChangeAspect="1" noMove="1" noResize="1" noEditPoints="1" noAdjustHandles="1" noChangeArrowheads="1" noChangeShapeType="1" noTextEdit="1"/>
              </p:cNvSpPr>
              <p:nvPr/>
            </p:nvSpPr>
            <p:spPr>
              <a:xfrm>
                <a:off x="4912360" y="7124065"/>
                <a:ext cx="452120" cy="36957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8" name="TextBox 787"/>
              <p:cNvSpPr txBox="1"/>
              <p:nvPr/>
            </p:nvSpPr>
            <p:spPr>
              <a:xfrm>
                <a:off x="4196080" y="8744585"/>
                <a:ext cx="452120"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4</m:t>
                          </m:r>
                        </m:sub>
                      </m:sSub>
                    </m:oMath>
                  </m:oMathPara>
                </a14:m>
                <a:endParaRPr lang="en-US" dirty="0"/>
              </a:p>
            </p:txBody>
          </p:sp>
        </mc:Choice>
        <mc:Fallback>
          <p:sp>
            <p:nvSpPr>
              <p:cNvPr id="788" name="TextBox 787"/>
              <p:cNvSpPr txBox="1">
                <a:spLocks noRot="1" noChangeAspect="1" noMove="1" noResize="1" noEditPoints="1" noAdjustHandles="1" noChangeArrowheads="1" noChangeShapeType="1" noTextEdit="1"/>
              </p:cNvSpPr>
              <p:nvPr/>
            </p:nvSpPr>
            <p:spPr>
              <a:xfrm>
                <a:off x="4196080" y="8744585"/>
                <a:ext cx="452120" cy="369570"/>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789" name="Straight Arrow Connector 788"/>
          <p:cNvCxnSpPr/>
          <p:nvPr/>
        </p:nvCxnSpPr>
        <p:spPr>
          <a:xfrm flipV="1">
            <a:off x="3995420" y="7538085"/>
            <a:ext cx="234950" cy="13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4" name="Straight Arrow Connector 793"/>
          <p:cNvCxnSpPr>
            <a:stCxn id="786" idx="3"/>
          </p:cNvCxnSpPr>
          <p:nvPr/>
        </p:nvCxnSpPr>
        <p:spPr>
          <a:xfrm flipV="1">
            <a:off x="4613275" y="7350760"/>
            <a:ext cx="331470" cy="111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7" name="Straight Arrow Connector 796"/>
          <p:cNvCxnSpPr/>
          <p:nvPr/>
        </p:nvCxnSpPr>
        <p:spPr>
          <a:xfrm>
            <a:off x="3975735" y="8783320"/>
            <a:ext cx="323215" cy="118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01" name="TextBox 800"/>
              <p:cNvSpPr txBox="1"/>
              <p:nvPr/>
            </p:nvSpPr>
            <p:spPr>
              <a:xfrm>
                <a:off x="3636010" y="8488045"/>
                <a:ext cx="4464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801" name="TextBox 800"/>
              <p:cNvSpPr txBox="1">
                <a:spLocks noRot="1" noChangeAspect="1" noMove="1" noResize="1" noEditPoints="1" noAdjustHandles="1" noChangeArrowheads="1" noChangeShapeType="1" noTextEdit="1"/>
              </p:cNvSpPr>
              <p:nvPr/>
            </p:nvSpPr>
            <p:spPr>
              <a:xfrm>
                <a:off x="3636010" y="8488045"/>
                <a:ext cx="446405" cy="369570"/>
              </a:xfrm>
              <a:prstGeom prst="rect">
                <a:avLst/>
              </a:prstGeom>
              <a:blipFill rotWithShape="1">
                <a:blip r:embed="rId2"/>
                <a:stretch>
                  <a:fillRect/>
                </a:stretch>
              </a:blipFill>
            </p:spPr>
            <p:txBody>
              <a:bodyPr/>
              <a:lstStyle/>
              <a:p>
                <a:r>
                  <a:rPr lang="zh-CN" altLang="en-US">
                    <a:noFill/>
                  </a:rPr>
                  <a:t> </a:t>
                </a:r>
              </a:p>
            </p:txBody>
          </p:sp>
        </mc:Fallback>
      </mc:AlternateContent>
      <p:sp>
        <p:nvSpPr>
          <p:cNvPr id="806" name="Oval 805"/>
          <p:cNvSpPr/>
          <p:nvPr/>
        </p:nvSpPr>
        <p:spPr>
          <a:xfrm flipH="1">
            <a:off x="7209155" y="8248015"/>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p:cNvSpPr/>
          <p:nvPr/>
        </p:nvSpPr>
        <p:spPr>
          <a:xfrm flipH="1">
            <a:off x="7230110" y="7919085"/>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Oval 807"/>
          <p:cNvSpPr/>
          <p:nvPr/>
        </p:nvSpPr>
        <p:spPr>
          <a:xfrm flipH="1">
            <a:off x="7387590" y="857250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p:cNvSpPr/>
          <p:nvPr/>
        </p:nvSpPr>
        <p:spPr>
          <a:xfrm flipH="1">
            <a:off x="7533005" y="818769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Oval 809"/>
          <p:cNvSpPr/>
          <p:nvPr/>
        </p:nvSpPr>
        <p:spPr>
          <a:xfrm flipH="1">
            <a:off x="7689850" y="862838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Oval 810"/>
          <p:cNvSpPr/>
          <p:nvPr/>
        </p:nvSpPr>
        <p:spPr>
          <a:xfrm flipH="1">
            <a:off x="6962140" y="8512175"/>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2" name="Straight Connector 811"/>
          <p:cNvCxnSpPr>
            <a:stCxn id="807" idx="4"/>
            <a:endCxn id="806" idx="0"/>
          </p:cNvCxnSpPr>
          <p:nvPr/>
        </p:nvCxnSpPr>
        <p:spPr>
          <a:xfrm flipH="1">
            <a:off x="7273925" y="8048625"/>
            <a:ext cx="20955" cy="198755"/>
          </a:xfrm>
          <a:prstGeom prst="line">
            <a:avLst/>
          </a:prstGeom>
        </p:spPr>
        <p:style>
          <a:lnRef idx="1">
            <a:schemeClr val="dk1"/>
          </a:lnRef>
          <a:fillRef idx="0">
            <a:schemeClr val="dk1"/>
          </a:fillRef>
          <a:effectRef idx="0">
            <a:schemeClr val="dk1"/>
          </a:effectRef>
          <a:fontRef idx="minor">
            <a:schemeClr val="tx1"/>
          </a:fontRef>
        </p:style>
      </p:cxnSp>
      <p:cxnSp>
        <p:nvCxnSpPr>
          <p:cNvPr id="813" name="Straight Connector 812"/>
          <p:cNvCxnSpPr>
            <a:stCxn id="809" idx="6"/>
            <a:endCxn id="806" idx="2"/>
          </p:cNvCxnSpPr>
          <p:nvPr/>
        </p:nvCxnSpPr>
        <p:spPr>
          <a:xfrm flipH="1">
            <a:off x="7338695" y="8252460"/>
            <a:ext cx="194310" cy="60325"/>
          </a:xfrm>
          <a:prstGeom prst="line">
            <a:avLst/>
          </a:prstGeom>
        </p:spPr>
        <p:style>
          <a:lnRef idx="1">
            <a:schemeClr val="dk1"/>
          </a:lnRef>
          <a:fillRef idx="0">
            <a:schemeClr val="dk1"/>
          </a:fillRef>
          <a:effectRef idx="0">
            <a:schemeClr val="dk1"/>
          </a:effectRef>
          <a:fontRef idx="minor">
            <a:schemeClr val="tx1"/>
          </a:fontRef>
        </p:style>
      </p:cxnSp>
      <p:cxnSp>
        <p:nvCxnSpPr>
          <p:cNvPr id="814" name="Straight Connector 813"/>
          <p:cNvCxnSpPr>
            <a:stCxn id="806" idx="5"/>
            <a:endCxn id="811" idx="1"/>
          </p:cNvCxnSpPr>
          <p:nvPr/>
        </p:nvCxnSpPr>
        <p:spPr>
          <a:xfrm flipH="1">
            <a:off x="7072630" y="8358505"/>
            <a:ext cx="154940" cy="172720"/>
          </a:xfrm>
          <a:prstGeom prst="line">
            <a:avLst/>
          </a:prstGeom>
        </p:spPr>
        <p:style>
          <a:lnRef idx="1">
            <a:schemeClr val="dk1"/>
          </a:lnRef>
          <a:fillRef idx="0">
            <a:schemeClr val="dk1"/>
          </a:fillRef>
          <a:effectRef idx="0">
            <a:schemeClr val="dk1"/>
          </a:effectRef>
          <a:fontRef idx="minor">
            <a:schemeClr val="tx1"/>
          </a:fontRef>
        </p:style>
      </p:cxnSp>
      <p:cxnSp>
        <p:nvCxnSpPr>
          <p:cNvPr id="815" name="Straight Connector 814"/>
          <p:cNvCxnSpPr>
            <a:stCxn id="806" idx="3"/>
            <a:endCxn id="808" idx="7"/>
          </p:cNvCxnSpPr>
          <p:nvPr/>
        </p:nvCxnSpPr>
        <p:spPr>
          <a:xfrm>
            <a:off x="7319645" y="8358505"/>
            <a:ext cx="86995" cy="233045"/>
          </a:xfrm>
          <a:prstGeom prst="line">
            <a:avLst/>
          </a:prstGeom>
        </p:spPr>
        <p:style>
          <a:lnRef idx="1">
            <a:schemeClr val="dk1"/>
          </a:lnRef>
          <a:fillRef idx="0">
            <a:schemeClr val="dk1"/>
          </a:fillRef>
          <a:effectRef idx="0">
            <a:schemeClr val="dk1"/>
          </a:effectRef>
          <a:fontRef idx="minor">
            <a:schemeClr val="tx1"/>
          </a:fontRef>
        </p:style>
      </p:cxnSp>
      <p:cxnSp>
        <p:nvCxnSpPr>
          <p:cNvPr id="816" name="Straight Connector 815"/>
          <p:cNvCxnSpPr>
            <a:stCxn id="809" idx="7"/>
            <a:endCxn id="807" idx="3"/>
          </p:cNvCxnSpPr>
          <p:nvPr/>
        </p:nvCxnSpPr>
        <p:spPr>
          <a:xfrm flipH="1" flipV="1">
            <a:off x="7341235" y="8029575"/>
            <a:ext cx="211455" cy="177165"/>
          </a:xfrm>
          <a:prstGeom prst="line">
            <a:avLst/>
          </a:prstGeom>
        </p:spPr>
        <p:style>
          <a:lnRef idx="1">
            <a:schemeClr val="dk1"/>
          </a:lnRef>
          <a:fillRef idx="0">
            <a:schemeClr val="dk1"/>
          </a:fillRef>
          <a:effectRef idx="0">
            <a:schemeClr val="dk1"/>
          </a:effectRef>
          <a:fontRef idx="minor">
            <a:schemeClr val="tx1"/>
          </a:fontRef>
        </p:style>
      </p:cxnSp>
      <p:sp>
        <p:nvSpPr>
          <p:cNvPr id="817" name="Oval 816"/>
          <p:cNvSpPr/>
          <p:nvPr/>
        </p:nvSpPr>
        <p:spPr>
          <a:xfrm flipH="1">
            <a:off x="7787640" y="786511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Oval 817"/>
          <p:cNvSpPr/>
          <p:nvPr/>
        </p:nvSpPr>
        <p:spPr>
          <a:xfrm flipH="1">
            <a:off x="8207375" y="786511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p:cNvSpPr/>
          <p:nvPr/>
        </p:nvSpPr>
        <p:spPr>
          <a:xfrm flipH="1">
            <a:off x="7793990" y="8212455"/>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Oval 819"/>
          <p:cNvSpPr/>
          <p:nvPr/>
        </p:nvSpPr>
        <p:spPr>
          <a:xfrm flipH="1">
            <a:off x="8388350" y="765175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p:cNvSpPr/>
          <p:nvPr/>
        </p:nvSpPr>
        <p:spPr>
          <a:xfrm flipH="1">
            <a:off x="8489315" y="8044180"/>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2" name="Straight Connector 821"/>
          <p:cNvCxnSpPr>
            <a:stCxn id="817" idx="5"/>
            <a:endCxn id="809" idx="0"/>
          </p:cNvCxnSpPr>
          <p:nvPr/>
        </p:nvCxnSpPr>
        <p:spPr>
          <a:xfrm flipH="1">
            <a:off x="7597775" y="7976235"/>
            <a:ext cx="208280" cy="211455"/>
          </a:xfrm>
          <a:prstGeom prst="line">
            <a:avLst/>
          </a:prstGeom>
        </p:spPr>
        <p:style>
          <a:lnRef idx="1">
            <a:schemeClr val="dk1"/>
          </a:lnRef>
          <a:fillRef idx="0">
            <a:schemeClr val="dk1"/>
          </a:fillRef>
          <a:effectRef idx="0">
            <a:schemeClr val="dk1"/>
          </a:effectRef>
          <a:fontRef idx="minor">
            <a:schemeClr val="tx1"/>
          </a:fontRef>
        </p:style>
      </p:cxnSp>
      <p:cxnSp>
        <p:nvCxnSpPr>
          <p:cNvPr id="823" name="Straight Connector 822"/>
          <p:cNvCxnSpPr>
            <a:stCxn id="818" idx="6"/>
            <a:endCxn id="817" idx="2"/>
          </p:cNvCxnSpPr>
          <p:nvPr/>
        </p:nvCxnSpPr>
        <p:spPr>
          <a:xfrm flipH="1">
            <a:off x="7917180" y="7930515"/>
            <a:ext cx="290195" cy="0"/>
          </a:xfrm>
          <a:prstGeom prst="line">
            <a:avLst/>
          </a:prstGeom>
        </p:spPr>
        <p:style>
          <a:lnRef idx="1">
            <a:schemeClr val="dk1"/>
          </a:lnRef>
          <a:fillRef idx="0">
            <a:schemeClr val="dk1"/>
          </a:fillRef>
          <a:effectRef idx="0">
            <a:schemeClr val="dk1"/>
          </a:effectRef>
          <a:fontRef idx="minor">
            <a:schemeClr val="tx1"/>
          </a:fontRef>
        </p:style>
      </p:cxnSp>
      <p:cxnSp>
        <p:nvCxnSpPr>
          <p:cNvPr id="824" name="Straight Connector 823"/>
          <p:cNvCxnSpPr>
            <a:stCxn id="819" idx="0"/>
            <a:endCxn id="817" idx="4"/>
          </p:cNvCxnSpPr>
          <p:nvPr/>
        </p:nvCxnSpPr>
        <p:spPr>
          <a:xfrm flipH="1" flipV="1">
            <a:off x="7852410" y="7995285"/>
            <a:ext cx="6985" cy="217170"/>
          </a:xfrm>
          <a:prstGeom prst="line">
            <a:avLst/>
          </a:prstGeom>
        </p:spPr>
        <p:style>
          <a:lnRef idx="1">
            <a:schemeClr val="dk1"/>
          </a:lnRef>
          <a:fillRef idx="0">
            <a:schemeClr val="dk1"/>
          </a:fillRef>
          <a:effectRef idx="0">
            <a:schemeClr val="dk1"/>
          </a:effectRef>
          <a:fontRef idx="minor">
            <a:schemeClr val="tx1"/>
          </a:fontRef>
        </p:style>
      </p:cxnSp>
      <p:cxnSp>
        <p:nvCxnSpPr>
          <p:cNvPr id="825" name="Straight Connector 824"/>
          <p:cNvCxnSpPr>
            <a:stCxn id="821" idx="0"/>
            <a:endCxn id="820" idx="3"/>
          </p:cNvCxnSpPr>
          <p:nvPr/>
        </p:nvCxnSpPr>
        <p:spPr>
          <a:xfrm flipH="1" flipV="1">
            <a:off x="8498840" y="7762875"/>
            <a:ext cx="55880" cy="281940"/>
          </a:xfrm>
          <a:prstGeom prst="line">
            <a:avLst/>
          </a:prstGeom>
        </p:spPr>
        <p:style>
          <a:lnRef idx="1">
            <a:schemeClr val="dk1"/>
          </a:lnRef>
          <a:fillRef idx="0">
            <a:schemeClr val="dk1"/>
          </a:fillRef>
          <a:effectRef idx="0">
            <a:schemeClr val="dk1"/>
          </a:effectRef>
          <a:fontRef idx="minor">
            <a:schemeClr val="tx1"/>
          </a:fontRef>
        </p:style>
      </p:cxnSp>
      <p:cxnSp>
        <p:nvCxnSpPr>
          <p:cNvPr id="826" name="Straight Connector 825"/>
          <p:cNvCxnSpPr>
            <a:stCxn id="821" idx="6"/>
            <a:endCxn id="818" idx="3"/>
          </p:cNvCxnSpPr>
          <p:nvPr/>
        </p:nvCxnSpPr>
        <p:spPr>
          <a:xfrm flipH="1" flipV="1">
            <a:off x="8317865" y="7976235"/>
            <a:ext cx="171450" cy="133350"/>
          </a:xfrm>
          <a:prstGeom prst="line">
            <a:avLst/>
          </a:prstGeom>
        </p:spPr>
        <p:style>
          <a:lnRef idx="1">
            <a:schemeClr val="dk1"/>
          </a:lnRef>
          <a:fillRef idx="0">
            <a:schemeClr val="dk1"/>
          </a:fillRef>
          <a:effectRef idx="0">
            <a:schemeClr val="dk1"/>
          </a:effectRef>
          <a:fontRef idx="minor">
            <a:schemeClr val="tx1"/>
          </a:fontRef>
        </p:style>
      </p:cxnSp>
      <p:cxnSp>
        <p:nvCxnSpPr>
          <p:cNvPr id="827" name="Straight Connector 826"/>
          <p:cNvCxnSpPr>
            <a:stCxn id="820" idx="5"/>
            <a:endCxn id="818" idx="1"/>
          </p:cNvCxnSpPr>
          <p:nvPr/>
        </p:nvCxnSpPr>
        <p:spPr>
          <a:xfrm flipH="1">
            <a:off x="8317865" y="7762875"/>
            <a:ext cx="88900" cy="121920"/>
          </a:xfrm>
          <a:prstGeom prst="line">
            <a:avLst/>
          </a:prstGeom>
        </p:spPr>
        <p:style>
          <a:lnRef idx="1">
            <a:schemeClr val="dk1"/>
          </a:lnRef>
          <a:fillRef idx="0">
            <a:schemeClr val="dk1"/>
          </a:fillRef>
          <a:effectRef idx="0">
            <a:schemeClr val="dk1"/>
          </a:effectRef>
          <a:fontRef idx="minor">
            <a:schemeClr val="tx1"/>
          </a:fontRef>
        </p:style>
      </p:cxnSp>
      <p:sp>
        <p:nvSpPr>
          <p:cNvPr id="828" name="Oval 827"/>
          <p:cNvSpPr/>
          <p:nvPr/>
        </p:nvSpPr>
        <p:spPr>
          <a:xfrm flipH="1">
            <a:off x="7599045" y="8778875"/>
            <a:ext cx="129540" cy="12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9" name="Straight Connector 828"/>
          <p:cNvCxnSpPr>
            <a:stCxn id="810" idx="6"/>
            <a:endCxn id="808" idx="2"/>
          </p:cNvCxnSpPr>
          <p:nvPr/>
        </p:nvCxnSpPr>
        <p:spPr>
          <a:xfrm flipH="1" flipV="1">
            <a:off x="7517765" y="8637905"/>
            <a:ext cx="172085" cy="55245"/>
          </a:xfrm>
          <a:prstGeom prst="line">
            <a:avLst/>
          </a:prstGeom>
        </p:spPr>
        <p:style>
          <a:lnRef idx="1">
            <a:schemeClr val="dk1"/>
          </a:lnRef>
          <a:fillRef idx="0">
            <a:schemeClr val="dk1"/>
          </a:fillRef>
          <a:effectRef idx="0">
            <a:schemeClr val="dk1"/>
          </a:effectRef>
          <a:fontRef idx="minor">
            <a:schemeClr val="tx1"/>
          </a:fontRef>
        </p:style>
      </p:cxnSp>
      <p:cxnSp>
        <p:nvCxnSpPr>
          <p:cNvPr id="830" name="Straight Connector 829"/>
          <p:cNvCxnSpPr>
            <a:stCxn id="828" idx="7"/>
            <a:endCxn id="808" idx="3"/>
          </p:cNvCxnSpPr>
          <p:nvPr/>
        </p:nvCxnSpPr>
        <p:spPr>
          <a:xfrm flipH="1" flipV="1">
            <a:off x="7498715" y="8683625"/>
            <a:ext cx="119380" cy="114300"/>
          </a:xfrm>
          <a:prstGeom prst="line">
            <a:avLst/>
          </a:prstGeom>
        </p:spPr>
        <p:style>
          <a:lnRef idx="1">
            <a:schemeClr val="dk1"/>
          </a:lnRef>
          <a:fillRef idx="0">
            <a:schemeClr val="dk1"/>
          </a:fillRef>
          <a:effectRef idx="0">
            <a:schemeClr val="dk1"/>
          </a:effectRef>
          <a:fontRef idx="minor">
            <a:schemeClr val="tx1"/>
          </a:fontRef>
        </p:style>
      </p:cxnSp>
      <p:cxnSp>
        <p:nvCxnSpPr>
          <p:cNvPr id="831" name="Straight Connector 830"/>
          <p:cNvCxnSpPr>
            <a:stCxn id="819" idx="6"/>
            <a:endCxn id="809" idx="2"/>
          </p:cNvCxnSpPr>
          <p:nvPr/>
        </p:nvCxnSpPr>
        <p:spPr>
          <a:xfrm flipH="1" flipV="1">
            <a:off x="7663180" y="8252460"/>
            <a:ext cx="131445" cy="2476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32" name="TextBox 831"/>
              <p:cNvSpPr txBox="1"/>
              <p:nvPr/>
            </p:nvSpPr>
            <p:spPr>
              <a:xfrm>
                <a:off x="6743700" y="7430770"/>
                <a:ext cx="446405" cy="3695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p:sp>
            <p:nvSpPr>
              <p:cNvPr id="832" name="TextBox 831"/>
              <p:cNvSpPr txBox="1">
                <a:spLocks noRot="1" noChangeAspect="1" noMove="1" noResize="1" noEditPoints="1" noAdjustHandles="1" noChangeArrowheads="1" noChangeShapeType="1" noTextEdit="1"/>
              </p:cNvSpPr>
              <p:nvPr/>
            </p:nvSpPr>
            <p:spPr>
              <a:xfrm>
                <a:off x="6743700" y="7430770"/>
                <a:ext cx="446405" cy="369570"/>
              </a:xfrm>
              <a:prstGeom prst="rect">
                <a:avLst/>
              </a:prstGeom>
              <a:blipFill rotWithShape="1">
                <a:blip r:embed="rId2"/>
                <a:stretch>
                  <a:fillRect/>
                </a:stretch>
              </a:blipFill>
            </p:spPr>
            <p:txBody>
              <a:bodyPr/>
              <a:lstStyle/>
              <a:p>
                <a:r>
                  <a:rPr lang="zh-CN" altLang="en-US">
                    <a:noFill/>
                  </a:rPr>
                  <a:t> </a:t>
                </a:r>
              </a:p>
            </p:txBody>
          </p:sp>
        </mc:Fallback>
      </mc:AlternateContent>
      <p:sp>
        <p:nvSpPr>
          <p:cNvPr id="841" name="Right Arrow 840"/>
          <p:cNvSpPr/>
          <p:nvPr/>
        </p:nvSpPr>
        <p:spPr>
          <a:xfrm>
            <a:off x="5883910" y="8073390"/>
            <a:ext cx="400050" cy="1790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0" name="Group 1259"/>
          <p:cNvGrpSpPr/>
          <p:nvPr/>
        </p:nvGrpSpPr>
        <p:grpSpPr>
          <a:xfrm>
            <a:off x="1203732" y="2999593"/>
            <a:ext cx="9299701" cy="4468439"/>
            <a:chOff x="1203732" y="2999593"/>
            <a:chExt cx="9299701" cy="4468439"/>
          </a:xfrm>
        </p:grpSpPr>
        <p:grpSp>
          <p:nvGrpSpPr>
            <p:cNvPr id="22" name="Group 21"/>
            <p:cNvGrpSpPr/>
            <p:nvPr/>
          </p:nvGrpSpPr>
          <p:grpSpPr>
            <a:xfrm>
              <a:off x="1598286" y="3667271"/>
              <a:ext cx="129796" cy="628706"/>
              <a:chOff x="1386414" y="3667271"/>
              <a:chExt cx="129796" cy="628706"/>
            </a:xfrm>
          </p:grpSpPr>
          <p:sp>
            <p:nvSpPr>
              <p:cNvPr id="497" name="Oval 496"/>
              <p:cNvSpPr/>
              <p:nvPr/>
            </p:nvSpPr>
            <p:spPr>
              <a:xfrm flipH="1">
                <a:off x="1386414" y="366727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Oval 497"/>
              <p:cNvSpPr/>
              <p:nvPr/>
            </p:nvSpPr>
            <p:spPr>
              <a:xfrm flipH="1">
                <a:off x="1386414" y="416618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9" name="Straight Connector 498"/>
              <p:cNvCxnSpPr>
                <a:stCxn id="498" idx="0"/>
                <a:endCxn id="497" idx="4"/>
              </p:cNvCxnSpPr>
              <p:nvPr/>
            </p:nvCxnSpPr>
            <p:spPr>
              <a:xfrm flipV="1">
                <a:off x="1451312" y="3797067"/>
                <a:ext cx="0" cy="369114"/>
              </a:xfrm>
              <a:prstGeom prst="line">
                <a:avLst/>
              </a:prstGeom>
            </p:spPr>
            <p:style>
              <a:lnRef idx="1">
                <a:schemeClr val="dk1"/>
              </a:lnRef>
              <a:fillRef idx="0">
                <a:schemeClr val="dk1"/>
              </a:fillRef>
              <a:effectRef idx="0">
                <a:schemeClr val="dk1"/>
              </a:effectRef>
              <a:fontRef idx="minor">
                <a:schemeClr val="tx1"/>
              </a:fontRef>
            </p:style>
          </p:cxnSp>
        </p:grpSp>
        <p:grpSp>
          <p:nvGrpSpPr>
            <p:cNvPr id="23" name="Group 22"/>
            <p:cNvGrpSpPr/>
            <p:nvPr/>
          </p:nvGrpSpPr>
          <p:grpSpPr>
            <a:xfrm>
              <a:off x="2604981" y="3622780"/>
              <a:ext cx="129796" cy="690009"/>
              <a:chOff x="2826038" y="3605968"/>
              <a:chExt cx="129796" cy="690009"/>
            </a:xfrm>
          </p:grpSpPr>
          <p:sp>
            <p:nvSpPr>
              <p:cNvPr id="500" name="Oval 499"/>
              <p:cNvSpPr/>
              <p:nvPr/>
            </p:nvSpPr>
            <p:spPr>
              <a:xfrm flipH="1">
                <a:off x="2826038" y="3885626"/>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Oval 500"/>
              <p:cNvSpPr/>
              <p:nvPr/>
            </p:nvSpPr>
            <p:spPr>
              <a:xfrm flipH="1">
                <a:off x="2826038" y="416618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1" name="Straight Connector 520"/>
              <p:cNvCxnSpPr>
                <a:stCxn id="501" idx="0"/>
                <a:endCxn id="500" idx="4"/>
              </p:cNvCxnSpPr>
              <p:nvPr/>
            </p:nvCxnSpPr>
            <p:spPr>
              <a:xfrm flipV="1">
                <a:off x="2890936" y="4015422"/>
                <a:ext cx="0" cy="150759"/>
              </a:xfrm>
              <a:prstGeom prst="line">
                <a:avLst/>
              </a:prstGeom>
            </p:spPr>
            <p:style>
              <a:lnRef idx="1">
                <a:schemeClr val="dk1"/>
              </a:lnRef>
              <a:fillRef idx="0">
                <a:schemeClr val="dk1"/>
              </a:fillRef>
              <a:effectRef idx="0">
                <a:schemeClr val="dk1"/>
              </a:effectRef>
              <a:fontRef idx="minor">
                <a:schemeClr val="tx1"/>
              </a:fontRef>
            </p:style>
          </p:cxnSp>
          <p:sp>
            <p:nvSpPr>
              <p:cNvPr id="523" name="Oval 522"/>
              <p:cNvSpPr/>
              <p:nvPr/>
            </p:nvSpPr>
            <p:spPr>
              <a:xfrm flipH="1">
                <a:off x="2826038" y="3605968"/>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2" name="Straight Connector 541"/>
              <p:cNvCxnSpPr>
                <a:stCxn id="500" idx="0"/>
                <a:endCxn id="523" idx="4"/>
              </p:cNvCxnSpPr>
              <p:nvPr/>
            </p:nvCxnSpPr>
            <p:spPr>
              <a:xfrm flipV="1">
                <a:off x="2890936" y="3735764"/>
                <a:ext cx="0" cy="149862"/>
              </a:xfrm>
              <a:prstGeom prst="line">
                <a:avLst/>
              </a:prstGeom>
            </p:spPr>
            <p:style>
              <a:lnRef idx="1">
                <a:schemeClr val="dk1"/>
              </a:lnRef>
              <a:fillRef idx="0">
                <a:schemeClr val="dk1"/>
              </a:fillRef>
              <a:effectRef idx="0">
                <a:schemeClr val="dk1"/>
              </a:effectRef>
              <a:fontRef idx="minor">
                <a:schemeClr val="tx1"/>
              </a:fontRef>
            </p:style>
          </p:cxnSp>
        </p:grpSp>
        <p:grpSp>
          <p:nvGrpSpPr>
            <p:cNvPr id="74" name="Group 73"/>
            <p:cNvGrpSpPr/>
            <p:nvPr/>
          </p:nvGrpSpPr>
          <p:grpSpPr>
            <a:xfrm>
              <a:off x="3085630" y="3601743"/>
              <a:ext cx="874188" cy="731186"/>
              <a:chOff x="3085630" y="3593034"/>
              <a:chExt cx="874188" cy="731186"/>
            </a:xfrm>
          </p:grpSpPr>
          <p:sp>
            <p:nvSpPr>
              <p:cNvPr id="544" name="Oval 543"/>
              <p:cNvSpPr/>
              <p:nvPr/>
            </p:nvSpPr>
            <p:spPr>
              <a:xfrm flipH="1">
                <a:off x="3473588" y="359303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p:cNvSpPr/>
              <p:nvPr/>
            </p:nvSpPr>
            <p:spPr>
              <a:xfrm flipH="1">
                <a:off x="3085630" y="419442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6" name="Straight Connector 545"/>
              <p:cNvCxnSpPr>
                <a:stCxn id="547" idx="0"/>
                <a:endCxn id="544" idx="3"/>
              </p:cNvCxnSpPr>
              <p:nvPr/>
            </p:nvCxnSpPr>
            <p:spPr>
              <a:xfrm flipH="1" flipV="1">
                <a:off x="3584376" y="3703822"/>
                <a:ext cx="310544" cy="490304"/>
              </a:xfrm>
              <a:prstGeom prst="line">
                <a:avLst/>
              </a:prstGeom>
            </p:spPr>
            <p:style>
              <a:lnRef idx="1">
                <a:schemeClr val="dk1"/>
              </a:lnRef>
              <a:fillRef idx="0">
                <a:schemeClr val="dk1"/>
              </a:fillRef>
              <a:effectRef idx="0">
                <a:schemeClr val="dk1"/>
              </a:effectRef>
              <a:fontRef idx="minor">
                <a:schemeClr val="tx1"/>
              </a:fontRef>
            </p:style>
          </p:cxnSp>
          <p:sp>
            <p:nvSpPr>
              <p:cNvPr id="547" name="Oval 546"/>
              <p:cNvSpPr/>
              <p:nvPr/>
            </p:nvSpPr>
            <p:spPr>
              <a:xfrm flipH="1">
                <a:off x="3830022" y="419412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8" name="Straight Connector 547"/>
              <p:cNvCxnSpPr>
                <a:stCxn id="544" idx="5"/>
                <a:endCxn id="545" idx="1"/>
              </p:cNvCxnSpPr>
              <p:nvPr/>
            </p:nvCxnSpPr>
            <p:spPr>
              <a:xfrm flipH="1">
                <a:off x="3196418" y="3703822"/>
                <a:ext cx="296178" cy="509610"/>
              </a:xfrm>
              <a:prstGeom prst="line">
                <a:avLst/>
              </a:prstGeom>
            </p:spPr>
            <p:style>
              <a:lnRef idx="1">
                <a:schemeClr val="dk1"/>
              </a:lnRef>
              <a:fillRef idx="0">
                <a:schemeClr val="dk1"/>
              </a:fillRef>
              <a:effectRef idx="0">
                <a:schemeClr val="dk1"/>
              </a:effectRef>
              <a:fontRef idx="minor">
                <a:schemeClr val="tx1"/>
              </a:fontRef>
            </p:style>
          </p:cxnSp>
          <p:cxnSp>
            <p:nvCxnSpPr>
              <p:cNvPr id="549" name="Straight Connector 548"/>
              <p:cNvCxnSpPr>
                <a:stCxn id="547" idx="6"/>
                <a:endCxn id="545" idx="2"/>
              </p:cNvCxnSpPr>
              <p:nvPr/>
            </p:nvCxnSpPr>
            <p:spPr>
              <a:xfrm flipH="1">
                <a:off x="3215426" y="4259024"/>
                <a:ext cx="614596" cy="298"/>
              </a:xfrm>
              <a:prstGeom prst="line">
                <a:avLst/>
              </a:prstGeom>
            </p:spPr>
            <p:style>
              <a:lnRef idx="1">
                <a:schemeClr val="dk1"/>
              </a:lnRef>
              <a:fillRef idx="0">
                <a:schemeClr val="dk1"/>
              </a:fillRef>
              <a:effectRef idx="0">
                <a:schemeClr val="dk1"/>
              </a:effectRef>
              <a:fontRef idx="minor">
                <a:schemeClr val="tx1"/>
              </a:fontRef>
            </p:style>
          </p:cxnSp>
        </p:grpSp>
        <p:grpSp>
          <p:nvGrpSpPr>
            <p:cNvPr id="1206" name="Group 1205"/>
            <p:cNvGrpSpPr/>
            <p:nvPr/>
          </p:nvGrpSpPr>
          <p:grpSpPr>
            <a:xfrm>
              <a:off x="4692408" y="3377070"/>
              <a:ext cx="129796" cy="970564"/>
              <a:chOff x="5369742" y="3342225"/>
              <a:chExt cx="129796" cy="970564"/>
            </a:xfrm>
          </p:grpSpPr>
          <p:sp>
            <p:nvSpPr>
              <p:cNvPr id="551" name="Oval 550"/>
              <p:cNvSpPr/>
              <p:nvPr/>
            </p:nvSpPr>
            <p:spPr>
              <a:xfrm flipH="1">
                <a:off x="5369742" y="3902438"/>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551"/>
              <p:cNvSpPr/>
              <p:nvPr/>
            </p:nvSpPr>
            <p:spPr>
              <a:xfrm flipH="1">
                <a:off x="5369742" y="418299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3" name="Straight Connector 552"/>
              <p:cNvCxnSpPr>
                <a:stCxn id="552" idx="0"/>
                <a:endCxn id="551" idx="4"/>
              </p:cNvCxnSpPr>
              <p:nvPr/>
            </p:nvCxnSpPr>
            <p:spPr>
              <a:xfrm flipV="1">
                <a:off x="5434640" y="4032234"/>
                <a:ext cx="0" cy="150759"/>
              </a:xfrm>
              <a:prstGeom prst="line">
                <a:avLst/>
              </a:prstGeom>
            </p:spPr>
            <p:style>
              <a:lnRef idx="1">
                <a:schemeClr val="dk1"/>
              </a:lnRef>
              <a:fillRef idx="0">
                <a:schemeClr val="dk1"/>
              </a:fillRef>
              <a:effectRef idx="0">
                <a:schemeClr val="dk1"/>
              </a:effectRef>
              <a:fontRef idx="minor">
                <a:schemeClr val="tx1"/>
              </a:fontRef>
            </p:style>
          </p:cxnSp>
          <p:sp>
            <p:nvSpPr>
              <p:cNvPr id="554" name="Oval 553"/>
              <p:cNvSpPr/>
              <p:nvPr/>
            </p:nvSpPr>
            <p:spPr>
              <a:xfrm flipH="1">
                <a:off x="5369742" y="3622780"/>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5" name="Straight Connector 554"/>
              <p:cNvCxnSpPr>
                <a:stCxn id="551" idx="0"/>
                <a:endCxn id="554" idx="4"/>
              </p:cNvCxnSpPr>
              <p:nvPr/>
            </p:nvCxnSpPr>
            <p:spPr>
              <a:xfrm flipV="1">
                <a:off x="5434640" y="3752576"/>
                <a:ext cx="0" cy="149862"/>
              </a:xfrm>
              <a:prstGeom prst="line">
                <a:avLst/>
              </a:prstGeom>
            </p:spPr>
            <p:style>
              <a:lnRef idx="1">
                <a:schemeClr val="dk1"/>
              </a:lnRef>
              <a:fillRef idx="0">
                <a:schemeClr val="dk1"/>
              </a:fillRef>
              <a:effectRef idx="0">
                <a:schemeClr val="dk1"/>
              </a:effectRef>
              <a:fontRef idx="minor">
                <a:schemeClr val="tx1"/>
              </a:fontRef>
            </p:style>
          </p:cxnSp>
          <p:sp>
            <p:nvSpPr>
              <p:cNvPr id="556" name="Oval 555"/>
              <p:cNvSpPr/>
              <p:nvPr/>
            </p:nvSpPr>
            <p:spPr>
              <a:xfrm flipH="1">
                <a:off x="5369742" y="334222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7" name="Straight Connector 556"/>
              <p:cNvCxnSpPr>
                <a:stCxn id="554" idx="0"/>
                <a:endCxn id="556" idx="4"/>
              </p:cNvCxnSpPr>
              <p:nvPr/>
            </p:nvCxnSpPr>
            <p:spPr>
              <a:xfrm flipV="1">
                <a:off x="5434640" y="3472021"/>
                <a:ext cx="0" cy="150759"/>
              </a:xfrm>
              <a:prstGeom prst="line">
                <a:avLst/>
              </a:prstGeom>
            </p:spPr>
            <p:style>
              <a:lnRef idx="1">
                <a:schemeClr val="dk1"/>
              </a:lnRef>
              <a:fillRef idx="0">
                <a:schemeClr val="dk1"/>
              </a:fillRef>
              <a:effectRef idx="0">
                <a:schemeClr val="dk1"/>
              </a:effectRef>
              <a:fontRef idx="minor">
                <a:schemeClr val="tx1"/>
              </a:fontRef>
            </p:style>
          </p:cxnSp>
        </p:grpSp>
        <p:grpSp>
          <p:nvGrpSpPr>
            <p:cNvPr id="92" name="Group 91"/>
            <p:cNvGrpSpPr/>
            <p:nvPr/>
          </p:nvGrpSpPr>
          <p:grpSpPr>
            <a:xfrm>
              <a:off x="5104639" y="3469261"/>
              <a:ext cx="924593" cy="878373"/>
              <a:chOff x="6459304" y="3417604"/>
              <a:chExt cx="924593" cy="878373"/>
            </a:xfrm>
          </p:grpSpPr>
          <p:cxnSp>
            <p:nvCxnSpPr>
              <p:cNvPr id="558" name="Straight Connector 557"/>
              <p:cNvCxnSpPr>
                <a:stCxn id="559" idx="4"/>
                <a:endCxn id="560" idx="0"/>
              </p:cNvCxnSpPr>
              <p:nvPr/>
            </p:nvCxnSpPr>
            <p:spPr>
              <a:xfrm flipH="1">
                <a:off x="6916675" y="3547400"/>
                <a:ext cx="1156" cy="307659"/>
              </a:xfrm>
              <a:prstGeom prst="line">
                <a:avLst/>
              </a:prstGeom>
            </p:spPr>
            <p:style>
              <a:lnRef idx="1">
                <a:schemeClr val="dk1"/>
              </a:lnRef>
              <a:fillRef idx="0">
                <a:schemeClr val="dk1"/>
              </a:fillRef>
              <a:effectRef idx="0">
                <a:schemeClr val="dk1"/>
              </a:effectRef>
              <a:fontRef idx="minor">
                <a:schemeClr val="tx1"/>
              </a:fontRef>
            </p:style>
          </p:cxnSp>
          <p:sp>
            <p:nvSpPr>
              <p:cNvPr id="559" name="Oval 558"/>
              <p:cNvSpPr/>
              <p:nvPr/>
            </p:nvSpPr>
            <p:spPr>
              <a:xfrm flipH="1">
                <a:off x="6852933" y="341760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p:cNvSpPr/>
              <p:nvPr/>
            </p:nvSpPr>
            <p:spPr>
              <a:xfrm flipH="1">
                <a:off x="6851777" y="3855059"/>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p:cNvSpPr/>
              <p:nvPr/>
            </p:nvSpPr>
            <p:spPr>
              <a:xfrm flipH="1">
                <a:off x="6459304" y="416618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Oval 561"/>
              <p:cNvSpPr/>
              <p:nvPr/>
            </p:nvSpPr>
            <p:spPr>
              <a:xfrm flipH="1">
                <a:off x="7254101" y="416618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6" name="Straight Connector 565"/>
              <p:cNvCxnSpPr>
                <a:stCxn id="561" idx="1"/>
                <a:endCxn id="560" idx="5"/>
              </p:cNvCxnSpPr>
              <p:nvPr/>
            </p:nvCxnSpPr>
            <p:spPr>
              <a:xfrm flipV="1">
                <a:off x="6570092" y="3965847"/>
                <a:ext cx="300693" cy="219342"/>
              </a:xfrm>
              <a:prstGeom prst="line">
                <a:avLst/>
              </a:prstGeom>
            </p:spPr>
            <p:style>
              <a:lnRef idx="1">
                <a:schemeClr val="dk1"/>
              </a:lnRef>
              <a:fillRef idx="0">
                <a:schemeClr val="dk1"/>
              </a:fillRef>
              <a:effectRef idx="0">
                <a:schemeClr val="dk1"/>
              </a:effectRef>
              <a:fontRef idx="minor">
                <a:schemeClr val="tx1"/>
              </a:fontRef>
            </p:style>
          </p:cxnSp>
          <p:cxnSp>
            <p:nvCxnSpPr>
              <p:cNvPr id="664" name="Straight Connector 663"/>
              <p:cNvCxnSpPr>
                <a:stCxn id="560" idx="3"/>
                <a:endCxn id="562" idx="7"/>
              </p:cNvCxnSpPr>
              <p:nvPr/>
            </p:nvCxnSpPr>
            <p:spPr>
              <a:xfrm>
                <a:off x="6962565" y="3965847"/>
                <a:ext cx="310544" cy="219342"/>
              </a:xfrm>
              <a:prstGeom prst="line">
                <a:avLst/>
              </a:prstGeom>
            </p:spPr>
            <p:style>
              <a:lnRef idx="1">
                <a:schemeClr val="dk1"/>
              </a:lnRef>
              <a:fillRef idx="0">
                <a:schemeClr val="dk1"/>
              </a:fillRef>
              <a:effectRef idx="0">
                <a:schemeClr val="dk1"/>
              </a:effectRef>
              <a:fontRef idx="minor">
                <a:schemeClr val="tx1"/>
              </a:fontRef>
            </p:style>
          </p:cxnSp>
        </p:grpSp>
        <p:grpSp>
          <p:nvGrpSpPr>
            <p:cNvPr id="107" name="Group 106"/>
            <p:cNvGrpSpPr/>
            <p:nvPr/>
          </p:nvGrpSpPr>
          <p:grpSpPr>
            <a:xfrm>
              <a:off x="6354669" y="3541002"/>
              <a:ext cx="809709" cy="791554"/>
              <a:chOff x="8488268" y="3470294"/>
              <a:chExt cx="809709" cy="791554"/>
            </a:xfrm>
          </p:grpSpPr>
          <p:sp>
            <p:nvSpPr>
              <p:cNvPr id="669" name="Oval 668"/>
              <p:cNvSpPr/>
              <p:nvPr/>
            </p:nvSpPr>
            <p:spPr>
              <a:xfrm flipH="1">
                <a:off x="8488268" y="413205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Oval 669"/>
              <p:cNvSpPr/>
              <p:nvPr/>
            </p:nvSpPr>
            <p:spPr>
              <a:xfrm flipH="1">
                <a:off x="8488268" y="347202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Oval 672"/>
              <p:cNvSpPr/>
              <p:nvPr/>
            </p:nvSpPr>
            <p:spPr>
              <a:xfrm flipH="1">
                <a:off x="9168181" y="347029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Oval 673"/>
              <p:cNvSpPr/>
              <p:nvPr/>
            </p:nvSpPr>
            <p:spPr>
              <a:xfrm flipH="1">
                <a:off x="9168181" y="413204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5" name="Straight Connector 674"/>
              <p:cNvCxnSpPr>
                <a:stCxn id="670" idx="4"/>
                <a:endCxn id="669" idx="0"/>
              </p:cNvCxnSpPr>
              <p:nvPr/>
            </p:nvCxnSpPr>
            <p:spPr>
              <a:xfrm>
                <a:off x="8553166" y="3601817"/>
                <a:ext cx="0" cy="530235"/>
              </a:xfrm>
              <a:prstGeom prst="line">
                <a:avLst/>
              </a:prstGeom>
            </p:spPr>
            <p:style>
              <a:lnRef idx="1">
                <a:schemeClr val="dk1"/>
              </a:lnRef>
              <a:fillRef idx="0">
                <a:schemeClr val="dk1"/>
              </a:fillRef>
              <a:effectRef idx="0">
                <a:schemeClr val="dk1"/>
              </a:effectRef>
              <a:fontRef idx="minor">
                <a:schemeClr val="tx1"/>
              </a:fontRef>
            </p:style>
          </p:cxnSp>
          <p:cxnSp>
            <p:nvCxnSpPr>
              <p:cNvPr id="676" name="Straight Connector 675"/>
              <p:cNvCxnSpPr>
                <a:stCxn id="673" idx="6"/>
                <a:endCxn id="670" idx="2"/>
              </p:cNvCxnSpPr>
              <p:nvPr/>
            </p:nvCxnSpPr>
            <p:spPr>
              <a:xfrm flipH="1">
                <a:off x="8618064" y="3535192"/>
                <a:ext cx="550117" cy="1727"/>
              </a:xfrm>
              <a:prstGeom prst="line">
                <a:avLst/>
              </a:prstGeom>
            </p:spPr>
            <p:style>
              <a:lnRef idx="1">
                <a:schemeClr val="dk1"/>
              </a:lnRef>
              <a:fillRef idx="0">
                <a:schemeClr val="dk1"/>
              </a:fillRef>
              <a:effectRef idx="0">
                <a:schemeClr val="dk1"/>
              </a:effectRef>
              <a:fontRef idx="minor">
                <a:schemeClr val="tx1"/>
              </a:fontRef>
            </p:style>
          </p:cxnSp>
          <p:cxnSp>
            <p:nvCxnSpPr>
              <p:cNvPr id="677" name="Straight Connector 676"/>
              <p:cNvCxnSpPr>
                <a:stCxn id="674" idx="6"/>
                <a:endCxn id="669" idx="2"/>
              </p:cNvCxnSpPr>
              <p:nvPr/>
            </p:nvCxnSpPr>
            <p:spPr>
              <a:xfrm flipH="1">
                <a:off x="8618064" y="4196944"/>
                <a:ext cx="550117" cy="6"/>
              </a:xfrm>
              <a:prstGeom prst="line">
                <a:avLst/>
              </a:prstGeom>
            </p:spPr>
            <p:style>
              <a:lnRef idx="1">
                <a:schemeClr val="dk1"/>
              </a:lnRef>
              <a:fillRef idx="0">
                <a:schemeClr val="dk1"/>
              </a:fillRef>
              <a:effectRef idx="0">
                <a:schemeClr val="dk1"/>
              </a:effectRef>
              <a:fontRef idx="minor">
                <a:schemeClr val="tx1"/>
              </a:fontRef>
            </p:style>
          </p:cxnSp>
          <p:cxnSp>
            <p:nvCxnSpPr>
              <p:cNvPr id="678" name="Straight Connector 677"/>
              <p:cNvCxnSpPr>
                <a:stCxn id="674" idx="0"/>
                <a:endCxn id="673" idx="4"/>
              </p:cNvCxnSpPr>
              <p:nvPr/>
            </p:nvCxnSpPr>
            <p:spPr>
              <a:xfrm flipV="1">
                <a:off x="9233079" y="3600090"/>
                <a:ext cx="0" cy="531956"/>
              </a:xfrm>
              <a:prstGeom prst="line">
                <a:avLst/>
              </a:prstGeom>
            </p:spPr>
            <p:style>
              <a:lnRef idx="1">
                <a:schemeClr val="dk1"/>
              </a:lnRef>
              <a:fillRef idx="0">
                <a:schemeClr val="dk1"/>
              </a:fillRef>
              <a:effectRef idx="0">
                <a:schemeClr val="dk1"/>
              </a:effectRef>
              <a:fontRef idx="minor">
                <a:schemeClr val="tx1"/>
              </a:fontRef>
            </p:style>
          </p:cxnSp>
        </p:grpSp>
        <p:grpSp>
          <p:nvGrpSpPr>
            <p:cNvPr id="118" name="Group 117"/>
            <p:cNvGrpSpPr/>
            <p:nvPr/>
          </p:nvGrpSpPr>
          <p:grpSpPr>
            <a:xfrm>
              <a:off x="7491428" y="3406487"/>
              <a:ext cx="615774" cy="909136"/>
              <a:chOff x="10541161" y="3352706"/>
              <a:chExt cx="615774" cy="909136"/>
            </a:xfrm>
          </p:grpSpPr>
          <p:sp>
            <p:nvSpPr>
              <p:cNvPr id="680" name="Oval 679"/>
              <p:cNvSpPr/>
              <p:nvPr/>
            </p:nvSpPr>
            <p:spPr>
              <a:xfrm flipH="1">
                <a:off x="10792876" y="413204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Oval 680"/>
              <p:cNvSpPr/>
              <p:nvPr/>
            </p:nvSpPr>
            <p:spPr>
              <a:xfrm flipH="1">
                <a:off x="10541161" y="3352706"/>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Oval 681"/>
              <p:cNvSpPr/>
              <p:nvPr/>
            </p:nvSpPr>
            <p:spPr>
              <a:xfrm flipH="1">
                <a:off x="11027139" y="3352706"/>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Oval 682"/>
              <p:cNvSpPr/>
              <p:nvPr/>
            </p:nvSpPr>
            <p:spPr>
              <a:xfrm flipH="1">
                <a:off x="10792876" y="3716526"/>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1" name="Straight Connector 690"/>
              <p:cNvCxnSpPr>
                <a:stCxn id="681" idx="2"/>
                <a:endCxn id="682" idx="6"/>
              </p:cNvCxnSpPr>
              <p:nvPr/>
            </p:nvCxnSpPr>
            <p:spPr>
              <a:xfrm>
                <a:off x="10670957" y="3417604"/>
                <a:ext cx="356182" cy="0"/>
              </a:xfrm>
              <a:prstGeom prst="line">
                <a:avLst/>
              </a:prstGeom>
            </p:spPr>
            <p:style>
              <a:lnRef idx="1">
                <a:schemeClr val="dk1"/>
              </a:lnRef>
              <a:fillRef idx="0">
                <a:schemeClr val="dk1"/>
              </a:fillRef>
              <a:effectRef idx="0">
                <a:schemeClr val="dk1"/>
              </a:effectRef>
              <a:fontRef idx="minor">
                <a:schemeClr val="tx1"/>
              </a:fontRef>
            </p:style>
          </p:cxnSp>
          <p:cxnSp>
            <p:nvCxnSpPr>
              <p:cNvPr id="692" name="Straight Connector 691"/>
              <p:cNvCxnSpPr>
                <a:stCxn id="681" idx="4"/>
                <a:endCxn id="683" idx="7"/>
              </p:cNvCxnSpPr>
              <p:nvPr/>
            </p:nvCxnSpPr>
            <p:spPr>
              <a:xfrm>
                <a:off x="10606059" y="3482502"/>
                <a:ext cx="205825" cy="253032"/>
              </a:xfrm>
              <a:prstGeom prst="line">
                <a:avLst/>
              </a:prstGeom>
            </p:spPr>
            <p:style>
              <a:lnRef idx="1">
                <a:schemeClr val="dk1"/>
              </a:lnRef>
              <a:fillRef idx="0">
                <a:schemeClr val="dk1"/>
              </a:fillRef>
              <a:effectRef idx="0">
                <a:schemeClr val="dk1"/>
              </a:effectRef>
              <a:fontRef idx="minor">
                <a:schemeClr val="tx1"/>
              </a:fontRef>
            </p:style>
          </p:cxnSp>
          <p:cxnSp>
            <p:nvCxnSpPr>
              <p:cNvPr id="693" name="Straight Connector 692"/>
              <p:cNvCxnSpPr>
                <a:stCxn id="682" idx="4"/>
                <a:endCxn id="683" idx="1"/>
              </p:cNvCxnSpPr>
              <p:nvPr/>
            </p:nvCxnSpPr>
            <p:spPr>
              <a:xfrm flipH="1">
                <a:off x="10903664" y="3482502"/>
                <a:ext cx="188373" cy="253032"/>
              </a:xfrm>
              <a:prstGeom prst="line">
                <a:avLst/>
              </a:prstGeom>
            </p:spPr>
            <p:style>
              <a:lnRef idx="1">
                <a:schemeClr val="dk1"/>
              </a:lnRef>
              <a:fillRef idx="0">
                <a:schemeClr val="dk1"/>
              </a:fillRef>
              <a:effectRef idx="0">
                <a:schemeClr val="dk1"/>
              </a:effectRef>
              <a:fontRef idx="minor">
                <a:schemeClr val="tx1"/>
              </a:fontRef>
            </p:style>
          </p:cxnSp>
          <p:cxnSp>
            <p:nvCxnSpPr>
              <p:cNvPr id="694" name="Straight Connector 693"/>
              <p:cNvCxnSpPr>
                <a:stCxn id="680" idx="0"/>
                <a:endCxn id="683" idx="4"/>
              </p:cNvCxnSpPr>
              <p:nvPr/>
            </p:nvCxnSpPr>
            <p:spPr>
              <a:xfrm flipV="1">
                <a:off x="10857774" y="3846322"/>
                <a:ext cx="0" cy="285724"/>
              </a:xfrm>
              <a:prstGeom prst="line">
                <a:avLst/>
              </a:prstGeom>
            </p:spPr>
            <p:style>
              <a:lnRef idx="1">
                <a:schemeClr val="dk1"/>
              </a:lnRef>
              <a:fillRef idx="0">
                <a:schemeClr val="dk1"/>
              </a:fillRef>
              <a:effectRef idx="0">
                <a:schemeClr val="dk1"/>
              </a:effectRef>
              <a:fontRef idx="minor">
                <a:schemeClr val="tx1"/>
              </a:fontRef>
            </p:style>
          </p:cxnSp>
        </p:grpSp>
        <p:grpSp>
          <p:nvGrpSpPr>
            <p:cNvPr id="137" name="Group 136"/>
            <p:cNvGrpSpPr/>
            <p:nvPr/>
          </p:nvGrpSpPr>
          <p:grpSpPr>
            <a:xfrm>
              <a:off x="8306838" y="3571912"/>
              <a:ext cx="745261" cy="733288"/>
              <a:chOff x="12005447" y="3535192"/>
              <a:chExt cx="745261" cy="733288"/>
            </a:xfrm>
          </p:grpSpPr>
          <p:sp>
            <p:nvSpPr>
              <p:cNvPr id="696" name="Oval 695"/>
              <p:cNvSpPr/>
              <p:nvPr/>
            </p:nvSpPr>
            <p:spPr>
              <a:xfrm flipH="1">
                <a:off x="12318058" y="413868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p:cNvSpPr/>
              <p:nvPr/>
            </p:nvSpPr>
            <p:spPr>
              <a:xfrm flipH="1">
                <a:off x="12005447" y="3837540"/>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Oval 697"/>
              <p:cNvSpPr/>
              <p:nvPr/>
            </p:nvSpPr>
            <p:spPr>
              <a:xfrm flipH="1">
                <a:off x="12318058" y="353519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p:cNvSpPr/>
              <p:nvPr/>
            </p:nvSpPr>
            <p:spPr>
              <a:xfrm flipH="1">
                <a:off x="12620912" y="3851828"/>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9" name="Straight Connector 708"/>
              <p:cNvCxnSpPr>
                <a:stCxn id="698" idx="3"/>
                <a:endCxn id="699" idx="7"/>
              </p:cNvCxnSpPr>
              <p:nvPr/>
            </p:nvCxnSpPr>
            <p:spPr>
              <a:xfrm>
                <a:off x="12428846" y="3645980"/>
                <a:ext cx="211074" cy="224856"/>
              </a:xfrm>
              <a:prstGeom prst="line">
                <a:avLst/>
              </a:prstGeom>
            </p:spPr>
            <p:style>
              <a:lnRef idx="1">
                <a:schemeClr val="dk1"/>
              </a:lnRef>
              <a:fillRef idx="0">
                <a:schemeClr val="dk1"/>
              </a:fillRef>
              <a:effectRef idx="0">
                <a:schemeClr val="dk1"/>
              </a:effectRef>
              <a:fontRef idx="minor">
                <a:schemeClr val="tx1"/>
              </a:fontRef>
            </p:style>
          </p:cxnSp>
          <p:cxnSp>
            <p:nvCxnSpPr>
              <p:cNvPr id="710" name="Straight Connector 709"/>
              <p:cNvCxnSpPr>
                <a:stCxn id="697" idx="1"/>
                <a:endCxn id="698" idx="5"/>
              </p:cNvCxnSpPr>
              <p:nvPr/>
            </p:nvCxnSpPr>
            <p:spPr>
              <a:xfrm flipV="1">
                <a:off x="12116235" y="3645980"/>
                <a:ext cx="220831" cy="210568"/>
              </a:xfrm>
              <a:prstGeom prst="line">
                <a:avLst/>
              </a:prstGeom>
            </p:spPr>
            <p:style>
              <a:lnRef idx="1">
                <a:schemeClr val="dk1"/>
              </a:lnRef>
              <a:fillRef idx="0">
                <a:schemeClr val="dk1"/>
              </a:fillRef>
              <a:effectRef idx="0">
                <a:schemeClr val="dk1"/>
              </a:effectRef>
              <a:fontRef idx="minor">
                <a:schemeClr val="tx1"/>
              </a:fontRef>
            </p:style>
          </p:cxnSp>
          <p:cxnSp>
            <p:nvCxnSpPr>
              <p:cNvPr id="738" name="Straight Connector 737"/>
              <p:cNvCxnSpPr>
                <a:stCxn id="699" idx="5"/>
                <a:endCxn id="696" idx="1"/>
              </p:cNvCxnSpPr>
              <p:nvPr/>
            </p:nvCxnSpPr>
            <p:spPr>
              <a:xfrm flipH="1">
                <a:off x="12428846" y="3962616"/>
                <a:ext cx="211074" cy="195076"/>
              </a:xfrm>
              <a:prstGeom prst="line">
                <a:avLst/>
              </a:prstGeom>
            </p:spPr>
            <p:style>
              <a:lnRef idx="1">
                <a:schemeClr val="dk1"/>
              </a:lnRef>
              <a:fillRef idx="0">
                <a:schemeClr val="dk1"/>
              </a:fillRef>
              <a:effectRef idx="0">
                <a:schemeClr val="dk1"/>
              </a:effectRef>
              <a:fontRef idx="minor">
                <a:schemeClr val="tx1"/>
              </a:fontRef>
            </p:style>
          </p:cxnSp>
          <p:cxnSp>
            <p:nvCxnSpPr>
              <p:cNvPr id="790" name="Straight Connector 789"/>
              <p:cNvCxnSpPr>
                <a:stCxn id="697" idx="3"/>
                <a:endCxn id="696" idx="7"/>
              </p:cNvCxnSpPr>
              <p:nvPr/>
            </p:nvCxnSpPr>
            <p:spPr>
              <a:xfrm>
                <a:off x="12116235" y="3948328"/>
                <a:ext cx="220831" cy="209364"/>
              </a:xfrm>
              <a:prstGeom prst="line">
                <a:avLst/>
              </a:prstGeom>
            </p:spPr>
            <p:style>
              <a:lnRef idx="1">
                <a:schemeClr val="dk1"/>
              </a:lnRef>
              <a:fillRef idx="0">
                <a:schemeClr val="dk1"/>
              </a:fillRef>
              <a:effectRef idx="0">
                <a:schemeClr val="dk1"/>
              </a:effectRef>
              <a:fontRef idx="minor">
                <a:schemeClr val="tx1"/>
              </a:fontRef>
            </p:style>
          </p:cxnSp>
          <p:cxnSp>
            <p:nvCxnSpPr>
              <p:cNvPr id="791" name="Straight Connector 790"/>
              <p:cNvCxnSpPr>
                <a:stCxn id="698" idx="4"/>
                <a:endCxn id="696" idx="0"/>
              </p:cNvCxnSpPr>
              <p:nvPr/>
            </p:nvCxnSpPr>
            <p:spPr>
              <a:xfrm>
                <a:off x="12382956" y="3664988"/>
                <a:ext cx="0" cy="473696"/>
              </a:xfrm>
              <a:prstGeom prst="line">
                <a:avLst/>
              </a:prstGeom>
            </p:spPr>
            <p:style>
              <a:lnRef idx="1">
                <a:schemeClr val="dk1"/>
              </a:lnRef>
              <a:fillRef idx="0">
                <a:schemeClr val="dk1"/>
              </a:fillRef>
              <a:effectRef idx="0">
                <a:schemeClr val="dk1"/>
              </a:effectRef>
              <a:fontRef idx="minor">
                <a:schemeClr val="tx1"/>
              </a:fontRef>
            </p:style>
          </p:cxnSp>
        </p:grpSp>
        <p:grpSp>
          <p:nvGrpSpPr>
            <p:cNvPr id="147" name="Group 146"/>
            <p:cNvGrpSpPr/>
            <p:nvPr/>
          </p:nvGrpSpPr>
          <p:grpSpPr>
            <a:xfrm>
              <a:off x="9405800" y="3436591"/>
              <a:ext cx="924593" cy="878373"/>
              <a:chOff x="12605539" y="3369177"/>
              <a:chExt cx="924593" cy="878373"/>
            </a:xfrm>
          </p:grpSpPr>
          <p:cxnSp>
            <p:nvCxnSpPr>
              <p:cNvPr id="793" name="Straight Connector 792"/>
              <p:cNvCxnSpPr>
                <a:stCxn id="795" idx="4"/>
                <a:endCxn id="796" idx="0"/>
              </p:cNvCxnSpPr>
              <p:nvPr/>
            </p:nvCxnSpPr>
            <p:spPr>
              <a:xfrm flipH="1">
                <a:off x="13062910" y="3498973"/>
                <a:ext cx="1156" cy="307659"/>
              </a:xfrm>
              <a:prstGeom prst="line">
                <a:avLst/>
              </a:prstGeom>
            </p:spPr>
            <p:style>
              <a:lnRef idx="1">
                <a:schemeClr val="dk1"/>
              </a:lnRef>
              <a:fillRef idx="0">
                <a:schemeClr val="dk1"/>
              </a:fillRef>
              <a:effectRef idx="0">
                <a:schemeClr val="dk1"/>
              </a:effectRef>
              <a:fontRef idx="minor">
                <a:schemeClr val="tx1"/>
              </a:fontRef>
            </p:style>
          </p:cxnSp>
          <p:sp>
            <p:nvSpPr>
              <p:cNvPr id="795" name="Oval 794"/>
              <p:cNvSpPr/>
              <p:nvPr/>
            </p:nvSpPr>
            <p:spPr>
              <a:xfrm flipH="1">
                <a:off x="12999168" y="336917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Oval 795"/>
              <p:cNvSpPr/>
              <p:nvPr/>
            </p:nvSpPr>
            <p:spPr>
              <a:xfrm flipH="1">
                <a:off x="12998012" y="380663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Oval 797"/>
              <p:cNvSpPr/>
              <p:nvPr/>
            </p:nvSpPr>
            <p:spPr>
              <a:xfrm flipH="1">
                <a:off x="12605539" y="411775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Oval 798"/>
              <p:cNvSpPr/>
              <p:nvPr/>
            </p:nvSpPr>
            <p:spPr>
              <a:xfrm flipH="1">
                <a:off x="13400336" y="411775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0" name="Straight Connector 799"/>
              <p:cNvCxnSpPr>
                <a:stCxn id="798" idx="1"/>
                <a:endCxn id="796" idx="5"/>
              </p:cNvCxnSpPr>
              <p:nvPr/>
            </p:nvCxnSpPr>
            <p:spPr>
              <a:xfrm flipV="1">
                <a:off x="12716327" y="3917420"/>
                <a:ext cx="300693" cy="219342"/>
              </a:xfrm>
              <a:prstGeom prst="line">
                <a:avLst/>
              </a:prstGeom>
            </p:spPr>
            <p:style>
              <a:lnRef idx="1">
                <a:schemeClr val="dk1"/>
              </a:lnRef>
              <a:fillRef idx="0">
                <a:schemeClr val="dk1"/>
              </a:fillRef>
              <a:effectRef idx="0">
                <a:schemeClr val="dk1"/>
              </a:effectRef>
              <a:fontRef idx="minor">
                <a:schemeClr val="tx1"/>
              </a:fontRef>
            </p:style>
          </p:cxnSp>
          <p:cxnSp>
            <p:nvCxnSpPr>
              <p:cNvPr id="802" name="Straight Connector 801"/>
              <p:cNvCxnSpPr>
                <a:stCxn id="796" idx="3"/>
                <a:endCxn id="799" idx="7"/>
              </p:cNvCxnSpPr>
              <p:nvPr/>
            </p:nvCxnSpPr>
            <p:spPr>
              <a:xfrm>
                <a:off x="13108800" y="3917420"/>
                <a:ext cx="310544" cy="219342"/>
              </a:xfrm>
              <a:prstGeom prst="line">
                <a:avLst/>
              </a:prstGeom>
            </p:spPr>
            <p:style>
              <a:lnRef idx="1">
                <a:schemeClr val="dk1"/>
              </a:lnRef>
              <a:fillRef idx="0">
                <a:schemeClr val="dk1"/>
              </a:fillRef>
              <a:effectRef idx="0">
                <a:schemeClr val="dk1"/>
              </a:effectRef>
              <a:fontRef idx="minor">
                <a:schemeClr val="tx1"/>
              </a:fontRef>
            </p:style>
          </p:cxnSp>
          <p:cxnSp>
            <p:nvCxnSpPr>
              <p:cNvPr id="803" name="Straight Connector 802"/>
              <p:cNvCxnSpPr>
                <a:stCxn id="798" idx="0"/>
                <a:endCxn id="795" idx="5"/>
              </p:cNvCxnSpPr>
              <p:nvPr/>
            </p:nvCxnSpPr>
            <p:spPr>
              <a:xfrm flipV="1">
                <a:off x="12670437" y="3479965"/>
                <a:ext cx="347739" cy="637789"/>
              </a:xfrm>
              <a:prstGeom prst="line">
                <a:avLst/>
              </a:prstGeom>
            </p:spPr>
            <p:style>
              <a:lnRef idx="1">
                <a:schemeClr val="dk1"/>
              </a:lnRef>
              <a:fillRef idx="0">
                <a:schemeClr val="dk1"/>
              </a:fillRef>
              <a:effectRef idx="0">
                <a:schemeClr val="dk1"/>
              </a:effectRef>
              <a:fontRef idx="minor">
                <a:schemeClr val="tx1"/>
              </a:fontRef>
            </p:style>
          </p:cxnSp>
          <p:cxnSp>
            <p:nvCxnSpPr>
              <p:cNvPr id="804" name="Straight Connector 803"/>
              <p:cNvCxnSpPr>
                <a:stCxn id="795" idx="3"/>
                <a:endCxn id="799" idx="0"/>
              </p:cNvCxnSpPr>
              <p:nvPr/>
            </p:nvCxnSpPr>
            <p:spPr>
              <a:xfrm>
                <a:off x="13109956" y="3479965"/>
                <a:ext cx="355278" cy="637789"/>
              </a:xfrm>
              <a:prstGeom prst="line">
                <a:avLst/>
              </a:prstGeom>
            </p:spPr>
            <p:style>
              <a:lnRef idx="1">
                <a:schemeClr val="dk1"/>
              </a:lnRef>
              <a:fillRef idx="0">
                <a:schemeClr val="dk1"/>
              </a:fillRef>
              <a:effectRef idx="0">
                <a:schemeClr val="dk1"/>
              </a:effectRef>
              <a:fontRef idx="minor">
                <a:schemeClr val="tx1"/>
              </a:fontRef>
            </p:style>
          </p:cxnSp>
          <p:cxnSp>
            <p:nvCxnSpPr>
              <p:cNvPr id="805" name="Straight Connector 804"/>
              <p:cNvCxnSpPr>
                <a:stCxn id="798" idx="2"/>
                <a:endCxn id="799" idx="6"/>
              </p:cNvCxnSpPr>
              <p:nvPr/>
            </p:nvCxnSpPr>
            <p:spPr>
              <a:xfrm>
                <a:off x="12735335" y="4182652"/>
                <a:ext cx="665001" cy="0"/>
              </a:xfrm>
              <a:prstGeom prst="line">
                <a:avLst/>
              </a:prstGeom>
            </p:spPr>
            <p:style>
              <a:lnRef idx="1">
                <a:schemeClr val="dk1"/>
              </a:lnRef>
              <a:fillRef idx="0">
                <a:schemeClr val="dk1"/>
              </a:fillRef>
              <a:effectRef idx="0">
                <a:schemeClr val="dk1"/>
              </a:effectRef>
              <a:fontRef idx="minor">
                <a:schemeClr val="tx1"/>
              </a:fontRef>
            </p:style>
          </p:cxnSp>
        </p:grpSp>
        <p:grpSp>
          <p:nvGrpSpPr>
            <p:cNvPr id="1222" name="Group 1221"/>
            <p:cNvGrpSpPr/>
            <p:nvPr/>
          </p:nvGrpSpPr>
          <p:grpSpPr>
            <a:xfrm>
              <a:off x="1405655" y="4745423"/>
              <a:ext cx="8764946" cy="1157314"/>
              <a:chOff x="1405655" y="4839284"/>
              <a:chExt cx="8764946" cy="1157314"/>
            </a:xfrm>
          </p:grpSpPr>
          <p:grpSp>
            <p:nvGrpSpPr>
              <p:cNvPr id="157" name="Group 156"/>
              <p:cNvGrpSpPr/>
              <p:nvPr/>
            </p:nvGrpSpPr>
            <p:grpSpPr>
              <a:xfrm>
                <a:off x="1405655" y="4839284"/>
                <a:ext cx="129796" cy="1108572"/>
                <a:chOff x="1676586" y="4839284"/>
                <a:chExt cx="129796" cy="1108572"/>
              </a:xfrm>
            </p:grpSpPr>
            <p:cxnSp>
              <p:nvCxnSpPr>
                <p:cNvPr id="837" name="Straight Connector 836"/>
                <p:cNvCxnSpPr>
                  <a:stCxn id="833" idx="0"/>
                  <a:endCxn id="704" idx="4"/>
                </p:cNvCxnSpPr>
                <p:nvPr/>
              </p:nvCxnSpPr>
              <p:spPr>
                <a:xfrm flipV="1">
                  <a:off x="1741484" y="4969080"/>
                  <a:ext cx="0" cy="113170"/>
                </a:xfrm>
                <a:prstGeom prst="line">
                  <a:avLst/>
                </a:prstGeom>
              </p:spPr>
              <p:style>
                <a:lnRef idx="1">
                  <a:schemeClr val="dk1"/>
                </a:lnRef>
                <a:fillRef idx="0">
                  <a:schemeClr val="dk1"/>
                </a:fillRef>
                <a:effectRef idx="0">
                  <a:schemeClr val="dk1"/>
                </a:effectRef>
                <a:fontRef idx="minor">
                  <a:schemeClr val="tx1"/>
                </a:fontRef>
              </p:style>
            </p:cxnSp>
            <p:sp>
              <p:nvSpPr>
                <p:cNvPr id="704" name="Oval 703"/>
                <p:cNvSpPr/>
                <p:nvPr/>
              </p:nvSpPr>
              <p:spPr>
                <a:xfrm flipH="1">
                  <a:off x="1676586" y="483928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Oval 832"/>
                <p:cNvSpPr/>
                <p:nvPr/>
              </p:nvSpPr>
              <p:spPr>
                <a:xfrm flipH="1">
                  <a:off x="1676586" y="5082250"/>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Oval 833"/>
                <p:cNvSpPr/>
                <p:nvPr/>
              </p:nvSpPr>
              <p:spPr>
                <a:xfrm flipH="1">
                  <a:off x="1676586" y="5325216"/>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Oval 834"/>
                <p:cNvSpPr/>
                <p:nvPr/>
              </p:nvSpPr>
              <p:spPr>
                <a:xfrm flipH="1">
                  <a:off x="1676586" y="5571638"/>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Oval 835"/>
                <p:cNvSpPr/>
                <p:nvPr/>
              </p:nvSpPr>
              <p:spPr>
                <a:xfrm flipH="1">
                  <a:off x="1676586" y="581806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8" name="Straight Connector 837"/>
                <p:cNvCxnSpPr>
                  <a:stCxn id="834" idx="0"/>
                  <a:endCxn id="833" idx="4"/>
                </p:cNvCxnSpPr>
                <p:nvPr/>
              </p:nvCxnSpPr>
              <p:spPr>
                <a:xfrm flipV="1">
                  <a:off x="1741484" y="5212046"/>
                  <a:ext cx="0" cy="113170"/>
                </a:xfrm>
                <a:prstGeom prst="line">
                  <a:avLst/>
                </a:prstGeom>
              </p:spPr>
              <p:style>
                <a:lnRef idx="1">
                  <a:schemeClr val="dk1"/>
                </a:lnRef>
                <a:fillRef idx="0">
                  <a:schemeClr val="dk1"/>
                </a:fillRef>
                <a:effectRef idx="0">
                  <a:schemeClr val="dk1"/>
                </a:effectRef>
                <a:fontRef idx="minor">
                  <a:schemeClr val="tx1"/>
                </a:fontRef>
              </p:style>
            </p:cxnSp>
            <p:cxnSp>
              <p:nvCxnSpPr>
                <p:cNvPr id="839" name="Straight Connector 838"/>
                <p:cNvCxnSpPr>
                  <a:stCxn id="835" idx="0"/>
                  <a:endCxn id="834" idx="4"/>
                </p:cNvCxnSpPr>
                <p:nvPr/>
              </p:nvCxnSpPr>
              <p:spPr>
                <a:xfrm flipV="1">
                  <a:off x="1741484" y="5455012"/>
                  <a:ext cx="0" cy="116626"/>
                </a:xfrm>
                <a:prstGeom prst="line">
                  <a:avLst/>
                </a:prstGeom>
              </p:spPr>
              <p:style>
                <a:lnRef idx="1">
                  <a:schemeClr val="dk1"/>
                </a:lnRef>
                <a:fillRef idx="0">
                  <a:schemeClr val="dk1"/>
                </a:fillRef>
                <a:effectRef idx="0">
                  <a:schemeClr val="dk1"/>
                </a:effectRef>
                <a:fontRef idx="minor">
                  <a:schemeClr val="tx1"/>
                </a:fontRef>
              </p:style>
            </p:cxnSp>
            <p:cxnSp>
              <p:nvCxnSpPr>
                <p:cNvPr id="843" name="Straight Connector 842"/>
                <p:cNvCxnSpPr>
                  <a:stCxn id="836" idx="0"/>
                  <a:endCxn id="835" idx="4"/>
                </p:cNvCxnSpPr>
                <p:nvPr/>
              </p:nvCxnSpPr>
              <p:spPr>
                <a:xfrm flipV="1">
                  <a:off x="1741484" y="5701434"/>
                  <a:ext cx="0" cy="116626"/>
                </a:xfrm>
                <a:prstGeom prst="line">
                  <a:avLst/>
                </a:prstGeom>
              </p:spPr>
              <p:style>
                <a:lnRef idx="1">
                  <a:schemeClr val="dk1"/>
                </a:lnRef>
                <a:fillRef idx="0">
                  <a:schemeClr val="dk1"/>
                </a:fillRef>
                <a:effectRef idx="0">
                  <a:schemeClr val="dk1"/>
                </a:effectRef>
                <a:fontRef idx="minor">
                  <a:schemeClr val="tx1"/>
                </a:fontRef>
              </p:style>
            </p:cxnSp>
          </p:grpSp>
          <p:grpSp>
            <p:nvGrpSpPr>
              <p:cNvPr id="1207" name="Group 1206"/>
              <p:cNvGrpSpPr/>
              <p:nvPr/>
            </p:nvGrpSpPr>
            <p:grpSpPr>
              <a:xfrm>
                <a:off x="1768151" y="5017352"/>
                <a:ext cx="536512" cy="935546"/>
                <a:chOff x="2293082" y="5017352"/>
                <a:chExt cx="536512" cy="935546"/>
              </a:xfrm>
            </p:grpSpPr>
            <p:sp>
              <p:nvSpPr>
                <p:cNvPr id="705" name="Oval 704"/>
                <p:cNvSpPr/>
                <p:nvPr/>
              </p:nvSpPr>
              <p:spPr>
                <a:xfrm flipH="1">
                  <a:off x="2293082" y="581806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val 843"/>
                <p:cNvSpPr/>
                <p:nvPr/>
              </p:nvSpPr>
              <p:spPr>
                <a:xfrm flipH="1">
                  <a:off x="2699798" y="582310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p:cNvSpPr/>
                <p:nvPr/>
              </p:nvSpPr>
              <p:spPr>
                <a:xfrm flipH="1">
                  <a:off x="2494193" y="5544906"/>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Oval 846"/>
                <p:cNvSpPr/>
                <p:nvPr/>
              </p:nvSpPr>
              <p:spPr>
                <a:xfrm flipH="1">
                  <a:off x="2494193" y="5285420"/>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p:cNvSpPr/>
                <p:nvPr/>
              </p:nvSpPr>
              <p:spPr>
                <a:xfrm flipH="1">
                  <a:off x="2494193" y="5017352"/>
                  <a:ext cx="129796" cy="129796"/>
                </a:xfrm>
                <a:prstGeom prst="ellipse">
                  <a:avLst/>
                </a:prstGeom>
                <a:solidFill>
                  <a:srgbClr val="0070C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9" name="Straight Connector 848"/>
                <p:cNvCxnSpPr>
                  <a:stCxn id="846" idx="0"/>
                  <a:endCxn id="847" idx="4"/>
                </p:cNvCxnSpPr>
                <p:nvPr/>
              </p:nvCxnSpPr>
              <p:spPr>
                <a:xfrm flipV="1">
                  <a:off x="2559091" y="5415216"/>
                  <a:ext cx="0" cy="129690"/>
                </a:xfrm>
                <a:prstGeom prst="line">
                  <a:avLst/>
                </a:prstGeom>
              </p:spPr>
              <p:style>
                <a:lnRef idx="1">
                  <a:schemeClr val="dk1"/>
                </a:lnRef>
                <a:fillRef idx="0">
                  <a:schemeClr val="dk1"/>
                </a:fillRef>
                <a:effectRef idx="0">
                  <a:schemeClr val="dk1"/>
                </a:effectRef>
                <a:fontRef idx="minor">
                  <a:schemeClr val="tx1"/>
                </a:fontRef>
              </p:style>
            </p:cxnSp>
            <p:cxnSp>
              <p:nvCxnSpPr>
                <p:cNvPr id="850" name="Straight Connector 849"/>
                <p:cNvCxnSpPr>
                  <a:stCxn id="847" idx="0"/>
                  <a:endCxn id="848" idx="4"/>
                </p:cNvCxnSpPr>
                <p:nvPr/>
              </p:nvCxnSpPr>
              <p:spPr>
                <a:xfrm flipV="1">
                  <a:off x="2559091" y="5147148"/>
                  <a:ext cx="0" cy="138272"/>
                </a:xfrm>
                <a:prstGeom prst="line">
                  <a:avLst/>
                </a:prstGeom>
              </p:spPr>
              <p:style>
                <a:lnRef idx="1">
                  <a:schemeClr val="dk1"/>
                </a:lnRef>
                <a:fillRef idx="0">
                  <a:schemeClr val="dk1"/>
                </a:fillRef>
                <a:effectRef idx="0">
                  <a:schemeClr val="dk1"/>
                </a:effectRef>
                <a:fontRef idx="minor">
                  <a:schemeClr val="tx1"/>
                </a:fontRef>
              </p:style>
            </p:cxnSp>
            <p:cxnSp>
              <p:nvCxnSpPr>
                <p:cNvPr id="851" name="Straight Connector 850"/>
                <p:cNvCxnSpPr>
                  <a:stCxn id="705" idx="1"/>
                  <a:endCxn id="846" idx="5"/>
                </p:cNvCxnSpPr>
                <p:nvPr/>
              </p:nvCxnSpPr>
              <p:spPr>
                <a:xfrm flipV="1">
                  <a:off x="2403870" y="5655694"/>
                  <a:ext cx="109331" cy="181374"/>
                </a:xfrm>
                <a:prstGeom prst="line">
                  <a:avLst/>
                </a:prstGeom>
              </p:spPr>
              <p:style>
                <a:lnRef idx="1">
                  <a:schemeClr val="dk1"/>
                </a:lnRef>
                <a:fillRef idx="0">
                  <a:schemeClr val="dk1"/>
                </a:fillRef>
                <a:effectRef idx="0">
                  <a:schemeClr val="dk1"/>
                </a:effectRef>
                <a:fontRef idx="minor">
                  <a:schemeClr val="tx1"/>
                </a:fontRef>
              </p:style>
            </p:cxnSp>
            <p:cxnSp>
              <p:nvCxnSpPr>
                <p:cNvPr id="852" name="Straight Connector 851"/>
                <p:cNvCxnSpPr>
                  <a:stCxn id="844" idx="7"/>
                  <a:endCxn id="846" idx="3"/>
                </p:cNvCxnSpPr>
                <p:nvPr/>
              </p:nvCxnSpPr>
              <p:spPr>
                <a:xfrm flipH="1" flipV="1">
                  <a:off x="2604981" y="5655694"/>
                  <a:ext cx="113825" cy="186416"/>
                </a:xfrm>
                <a:prstGeom prst="line">
                  <a:avLst/>
                </a:prstGeom>
              </p:spPr>
              <p:style>
                <a:lnRef idx="1">
                  <a:schemeClr val="dk1"/>
                </a:lnRef>
                <a:fillRef idx="0">
                  <a:schemeClr val="dk1"/>
                </a:fillRef>
                <a:effectRef idx="0">
                  <a:schemeClr val="dk1"/>
                </a:effectRef>
                <a:fontRef idx="minor">
                  <a:schemeClr val="tx1"/>
                </a:fontRef>
              </p:style>
            </p:cxnSp>
          </p:grpSp>
          <p:grpSp>
            <p:nvGrpSpPr>
              <p:cNvPr id="204" name="Group 203"/>
              <p:cNvGrpSpPr/>
              <p:nvPr/>
            </p:nvGrpSpPr>
            <p:grpSpPr>
              <a:xfrm>
                <a:off x="2465751" y="5241388"/>
                <a:ext cx="782456" cy="732306"/>
                <a:chOff x="3342696" y="5215550"/>
                <a:chExt cx="782456" cy="732306"/>
              </a:xfrm>
            </p:grpSpPr>
            <p:cxnSp>
              <p:nvCxnSpPr>
                <p:cNvPr id="706" name="Straight Connector 705"/>
                <p:cNvCxnSpPr>
                  <a:stCxn id="855" idx="6"/>
                  <a:endCxn id="857" idx="2"/>
                </p:cNvCxnSpPr>
                <p:nvPr/>
              </p:nvCxnSpPr>
              <p:spPr>
                <a:xfrm flipH="1" flipV="1">
                  <a:off x="3472492" y="5594441"/>
                  <a:ext cx="196534" cy="967"/>
                </a:xfrm>
                <a:prstGeom prst="line">
                  <a:avLst/>
                </a:prstGeom>
              </p:spPr>
              <p:style>
                <a:lnRef idx="1">
                  <a:schemeClr val="dk1"/>
                </a:lnRef>
                <a:fillRef idx="0">
                  <a:schemeClr val="dk1"/>
                </a:fillRef>
                <a:effectRef idx="0">
                  <a:schemeClr val="dk1"/>
                </a:effectRef>
                <a:fontRef idx="minor">
                  <a:schemeClr val="tx1"/>
                </a:fontRef>
              </p:style>
            </p:cxnSp>
            <p:sp>
              <p:nvSpPr>
                <p:cNvPr id="853" name="Oval 852"/>
                <p:cNvSpPr/>
                <p:nvPr/>
              </p:nvSpPr>
              <p:spPr>
                <a:xfrm flipH="1">
                  <a:off x="3663595" y="521555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Oval 853"/>
                <p:cNvSpPr/>
                <p:nvPr/>
              </p:nvSpPr>
              <p:spPr>
                <a:xfrm flipH="1">
                  <a:off x="3670104" y="581806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Oval 854"/>
                <p:cNvSpPr/>
                <p:nvPr/>
              </p:nvSpPr>
              <p:spPr>
                <a:xfrm flipH="1">
                  <a:off x="3669026" y="5530510"/>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Oval 855"/>
                <p:cNvSpPr/>
                <p:nvPr/>
              </p:nvSpPr>
              <p:spPr>
                <a:xfrm flipH="1">
                  <a:off x="3995356" y="552954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Oval 856"/>
                <p:cNvSpPr/>
                <p:nvPr/>
              </p:nvSpPr>
              <p:spPr>
                <a:xfrm flipH="1">
                  <a:off x="3342696" y="552954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2" name="Straight Connector 891"/>
                <p:cNvCxnSpPr>
                  <a:stCxn id="856" idx="6"/>
                  <a:endCxn id="855" idx="2"/>
                </p:cNvCxnSpPr>
                <p:nvPr/>
              </p:nvCxnSpPr>
              <p:spPr>
                <a:xfrm flipH="1">
                  <a:off x="3798822" y="5594441"/>
                  <a:ext cx="196534" cy="967"/>
                </a:xfrm>
                <a:prstGeom prst="line">
                  <a:avLst/>
                </a:prstGeom>
              </p:spPr>
              <p:style>
                <a:lnRef idx="1">
                  <a:schemeClr val="dk1"/>
                </a:lnRef>
                <a:fillRef idx="0">
                  <a:schemeClr val="dk1"/>
                </a:fillRef>
                <a:effectRef idx="0">
                  <a:schemeClr val="dk1"/>
                </a:effectRef>
                <a:fontRef idx="minor">
                  <a:schemeClr val="tx1"/>
                </a:fontRef>
              </p:style>
            </p:cxnSp>
            <p:cxnSp>
              <p:nvCxnSpPr>
                <p:cNvPr id="893" name="Straight Connector 892"/>
                <p:cNvCxnSpPr>
                  <a:stCxn id="855" idx="0"/>
                  <a:endCxn id="853" idx="4"/>
                </p:cNvCxnSpPr>
                <p:nvPr/>
              </p:nvCxnSpPr>
              <p:spPr>
                <a:xfrm flipH="1" flipV="1">
                  <a:off x="3728493" y="5345346"/>
                  <a:ext cx="5431" cy="185164"/>
                </a:xfrm>
                <a:prstGeom prst="line">
                  <a:avLst/>
                </a:prstGeom>
              </p:spPr>
              <p:style>
                <a:lnRef idx="1">
                  <a:schemeClr val="dk1"/>
                </a:lnRef>
                <a:fillRef idx="0">
                  <a:schemeClr val="dk1"/>
                </a:fillRef>
                <a:effectRef idx="0">
                  <a:schemeClr val="dk1"/>
                </a:effectRef>
                <a:fontRef idx="minor">
                  <a:schemeClr val="tx1"/>
                </a:fontRef>
              </p:style>
            </p:cxnSp>
            <p:cxnSp>
              <p:nvCxnSpPr>
                <p:cNvPr id="894" name="Straight Connector 893"/>
                <p:cNvCxnSpPr>
                  <a:stCxn id="854" idx="0"/>
                  <a:endCxn id="855" idx="4"/>
                </p:cNvCxnSpPr>
                <p:nvPr/>
              </p:nvCxnSpPr>
              <p:spPr>
                <a:xfrm flipH="1" flipV="1">
                  <a:off x="3733924" y="5660306"/>
                  <a:ext cx="1078" cy="157754"/>
                </a:xfrm>
                <a:prstGeom prst="line">
                  <a:avLst/>
                </a:prstGeom>
              </p:spPr>
              <p:style>
                <a:lnRef idx="1">
                  <a:schemeClr val="dk1"/>
                </a:lnRef>
                <a:fillRef idx="0">
                  <a:schemeClr val="dk1"/>
                </a:fillRef>
                <a:effectRef idx="0">
                  <a:schemeClr val="dk1"/>
                </a:effectRef>
                <a:fontRef idx="minor">
                  <a:schemeClr val="tx1"/>
                </a:fontRef>
              </p:style>
            </p:cxnSp>
          </p:grpSp>
          <p:grpSp>
            <p:nvGrpSpPr>
              <p:cNvPr id="219" name="Group 218"/>
              <p:cNvGrpSpPr/>
              <p:nvPr/>
            </p:nvGrpSpPr>
            <p:grpSpPr>
              <a:xfrm>
                <a:off x="3512244" y="5281464"/>
                <a:ext cx="599829" cy="715134"/>
                <a:chOff x="4396033" y="5229118"/>
                <a:chExt cx="599829" cy="715134"/>
              </a:xfrm>
            </p:grpSpPr>
            <p:sp>
              <p:nvSpPr>
                <p:cNvPr id="882" name="Oval 881"/>
                <p:cNvSpPr/>
                <p:nvPr/>
              </p:nvSpPr>
              <p:spPr>
                <a:xfrm flipH="1">
                  <a:off x="4396033" y="580915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Oval 882"/>
                <p:cNvSpPr/>
                <p:nvPr/>
              </p:nvSpPr>
              <p:spPr>
                <a:xfrm flipH="1">
                  <a:off x="4866066" y="581445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Oval 883"/>
                <p:cNvSpPr/>
                <p:nvPr/>
              </p:nvSpPr>
              <p:spPr>
                <a:xfrm flipH="1">
                  <a:off x="4866066" y="5513260"/>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Oval 884"/>
                <p:cNvSpPr/>
                <p:nvPr/>
              </p:nvSpPr>
              <p:spPr>
                <a:xfrm flipH="1">
                  <a:off x="4631049" y="5229118"/>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Oval 885"/>
                <p:cNvSpPr/>
                <p:nvPr/>
              </p:nvSpPr>
              <p:spPr>
                <a:xfrm flipH="1">
                  <a:off x="4396033" y="5513260"/>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7" name="Straight Connector 896"/>
                <p:cNvCxnSpPr>
                  <a:stCxn id="886" idx="1"/>
                  <a:endCxn id="885" idx="5"/>
                </p:cNvCxnSpPr>
                <p:nvPr/>
              </p:nvCxnSpPr>
              <p:spPr>
                <a:xfrm flipV="1">
                  <a:off x="4506821" y="5339906"/>
                  <a:ext cx="143236" cy="192362"/>
                </a:xfrm>
                <a:prstGeom prst="line">
                  <a:avLst/>
                </a:prstGeom>
              </p:spPr>
              <p:style>
                <a:lnRef idx="1">
                  <a:schemeClr val="dk1"/>
                </a:lnRef>
                <a:fillRef idx="0">
                  <a:schemeClr val="dk1"/>
                </a:fillRef>
                <a:effectRef idx="0">
                  <a:schemeClr val="dk1"/>
                </a:effectRef>
                <a:fontRef idx="minor">
                  <a:schemeClr val="tx1"/>
                </a:fontRef>
              </p:style>
            </p:cxnSp>
            <p:cxnSp>
              <p:nvCxnSpPr>
                <p:cNvPr id="898" name="Straight Connector 897"/>
                <p:cNvCxnSpPr>
                  <a:stCxn id="884" idx="7"/>
                  <a:endCxn id="885" idx="3"/>
                </p:cNvCxnSpPr>
                <p:nvPr/>
              </p:nvCxnSpPr>
              <p:spPr>
                <a:xfrm flipH="1" flipV="1">
                  <a:off x="4741837" y="5339906"/>
                  <a:ext cx="143237" cy="192362"/>
                </a:xfrm>
                <a:prstGeom prst="line">
                  <a:avLst/>
                </a:prstGeom>
              </p:spPr>
              <p:style>
                <a:lnRef idx="1">
                  <a:schemeClr val="dk1"/>
                </a:lnRef>
                <a:fillRef idx="0">
                  <a:schemeClr val="dk1"/>
                </a:fillRef>
                <a:effectRef idx="0">
                  <a:schemeClr val="dk1"/>
                </a:effectRef>
                <a:fontRef idx="minor">
                  <a:schemeClr val="tx1"/>
                </a:fontRef>
              </p:style>
            </p:cxnSp>
            <p:cxnSp>
              <p:nvCxnSpPr>
                <p:cNvPr id="899" name="Straight Connector 898"/>
                <p:cNvCxnSpPr>
                  <a:stCxn id="886" idx="2"/>
                  <a:endCxn id="884" idx="6"/>
                </p:cNvCxnSpPr>
                <p:nvPr/>
              </p:nvCxnSpPr>
              <p:spPr>
                <a:xfrm>
                  <a:off x="4525829" y="5578158"/>
                  <a:ext cx="340237" cy="0"/>
                </a:xfrm>
                <a:prstGeom prst="line">
                  <a:avLst/>
                </a:prstGeom>
              </p:spPr>
              <p:style>
                <a:lnRef idx="1">
                  <a:schemeClr val="dk1"/>
                </a:lnRef>
                <a:fillRef idx="0">
                  <a:schemeClr val="dk1"/>
                </a:fillRef>
                <a:effectRef idx="0">
                  <a:schemeClr val="dk1"/>
                </a:effectRef>
                <a:fontRef idx="minor">
                  <a:schemeClr val="tx1"/>
                </a:fontRef>
              </p:style>
            </p:cxnSp>
            <p:cxnSp>
              <p:nvCxnSpPr>
                <p:cNvPr id="900" name="Straight Connector 899"/>
                <p:cNvCxnSpPr>
                  <a:stCxn id="886" idx="4"/>
                  <a:endCxn id="882" idx="0"/>
                </p:cNvCxnSpPr>
                <p:nvPr/>
              </p:nvCxnSpPr>
              <p:spPr>
                <a:xfrm>
                  <a:off x="4460931" y="5643056"/>
                  <a:ext cx="0" cy="166103"/>
                </a:xfrm>
                <a:prstGeom prst="line">
                  <a:avLst/>
                </a:prstGeom>
              </p:spPr>
              <p:style>
                <a:lnRef idx="1">
                  <a:schemeClr val="dk1"/>
                </a:lnRef>
                <a:fillRef idx="0">
                  <a:schemeClr val="dk1"/>
                </a:fillRef>
                <a:effectRef idx="0">
                  <a:schemeClr val="dk1"/>
                </a:effectRef>
                <a:fontRef idx="minor">
                  <a:schemeClr val="tx1"/>
                </a:fontRef>
              </p:style>
            </p:cxnSp>
            <p:cxnSp>
              <p:nvCxnSpPr>
                <p:cNvPr id="901" name="Straight Connector 900"/>
                <p:cNvCxnSpPr>
                  <a:stCxn id="884" idx="4"/>
                  <a:endCxn id="883" idx="0"/>
                </p:cNvCxnSpPr>
                <p:nvPr/>
              </p:nvCxnSpPr>
              <p:spPr>
                <a:xfrm>
                  <a:off x="4930964" y="5643056"/>
                  <a:ext cx="0" cy="171400"/>
                </a:xfrm>
                <a:prstGeom prst="line">
                  <a:avLst/>
                </a:prstGeom>
              </p:spPr>
              <p:style>
                <a:lnRef idx="1">
                  <a:schemeClr val="dk1"/>
                </a:lnRef>
                <a:fillRef idx="0">
                  <a:schemeClr val="dk1"/>
                </a:fillRef>
                <a:effectRef idx="0">
                  <a:schemeClr val="dk1"/>
                </a:effectRef>
                <a:fontRef idx="minor">
                  <a:schemeClr val="tx1"/>
                </a:fontRef>
              </p:style>
            </p:cxnSp>
          </p:grpSp>
          <p:grpSp>
            <p:nvGrpSpPr>
              <p:cNvPr id="235" name="Group 234"/>
              <p:cNvGrpSpPr/>
              <p:nvPr/>
            </p:nvGrpSpPr>
            <p:grpSpPr>
              <a:xfrm>
                <a:off x="4357012" y="5082229"/>
                <a:ext cx="499493" cy="873659"/>
                <a:chOff x="4887687" y="4971997"/>
                <a:chExt cx="499493" cy="873659"/>
              </a:xfrm>
            </p:grpSpPr>
            <p:cxnSp>
              <p:nvCxnSpPr>
                <p:cNvPr id="891" name="Straight Connector 890"/>
                <p:cNvCxnSpPr>
                  <a:stCxn id="903" idx="6"/>
                  <a:endCxn id="905" idx="2"/>
                </p:cNvCxnSpPr>
                <p:nvPr/>
              </p:nvCxnSpPr>
              <p:spPr>
                <a:xfrm flipH="1">
                  <a:off x="5017483" y="5036895"/>
                  <a:ext cx="239901" cy="0"/>
                </a:xfrm>
                <a:prstGeom prst="line">
                  <a:avLst/>
                </a:prstGeom>
              </p:spPr>
              <p:style>
                <a:lnRef idx="1">
                  <a:schemeClr val="dk1"/>
                </a:lnRef>
                <a:fillRef idx="0">
                  <a:schemeClr val="dk1"/>
                </a:fillRef>
                <a:effectRef idx="0">
                  <a:schemeClr val="dk1"/>
                </a:effectRef>
                <a:fontRef idx="minor">
                  <a:schemeClr val="tx1"/>
                </a:fontRef>
              </p:style>
            </p:cxnSp>
            <p:cxnSp>
              <p:nvCxnSpPr>
                <p:cNvPr id="895" name="Straight Connector 894"/>
                <p:cNvCxnSpPr>
                  <a:stCxn id="906" idx="0"/>
                  <a:endCxn id="904" idx="4"/>
                </p:cNvCxnSpPr>
                <p:nvPr/>
              </p:nvCxnSpPr>
              <p:spPr>
                <a:xfrm flipV="1">
                  <a:off x="5157708" y="5355046"/>
                  <a:ext cx="0" cy="109534"/>
                </a:xfrm>
                <a:prstGeom prst="line">
                  <a:avLst/>
                </a:prstGeom>
              </p:spPr>
              <p:style>
                <a:lnRef idx="1">
                  <a:schemeClr val="dk1"/>
                </a:lnRef>
                <a:fillRef idx="0">
                  <a:schemeClr val="dk1"/>
                </a:fillRef>
                <a:effectRef idx="0">
                  <a:schemeClr val="dk1"/>
                </a:effectRef>
                <a:fontRef idx="minor">
                  <a:schemeClr val="tx1"/>
                </a:fontRef>
              </p:style>
            </p:cxnSp>
            <p:sp>
              <p:nvSpPr>
                <p:cNvPr id="902" name="Oval 901"/>
                <p:cNvSpPr/>
                <p:nvPr/>
              </p:nvSpPr>
              <p:spPr>
                <a:xfrm flipH="1">
                  <a:off x="5092810" y="571586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Oval 902"/>
                <p:cNvSpPr/>
                <p:nvPr/>
              </p:nvSpPr>
              <p:spPr>
                <a:xfrm flipH="1">
                  <a:off x="5257384" y="4971997"/>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Oval 903"/>
                <p:cNvSpPr/>
                <p:nvPr/>
              </p:nvSpPr>
              <p:spPr>
                <a:xfrm flipH="1">
                  <a:off x="5092810" y="5225250"/>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Oval 904"/>
                <p:cNvSpPr/>
                <p:nvPr/>
              </p:nvSpPr>
              <p:spPr>
                <a:xfrm flipH="1">
                  <a:off x="4887687" y="4971997"/>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Oval 905"/>
                <p:cNvSpPr/>
                <p:nvPr/>
              </p:nvSpPr>
              <p:spPr>
                <a:xfrm flipH="1">
                  <a:off x="5092810" y="5464580"/>
                  <a:ext cx="129796" cy="129796"/>
                </a:xfrm>
                <a:prstGeom prst="ellipse">
                  <a:avLst/>
                </a:prstGeom>
                <a:solidFill>
                  <a:srgbClr val="0070C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7" name="Straight Connector 906"/>
                <p:cNvCxnSpPr>
                  <a:stCxn id="904" idx="7"/>
                  <a:endCxn id="905" idx="3"/>
                </p:cNvCxnSpPr>
                <p:nvPr/>
              </p:nvCxnSpPr>
              <p:spPr>
                <a:xfrm flipH="1" flipV="1">
                  <a:off x="4998475" y="5082785"/>
                  <a:ext cx="113343" cy="161473"/>
                </a:xfrm>
                <a:prstGeom prst="line">
                  <a:avLst/>
                </a:prstGeom>
              </p:spPr>
              <p:style>
                <a:lnRef idx="1">
                  <a:schemeClr val="dk1"/>
                </a:lnRef>
                <a:fillRef idx="0">
                  <a:schemeClr val="dk1"/>
                </a:fillRef>
                <a:effectRef idx="0">
                  <a:schemeClr val="dk1"/>
                </a:effectRef>
                <a:fontRef idx="minor">
                  <a:schemeClr val="tx1"/>
                </a:fontRef>
              </p:style>
            </p:cxnSp>
            <p:cxnSp>
              <p:nvCxnSpPr>
                <p:cNvPr id="908" name="Straight Connector 907"/>
                <p:cNvCxnSpPr>
                  <a:stCxn id="904" idx="1"/>
                  <a:endCxn id="903" idx="4"/>
                </p:cNvCxnSpPr>
                <p:nvPr/>
              </p:nvCxnSpPr>
              <p:spPr>
                <a:xfrm flipV="1">
                  <a:off x="5203598" y="5101793"/>
                  <a:ext cx="118684" cy="142465"/>
                </a:xfrm>
                <a:prstGeom prst="line">
                  <a:avLst/>
                </a:prstGeom>
              </p:spPr>
              <p:style>
                <a:lnRef idx="1">
                  <a:schemeClr val="dk1"/>
                </a:lnRef>
                <a:fillRef idx="0">
                  <a:schemeClr val="dk1"/>
                </a:fillRef>
                <a:effectRef idx="0">
                  <a:schemeClr val="dk1"/>
                </a:effectRef>
                <a:fontRef idx="minor">
                  <a:schemeClr val="tx1"/>
                </a:fontRef>
              </p:style>
            </p:cxnSp>
            <p:cxnSp>
              <p:nvCxnSpPr>
                <p:cNvPr id="909" name="Straight Connector 908"/>
                <p:cNvCxnSpPr>
                  <a:stCxn id="902" idx="0"/>
                  <a:endCxn id="906" idx="4"/>
                </p:cNvCxnSpPr>
                <p:nvPr/>
              </p:nvCxnSpPr>
              <p:spPr>
                <a:xfrm flipV="1">
                  <a:off x="5157708" y="5594376"/>
                  <a:ext cx="0" cy="121484"/>
                </a:xfrm>
                <a:prstGeom prst="line">
                  <a:avLst/>
                </a:prstGeom>
              </p:spPr>
              <p:style>
                <a:lnRef idx="1">
                  <a:schemeClr val="dk1"/>
                </a:lnRef>
                <a:fillRef idx="0">
                  <a:schemeClr val="dk1"/>
                </a:fillRef>
                <a:effectRef idx="0">
                  <a:schemeClr val="dk1"/>
                </a:effectRef>
                <a:fontRef idx="minor">
                  <a:schemeClr val="tx1"/>
                </a:fontRef>
              </p:style>
            </p:cxnSp>
          </p:grpSp>
          <p:grpSp>
            <p:nvGrpSpPr>
              <p:cNvPr id="271" name="Group 270"/>
              <p:cNvGrpSpPr/>
              <p:nvPr/>
            </p:nvGrpSpPr>
            <p:grpSpPr>
              <a:xfrm>
                <a:off x="5136818" y="5240747"/>
                <a:ext cx="591846" cy="735298"/>
                <a:chOff x="5726053" y="5086488"/>
                <a:chExt cx="591846" cy="735298"/>
              </a:xfrm>
            </p:grpSpPr>
            <p:sp>
              <p:nvSpPr>
                <p:cNvPr id="910" name="Oval 909"/>
                <p:cNvSpPr/>
                <p:nvPr/>
              </p:nvSpPr>
              <p:spPr>
                <a:xfrm flipH="1">
                  <a:off x="5741087" y="569199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Oval 910"/>
                <p:cNvSpPr/>
                <p:nvPr/>
              </p:nvSpPr>
              <p:spPr>
                <a:xfrm flipH="1">
                  <a:off x="6188103" y="5677678"/>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Oval 911"/>
                <p:cNvSpPr/>
                <p:nvPr/>
              </p:nvSpPr>
              <p:spPr>
                <a:xfrm flipH="1">
                  <a:off x="5965700" y="5415163"/>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Oval 912"/>
                <p:cNvSpPr/>
                <p:nvPr/>
              </p:nvSpPr>
              <p:spPr>
                <a:xfrm flipH="1">
                  <a:off x="6164323" y="5086488"/>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Oval 913"/>
                <p:cNvSpPr/>
                <p:nvPr/>
              </p:nvSpPr>
              <p:spPr>
                <a:xfrm flipH="1">
                  <a:off x="5726053" y="5086488"/>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5" name="Straight Connector 914"/>
                <p:cNvCxnSpPr>
                  <a:stCxn id="913" idx="6"/>
                  <a:endCxn id="914" idx="2"/>
                </p:cNvCxnSpPr>
                <p:nvPr/>
              </p:nvCxnSpPr>
              <p:spPr>
                <a:xfrm flipH="1">
                  <a:off x="5855849" y="5151386"/>
                  <a:ext cx="308474" cy="0"/>
                </a:xfrm>
                <a:prstGeom prst="line">
                  <a:avLst/>
                </a:prstGeom>
              </p:spPr>
              <p:style>
                <a:lnRef idx="1">
                  <a:schemeClr val="dk1"/>
                </a:lnRef>
                <a:fillRef idx="0">
                  <a:schemeClr val="dk1"/>
                </a:fillRef>
                <a:effectRef idx="0">
                  <a:schemeClr val="dk1"/>
                </a:effectRef>
                <a:fontRef idx="minor">
                  <a:schemeClr val="tx1"/>
                </a:fontRef>
              </p:style>
            </p:cxnSp>
            <p:cxnSp>
              <p:nvCxnSpPr>
                <p:cNvPr id="916" name="Straight Connector 915"/>
                <p:cNvCxnSpPr>
                  <a:stCxn id="912" idx="7"/>
                  <a:endCxn id="914" idx="3"/>
                </p:cNvCxnSpPr>
                <p:nvPr/>
              </p:nvCxnSpPr>
              <p:spPr>
                <a:xfrm flipH="1" flipV="1">
                  <a:off x="5836841" y="5197276"/>
                  <a:ext cx="147867" cy="236895"/>
                </a:xfrm>
                <a:prstGeom prst="line">
                  <a:avLst/>
                </a:prstGeom>
              </p:spPr>
              <p:style>
                <a:lnRef idx="1">
                  <a:schemeClr val="dk1"/>
                </a:lnRef>
                <a:fillRef idx="0">
                  <a:schemeClr val="dk1"/>
                </a:fillRef>
                <a:effectRef idx="0">
                  <a:schemeClr val="dk1"/>
                </a:effectRef>
                <a:fontRef idx="minor">
                  <a:schemeClr val="tx1"/>
                </a:fontRef>
              </p:style>
            </p:cxnSp>
            <p:cxnSp>
              <p:nvCxnSpPr>
                <p:cNvPr id="917" name="Straight Connector 916"/>
                <p:cNvCxnSpPr>
                  <a:stCxn id="912" idx="1"/>
                  <a:endCxn id="913" idx="4"/>
                </p:cNvCxnSpPr>
                <p:nvPr/>
              </p:nvCxnSpPr>
              <p:spPr>
                <a:xfrm flipV="1">
                  <a:off x="6076488" y="5216284"/>
                  <a:ext cx="152733" cy="217887"/>
                </a:xfrm>
                <a:prstGeom prst="line">
                  <a:avLst/>
                </a:prstGeom>
              </p:spPr>
              <p:style>
                <a:lnRef idx="1">
                  <a:schemeClr val="dk1"/>
                </a:lnRef>
                <a:fillRef idx="0">
                  <a:schemeClr val="dk1"/>
                </a:fillRef>
                <a:effectRef idx="0">
                  <a:schemeClr val="dk1"/>
                </a:effectRef>
                <a:fontRef idx="minor">
                  <a:schemeClr val="tx1"/>
                </a:fontRef>
              </p:style>
            </p:cxnSp>
            <p:cxnSp>
              <p:nvCxnSpPr>
                <p:cNvPr id="918" name="Straight Connector 917"/>
                <p:cNvCxnSpPr>
                  <a:stCxn id="912" idx="5"/>
                  <a:endCxn id="910" idx="1"/>
                </p:cNvCxnSpPr>
                <p:nvPr/>
              </p:nvCxnSpPr>
              <p:spPr>
                <a:xfrm flipH="1">
                  <a:off x="5851875" y="5525951"/>
                  <a:ext cx="132833" cy="185047"/>
                </a:xfrm>
                <a:prstGeom prst="line">
                  <a:avLst/>
                </a:prstGeom>
              </p:spPr>
              <p:style>
                <a:lnRef idx="1">
                  <a:schemeClr val="dk1"/>
                </a:lnRef>
                <a:fillRef idx="0">
                  <a:schemeClr val="dk1"/>
                </a:fillRef>
                <a:effectRef idx="0">
                  <a:schemeClr val="dk1"/>
                </a:effectRef>
                <a:fontRef idx="minor">
                  <a:schemeClr val="tx1"/>
                </a:fontRef>
              </p:style>
            </p:cxnSp>
            <p:cxnSp>
              <p:nvCxnSpPr>
                <p:cNvPr id="919" name="Straight Connector 918"/>
                <p:cNvCxnSpPr>
                  <a:stCxn id="912" idx="3"/>
                  <a:endCxn id="911" idx="7"/>
                </p:cNvCxnSpPr>
                <p:nvPr/>
              </p:nvCxnSpPr>
              <p:spPr>
                <a:xfrm>
                  <a:off x="6076488" y="5525951"/>
                  <a:ext cx="130623" cy="170735"/>
                </a:xfrm>
                <a:prstGeom prst="line">
                  <a:avLst/>
                </a:prstGeom>
              </p:spPr>
              <p:style>
                <a:lnRef idx="1">
                  <a:schemeClr val="dk1"/>
                </a:lnRef>
                <a:fillRef idx="0">
                  <a:schemeClr val="dk1"/>
                </a:fillRef>
                <a:effectRef idx="0">
                  <a:schemeClr val="dk1"/>
                </a:effectRef>
                <a:fontRef idx="minor">
                  <a:schemeClr val="tx1"/>
                </a:fontRef>
              </p:style>
            </p:cxnSp>
          </p:grpSp>
          <p:grpSp>
            <p:nvGrpSpPr>
              <p:cNvPr id="334" name="Group 333"/>
              <p:cNvGrpSpPr/>
              <p:nvPr/>
            </p:nvGrpSpPr>
            <p:grpSpPr>
              <a:xfrm>
                <a:off x="6036309" y="5113934"/>
                <a:ext cx="858762" cy="860733"/>
                <a:chOff x="6493508" y="5046202"/>
                <a:chExt cx="858762" cy="860733"/>
              </a:xfrm>
            </p:grpSpPr>
            <p:sp>
              <p:nvSpPr>
                <p:cNvPr id="920" name="Oval 919"/>
                <p:cNvSpPr/>
                <p:nvPr/>
              </p:nvSpPr>
              <p:spPr>
                <a:xfrm flipH="1">
                  <a:off x="6652544" y="577713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Oval 920"/>
                <p:cNvSpPr/>
                <p:nvPr/>
              </p:nvSpPr>
              <p:spPr>
                <a:xfrm flipH="1">
                  <a:off x="7069418" y="577713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Oval 921"/>
                <p:cNvSpPr/>
                <p:nvPr/>
              </p:nvSpPr>
              <p:spPr>
                <a:xfrm flipH="1">
                  <a:off x="6857991" y="504620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Oval 922"/>
                <p:cNvSpPr/>
                <p:nvPr/>
              </p:nvSpPr>
              <p:spPr>
                <a:xfrm flipH="1">
                  <a:off x="7222474" y="534029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Oval 923"/>
                <p:cNvSpPr/>
                <p:nvPr/>
              </p:nvSpPr>
              <p:spPr>
                <a:xfrm flipH="1">
                  <a:off x="6493508" y="532897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5" name="Straight Connector 924"/>
                <p:cNvCxnSpPr>
                  <a:stCxn id="922" idx="5"/>
                  <a:endCxn id="924" idx="1"/>
                </p:cNvCxnSpPr>
                <p:nvPr/>
              </p:nvCxnSpPr>
              <p:spPr>
                <a:xfrm flipH="1">
                  <a:off x="6604296" y="5156990"/>
                  <a:ext cx="272703" cy="190989"/>
                </a:xfrm>
                <a:prstGeom prst="line">
                  <a:avLst/>
                </a:prstGeom>
              </p:spPr>
              <p:style>
                <a:lnRef idx="1">
                  <a:schemeClr val="dk1"/>
                </a:lnRef>
                <a:fillRef idx="0">
                  <a:schemeClr val="dk1"/>
                </a:fillRef>
                <a:effectRef idx="0">
                  <a:schemeClr val="dk1"/>
                </a:effectRef>
                <a:fontRef idx="minor">
                  <a:schemeClr val="tx1"/>
                </a:fontRef>
              </p:style>
            </p:cxnSp>
            <p:cxnSp>
              <p:nvCxnSpPr>
                <p:cNvPr id="926" name="Straight Connector 925"/>
                <p:cNvCxnSpPr>
                  <a:stCxn id="922" idx="3"/>
                  <a:endCxn id="923" idx="7"/>
                </p:cNvCxnSpPr>
                <p:nvPr/>
              </p:nvCxnSpPr>
              <p:spPr>
                <a:xfrm>
                  <a:off x="6968779" y="5156990"/>
                  <a:ext cx="272703" cy="202313"/>
                </a:xfrm>
                <a:prstGeom prst="line">
                  <a:avLst/>
                </a:prstGeom>
              </p:spPr>
              <p:style>
                <a:lnRef idx="1">
                  <a:schemeClr val="dk1"/>
                </a:lnRef>
                <a:fillRef idx="0">
                  <a:schemeClr val="dk1"/>
                </a:fillRef>
                <a:effectRef idx="0">
                  <a:schemeClr val="dk1"/>
                </a:effectRef>
                <a:fontRef idx="minor">
                  <a:schemeClr val="tx1"/>
                </a:fontRef>
              </p:style>
            </p:cxnSp>
            <p:cxnSp>
              <p:nvCxnSpPr>
                <p:cNvPr id="927" name="Straight Connector 926"/>
                <p:cNvCxnSpPr>
                  <a:stCxn id="921" idx="1"/>
                  <a:endCxn id="923" idx="4"/>
                </p:cNvCxnSpPr>
                <p:nvPr/>
              </p:nvCxnSpPr>
              <p:spPr>
                <a:xfrm flipV="1">
                  <a:off x="7180206" y="5470091"/>
                  <a:ext cx="107166" cy="326056"/>
                </a:xfrm>
                <a:prstGeom prst="line">
                  <a:avLst/>
                </a:prstGeom>
              </p:spPr>
              <p:style>
                <a:lnRef idx="1">
                  <a:schemeClr val="dk1"/>
                </a:lnRef>
                <a:fillRef idx="0">
                  <a:schemeClr val="dk1"/>
                </a:fillRef>
                <a:effectRef idx="0">
                  <a:schemeClr val="dk1"/>
                </a:effectRef>
                <a:fontRef idx="minor">
                  <a:schemeClr val="tx1"/>
                </a:fontRef>
              </p:style>
            </p:cxnSp>
            <p:cxnSp>
              <p:nvCxnSpPr>
                <p:cNvPr id="928" name="Straight Connector 927"/>
                <p:cNvCxnSpPr>
                  <a:stCxn id="921" idx="6"/>
                  <a:endCxn id="920" idx="2"/>
                </p:cNvCxnSpPr>
                <p:nvPr/>
              </p:nvCxnSpPr>
              <p:spPr>
                <a:xfrm flipH="1">
                  <a:off x="6782340" y="5842037"/>
                  <a:ext cx="287078" cy="0"/>
                </a:xfrm>
                <a:prstGeom prst="line">
                  <a:avLst/>
                </a:prstGeom>
              </p:spPr>
              <p:style>
                <a:lnRef idx="1">
                  <a:schemeClr val="dk1"/>
                </a:lnRef>
                <a:fillRef idx="0">
                  <a:schemeClr val="dk1"/>
                </a:fillRef>
                <a:effectRef idx="0">
                  <a:schemeClr val="dk1"/>
                </a:effectRef>
                <a:fontRef idx="minor">
                  <a:schemeClr val="tx1"/>
                </a:fontRef>
              </p:style>
            </p:cxnSp>
            <p:cxnSp>
              <p:nvCxnSpPr>
                <p:cNvPr id="929" name="Straight Connector 928"/>
                <p:cNvCxnSpPr>
                  <a:stCxn id="920" idx="7"/>
                  <a:endCxn id="924" idx="4"/>
                </p:cNvCxnSpPr>
                <p:nvPr/>
              </p:nvCxnSpPr>
              <p:spPr>
                <a:xfrm flipH="1" flipV="1">
                  <a:off x="6558406" y="5458767"/>
                  <a:ext cx="113146" cy="337380"/>
                </a:xfrm>
                <a:prstGeom prst="line">
                  <a:avLst/>
                </a:prstGeom>
              </p:spPr>
              <p:style>
                <a:lnRef idx="1">
                  <a:schemeClr val="dk1"/>
                </a:lnRef>
                <a:fillRef idx="0">
                  <a:schemeClr val="dk1"/>
                </a:fillRef>
                <a:effectRef idx="0">
                  <a:schemeClr val="dk1"/>
                </a:effectRef>
                <a:fontRef idx="minor">
                  <a:schemeClr val="tx1"/>
                </a:fontRef>
              </p:style>
            </p:cxnSp>
          </p:grpSp>
          <p:grpSp>
            <p:nvGrpSpPr>
              <p:cNvPr id="377" name="Group 376"/>
              <p:cNvGrpSpPr/>
              <p:nvPr/>
            </p:nvGrpSpPr>
            <p:grpSpPr>
              <a:xfrm>
                <a:off x="7139159" y="4962602"/>
                <a:ext cx="642129" cy="997119"/>
                <a:chOff x="7765690" y="4894870"/>
                <a:chExt cx="642129" cy="997119"/>
              </a:xfrm>
            </p:grpSpPr>
            <p:cxnSp>
              <p:nvCxnSpPr>
                <p:cNvPr id="690" name="Straight Connector 689"/>
                <p:cNvCxnSpPr>
                  <a:stCxn id="933" idx="7"/>
                  <a:endCxn id="934" idx="3"/>
                </p:cNvCxnSpPr>
                <p:nvPr/>
              </p:nvCxnSpPr>
              <p:spPr>
                <a:xfrm flipH="1" flipV="1">
                  <a:off x="8130239" y="5005658"/>
                  <a:ext cx="166792" cy="150350"/>
                </a:xfrm>
                <a:prstGeom prst="line">
                  <a:avLst/>
                </a:prstGeom>
              </p:spPr>
              <p:style>
                <a:lnRef idx="1">
                  <a:schemeClr val="dk1"/>
                </a:lnRef>
                <a:fillRef idx="0">
                  <a:schemeClr val="dk1"/>
                </a:fillRef>
                <a:effectRef idx="0">
                  <a:schemeClr val="dk1"/>
                </a:effectRef>
                <a:fontRef idx="minor">
                  <a:schemeClr val="tx1"/>
                </a:fontRef>
              </p:style>
            </p:cxnSp>
            <p:cxnSp>
              <p:nvCxnSpPr>
                <p:cNvPr id="887" name="Straight Connector 886"/>
                <p:cNvCxnSpPr>
                  <a:stCxn id="932" idx="1"/>
                  <a:endCxn id="934" idx="5"/>
                </p:cNvCxnSpPr>
                <p:nvPr/>
              </p:nvCxnSpPr>
              <p:spPr>
                <a:xfrm flipV="1">
                  <a:off x="7876478" y="5005658"/>
                  <a:ext cx="161981" cy="150350"/>
                </a:xfrm>
                <a:prstGeom prst="line">
                  <a:avLst/>
                </a:prstGeom>
              </p:spPr>
              <p:style>
                <a:lnRef idx="1">
                  <a:schemeClr val="dk1"/>
                </a:lnRef>
                <a:fillRef idx="0">
                  <a:schemeClr val="dk1"/>
                </a:fillRef>
                <a:effectRef idx="0">
                  <a:schemeClr val="dk1"/>
                </a:effectRef>
                <a:fontRef idx="minor">
                  <a:schemeClr val="tx1"/>
                </a:fontRef>
              </p:style>
            </p:cxnSp>
            <p:cxnSp>
              <p:nvCxnSpPr>
                <p:cNvPr id="888" name="Straight Connector 887"/>
                <p:cNvCxnSpPr>
                  <a:stCxn id="930" idx="7"/>
                  <a:endCxn id="932" idx="3"/>
                </p:cNvCxnSpPr>
                <p:nvPr/>
              </p:nvCxnSpPr>
              <p:spPr>
                <a:xfrm flipH="1" flipV="1">
                  <a:off x="7876478" y="5247788"/>
                  <a:ext cx="165001" cy="159077"/>
                </a:xfrm>
                <a:prstGeom prst="line">
                  <a:avLst/>
                </a:prstGeom>
              </p:spPr>
              <p:style>
                <a:lnRef idx="1">
                  <a:schemeClr val="dk1"/>
                </a:lnRef>
                <a:fillRef idx="0">
                  <a:schemeClr val="dk1"/>
                </a:fillRef>
                <a:effectRef idx="0">
                  <a:schemeClr val="dk1"/>
                </a:effectRef>
                <a:fontRef idx="minor">
                  <a:schemeClr val="tx1"/>
                </a:fontRef>
              </p:style>
            </p:cxnSp>
            <p:cxnSp>
              <p:nvCxnSpPr>
                <p:cNvPr id="889" name="Straight Connector 888"/>
                <p:cNvCxnSpPr>
                  <a:stCxn id="930" idx="1"/>
                  <a:endCxn id="933" idx="5"/>
                </p:cNvCxnSpPr>
                <p:nvPr/>
              </p:nvCxnSpPr>
              <p:spPr>
                <a:xfrm flipV="1">
                  <a:off x="8133259" y="5247788"/>
                  <a:ext cx="163772" cy="159077"/>
                </a:xfrm>
                <a:prstGeom prst="line">
                  <a:avLst/>
                </a:prstGeom>
              </p:spPr>
              <p:style>
                <a:lnRef idx="1">
                  <a:schemeClr val="dk1"/>
                </a:lnRef>
                <a:fillRef idx="0">
                  <a:schemeClr val="dk1"/>
                </a:fillRef>
                <a:effectRef idx="0">
                  <a:schemeClr val="dk1"/>
                </a:effectRef>
                <a:fontRef idx="minor">
                  <a:schemeClr val="tx1"/>
                </a:fontRef>
              </p:style>
            </p:cxnSp>
            <p:cxnSp>
              <p:nvCxnSpPr>
                <p:cNvPr id="890" name="Straight Connector 889"/>
                <p:cNvCxnSpPr>
                  <a:stCxn id="931" idx="0"/>
                  <a:endCxn id="930" idx="4"/>
                </p:cNvCxnSpPr>
                <p:nvPr/>
              </p:nvCxnSpPr>
              <p:spPr>
                <a:xfrm flipV="1">
                  <a:off x="8084349" y="5517653"/>
                  <a:ext cx="3020" cy="244540"/>
                </a:xfrm>
                <a:prstGeom prst="line">
                  <a:avLst/>
                </a:prstGeom>
              </p:spPr>
              <p:style>
                <a:lnRef idx="1">
                  <a:schemeClr val="dk1"/>
                </a:lnRef>
                <a:fillRef idx="0">
                  <a:schemeClr val="dk1"/>
                </a:fillRef>
                <a:effectRef idx="0">
                  <a:schemeClr val="dk1"/>
                </a:effectRef>
                <a:fontRef idx="minor">
                  <a:schemeClr val="tx1"/>
                </a:fontRef>
              </p:style>
            </p:cxnSp>
            <p:sp>
              <p:nvSpPr>
                <p:cNvPr id="930" name="Oval 929"/>
                <p:cNvSpPr/>
                <p:nvPr/>
              </p:nvSpPr>
              <p:spPr>
                <a:xfrm flipH="1">
                  <a:off x="8022471" y="5387857"/>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Oval 930"/>
                <p:cNvSpPr/>
                <p:nvPr/>
              </p:nvSpPr>
              <p:spPr>
                <a:xfrm flipH="1">
                  <a:off x="8019451" y="576219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Oval 931"/>
                <p:cNvSpPr/>
                <p:nvPr/>
              </p:nvSpPr>
              <p:spPr>
                <a:xfrm flipH="1">
                  <a:off x="7765690" y="5137000"/>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p:cNvSpPr/>
                <p:nvPr/>
              </p:nvSpPr>
              <p:spPr>
                <a:xfrm flipH="1">
                  <a:off x="8278023" y="5137000"/>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Oval 933"/>
                <p:cNvSpPr/>
                <p:nvPr/>
              </p:nvSpPr>
              <p:spPr>
                <a:xfrm flipH="1">
                  <a:off x="8019451" y="4894870"/>
                  <a:ext cx="129796" cy="129796"/>
                </a:xfrm>
                <a:prstGeom prst="ellipse">
                  <a:avLst/>
                </a:prstGeom>
                <a:solidFill>
                  <a:srgbClr val="0070C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0" name="Group 389"/>
              <p:cNvGrpSpPr/>
              <p:nvPr/>
            </p:nvGrpSpPr>
            <p:grpSpPr>
              <a:xfrm>
                <a:off x="7946609" y="4969732"/>
                <a:ext cx="642129" cy="997119"/>
                <a:chOff x="8776343" y="4918933"/>
                <a:chExt cx="642129" cy="997119"/>
              </a:xfrm>
            </p:grpSpPr>
            <p:cxnSp>
              <p:nvCxnSpPr>
                <p:cNvPr id="936" name="Straight Connector 935"/>
                <p:cNvCxnSpPr>
                  <a:stCxn id="944" idx="7"/>
                  <a:endCxn id="945" idx="3"/>
                </p:cNvCxnSpPr>
                <p:nvPr/>
              </p:nvCxnSpPr>
              <p:spPr>
                <a:xfrm flipH="1" flipV="1">
                  <a:off x="9140892" y="5029721"/>
                  <a:ext cx="166792" cy="150350"/>
                </a:xfrm>
                <a:prstGeom prst="line">
                  <a:avLst/>
                </a:prstGeom>
              </p:spPr>
              <p:style>
                <a:lnRef idx="1">
                  <a:schemeClr val="dk1"/>
                </a:lnRef>
                <a:fillRef idx="0">
                  <a:schemeClr val="dk1"/>
                </a:fillRef>
                <a:effectRef idx="0">
                  <a:schemeClr val="dk1"/>
                </a:effectRef>
                <a:fontRef idx="minor">
                  <a:schemeClr val="tx1"/>
                </a:fontRef>
              </p:style>
            </p:cxnSp>
            <p:cxnSp>
              <p:nvCxnSpPr>
                <p:cNvPr id="937" name="Straight Connector 936"/>
                <p:cNvCxnSpPr>
                  <a:stCxn id="943" idx="1"/>
                  <a:endCxn id="945" idx="5"/>
                </p:cNvCxnSpPr>
                <p:nvPr/>
              </p:nvCxnSpPr>
              <p:spPr>
                <a:xfrm flipV="1">
                  <a:off x="8887131" y="5029721"/>
                  <a:ext cx="161981" cy="150350"/>
                </a:xfrm>
                <a:prstGeom prst="line">
                  <a:avLst/>
                </a:prstGeom>
              </p:spPr>
              <p:style>
                <a:lnRef idx="1">
                  <a:schemeClr val="dk1"/>
                </a:lnRef>
                <a:fillRef idx="0">
                  <a:schemeClr val="dk1"/>
                </a:fillRef>
                <a:effectRef idx="0">
                  <a:schemeClr val="dk1"/>
                </a:effectRef>
                <a:fontRef idx="minor">
                  <a:schemeClr val="tx1"/>
                </a:fontRef>
              </p:style>
            </p:cxnSp>
            <p:cxnSp>
              <p:nvCxnSpPr>
                <p:cNvPr id="938" name="Straight Connector 937"/>
                <p:cNvCxnSpPr>
                  <a:stCxn id="941" idx="7"/>
                  <a:endCxn id="943" idx="3"/>
                </p:cNvCxnSpPr>
                <p:nvPr/>
              </p:nvCxnSpPr>
              <p:spPr>
                <a:xfrm flipH="1" flipV="1">
                  <a:off x="8887131" y="5271851"/>
                  <a:ext cx="165001" cy="159077"/>
                </a:xfrm>
                <a:prstGeom prst="line">
                  <a:avLst/>
                </a:prstGeom>
              </p:spPr>
              <p:style>
                <a:lnRef idx="1">
                  <a:schemeClr val="dk1"/>
                </a:lnRef>
                <a:fillRef idx="0">
                  <a:schemeClr val="dk1"/>
                </a:fillRef>
                <a:effectRef idx="0">
                  <a:schemeClr val="dk1"/>
                </a:effectRef>
                <a:fontRef idx="minor">
                  <a:schemeClr val="tx1"/>
                </a:fontRef>
              </p:style>
            </p:cxnSp>
            <p:cxnSp>
              <p:nvCxnSpPr>
                <p:cNvPr id="939" name="Straight Connector 938"/>
                <p:cNvCxnSpPr>
                  <a:stCxn id="941" idx="1"/>
                  <a:endCxn id="944" idx="5"/>
                </p:cNvCxnSpPr>
                <p:nvPr/>
              </p:nvCxnSpPr>
              <p:spPr>
                <a:xfrm flipV="1">
                  <a:off x="9143912" y="5271851"/>
                  <a:ext cx="163772" cy="159077"/>
                </a:xfrm>
                <a:prstGeom prst="line">
                  <a:avLst/>
                </a:prstGeom>
              </p:spPr>
              <p:style>
                <a:lnRef idx="1">
                  <a:schemeClr val="dk1"/>
                </a:lnRef>
                <a:fillRef idx="0">
                  <a:schemeClr val="dk1"/>
                </a:fillRef>
                <a:effectRef idx="0">
                  <a:schemeClr val="dk1"/>
                </a:effectRef>
                <a:fontRef idx="minor">
                  <a:schemeClr val="tx1"/>
                </a:fontRef>
              </p:style>
            </p:cxnSp>
            <p:cxnSp>
              <p:nvCxnSpPr>
                <p:cNvPr id="940" name="Straight Connector 939"/>
                <p:cNvCxnSpPr>
                  <a:stCxn id="942" idx="0"/>
                  <a:endCxn id="941" idx="4"/>
                </p:cNvCxnSpPr>
                <p:nvPr/>
              </p:nvCxnSpPr>
              <p:spPr>
                <a:xfrm flipV="1">
                  <a:off x="9095002" y="5541716"/>
                  <a:ext cx="3020" cy="244540"/>
                </a:xfrm>
                <a:prstGeom prst="line">
                  <a:avLst/>
                </a:prstGeom>
              </p:spPr>
              <p:style>
                <a:lnRef idx="1">
                  <a:schemeClr val="dk1"/>
                </a:lnRef>
                <a:fillRef idx="0">
                  <a:schemeClr val="dk1"/>
                </a:fillRef>
                <a:effectRef idx="0">
                  <a:schemeClr val="dk1"/>
                </a:effectRef>
                <a:fontRef idx="minor">
                  <a:schemeClr val="tx1"/>
                </a:fontRef>
              </p:style>
            </p:cxnSp>
            <p:sp>
              <p:nvSpPr>
                <p:cNvPr id="941" name="Oval 940"/>
                <p:cNvSpPr/>
                <p:nvPr/>
              </p:nvSpPr>
              <p:spPr>
                <a:xfrm flipH="1">
                  <a:off x="9033124" y="5411920"/>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Oval 941"/>
                <p:cNvSpPr/>
                <p:nvPr/>
              </p:nvSpPr>
              <p:spPr>
                <a:xfrm flipH="1">
                  <a:off x="9030104" y="578625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p:cNvSpPr/>
                <p:nvPr/>
              </p:nvSpPr>
              <p:spPr>
                <a:xfrm flipH="1">
                  <a:off x="8776343" y="5161063"/>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Oval 943"/>
                <p:cNvSpPr/>
                <p:nvPr/>
              </p:nvSpPr>
              <p:spPr>
                <a:xfrm flipH="1">
                  <a:off x="9288676" y="5161063"/>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p:cNvSpPr/>
                <p:nvPr/>
              </p:nvSpPr>
              <p:spPr>
                <a:xfrm flipH="1">
                  <a:off x="9030104" y="4918933"/>
                  <a:ext cx="129796" cy="129796"/>
                </a:xfrm>
                <a:prstGeom prst="ellipse">
                  <a:avLst/>
                </a:prstGeom>
                <a:solidFill>
                  <a:srgbClr val="0070C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6" name="Straight Connector 945"/>
                <p:cNvCxnSpPr>
                  <a:stCxn id="941" idx="0"/>
                  <a:endCxn id="945" idx="4"/>
                </p:cNvCxnSpPr>
                <p:nvPr/>
              </p:nvCxnSpPr>
              <p:spPr>
                <a:xfrm flipH="1" flipV="1">
                  <a:off x="9095002" y="5048729"/>
                  <a:ext cx="3020" cy="363191"/>
                </a:xfrm>
                <a:prstGeom prst="line">
                  <a:avLst/>
                </a:prstGeom>
              </p:spPr>
              <p:style>
                <a:lnRef idx="1">
                  <a:schemeClr val="dk1"/>
                </a:lnRef>
                <a:fillRef idx="0">
                  <a:schemeClr val="dk1"/>
                </a:fillRef>
                <a:effectRef idx="0">
                  <a:schemeClr val="dk1"/>
                </a:effectRef>
                <a:fontRef idx="minor">
                  <a:schemeClr val="tx1"/>
                </a:fontRef>
              </p:style>
            </p:cxnSp>
          </p:grpSp>
          <p:grpSp>
            <p:nvGrpSpPr>
              <p:cNvPr id="468" name="Group 467"/>
              <p:cNvGrpSpPr/>
              <p:nvPr/>
            </p:nvGrpSpPr>
            <p:grpSpPr>
              <a:xfrm>
                <a:off x="8730135" y="5218227"/>
                <a:ext cx="558390" cy="735298"/>
                <a:chOff x="9864666" y="5082762"/>
                <a:chExt cx="558390" cy="735298"/>
              </a:xfrm>
            </p:grpSpPr>
            <p:sp>
              <p:nvSpPr>
                <p:cNvPr id="948" name="Oval 947"/>
                <p:cNvSpPr/>
                <p:nvPr/>
              </p:nvSpPr>
              <p:spPr>
                <a:xfrm flipH="1">
                  <a:off x="9864666" y="568826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p:cNvSpPr/>
                <p:nvPr/>
              </p:nvSpPr>
              <p:spPr>
                <a:xfrm flipH="1">
                  <a:off x="10287902" y="568231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Oval 949"/>
                <p:cNvSpPr/>
                <p:nvPr/>
              </p:nvSpPr>
              <p:spPr>
                <a:xfrm flipH="1">
                  <a:off x="10076284" y="5382536"/>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p:cNvSpPr/>
                <p:nvPr/>
              </p:nvSpPr>
              <p:spPr>
                <a:xfrm flipH="1">
                  <a:off x="10293260" y="508276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Oval 951"/>
                <p:cNvSpPr/>
                <p:nvPr/>
              </p:nvSpPr>
              <p:spPr>
                <a:xfrm flipH="1">
                  <a:off x="9864666" y="508276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3" name="Straight Connector 952"/>
                <p:cNvCxnSpPr>
                  <a:stCxn id="951" idx="6"/>
                  <a:endCxn id="952" idx="2"/>
                </p:cNvCxnSpPr>
                <p:nvPr/>
              </p:nvCxnSpPr>
              <p:spPr>
                <a:xfrm flipH="1">
                  <a:off x="9994462" y="5147660"/>
                  <a:ext cx="298798" cy="0"/>
                </a:xfrm>
                <a:prstGeom prst="line">
                  <a:avLst/>
                </a:prstGeom>
              </p:spPr>
              <p:style>
                <a:lnRef idx="1">
                  <a:schemeClr val="dk1"/>
                </a:lnRef>
                <a:fillRef idx="0">
                  <a:schemeClr val="dk1"/>
                </a:fillRef>
                <a:effectRef idx="0">
                  <a:schemeClr val="dk1"/>
                </a:effectRef>
                <a:fontRef idx="minor">
                  <a:schemeClr val="tx1"/>
                </a:fontRef>
              </p:style>
            </p:cxnSp>
            <p:cxnSp>
              <p:nvCxnSpPr>
                <p:cNvPr id="954" name="Straight Connector 953"/>
                <p:cNvCxnSpPr>
                  <a:stCxn id="950" idx="7"/>
                  <a:endCxn id="952" idx="3"/>
                </p:cNvCxnSpPr>
                <p:nvPr/>
              </p:nvCxnSpPr>
              <p:spPr>
                <a:xfrm flipH="1" flipV="1">
                  <a:off x="9975454" y="5193550"/>
                  <a:ext cx="119838" cy="207994"/>
                </a:xfrm>
                <a:prstGeom prst="line">
                  <a:avLst/>
                </a:prstGeom>
              </p:spPr>
              <p:style>
                <a:lnRef idx="1">
                  <a:schemeClr val="dk1"/>
                </a:lnRef>
                <a:fillRef idx="0">
                  <a:schemeClr val="dk1"/>
                </a:fillRef>
                <a:effectRef idx="0">
                  <a:schemeClr val="dk1"/>
                </a:effectRef>
                <a:fontRef idx="minor">
                  <a:schemeClr val="tx1"/>
                </a:fontRef>
              </p:style>
            </p:cxnSp>
            <p:cxnSp>
              <p:nvCxnSpPr>
                <p:cNvPr id="955" name="Straight Connector 954"/>
                <p:cNvCxnSpPr>
                  <a:stCxn id="950" idx="1"/>
                  <a:endCxn id="951" idx="5"/>
                </p:cNvCxnSpPr>
                <p:nvPr/>
              </p:nvCxnSpPr>
              <p:spPr>
                <a:xfrm flipV="1">
                  <a:off x="10187072" y="5193550"/>
                  <a:ext cx="125196" cy="207994"/>
                </a:xfrm>
                <a:prstGeom prst="line">
                  <a:avLst/>
                </a:prstGeom>
              </p:spPr>
              <p:style>
                <a:lnRef idx="1">
                  <a:schemeClr val="dk1"/>
                </a:lnRef>
                <a:fillRef idx="0">
                  <a:schemeClr val="dk1"/>
                </a:fillRef>
                <a:effectRef idx="0">
                  <a:schemeClr val="dk1"/>
                </a:effectRef>
                <a:fontRef idx="minor">
                  <a:schemeClr val="tx1"/>
                </a:fontRef>
              </p:style>
            </p:cxnSp>
            <p:cxnSp>
              <p:nvCxnSpPr>
                <p:cNvPr id="956" name="Straight Connector 955"/>
                <p:cNvCxnSpPr>
                  <a:stCxn id="950" idx="5"/>
                  <a:endCxn id="948" idx="1"/>
                </p:cNvCxnSpPr>
                <p:nvPr/>
              </p:nvCxnSpPr>
              <p:spPr>
                <a:xfrm flipH="1">
                  <a:off x="9975454" y="5493324"/>
                  <a:ext cx="119838" cy="213948"/>
                </a:xfrm>
                <a:prstGeom prst="line">
                  <a:avLst/>
                </a:prstGeom>
              </p:spPr>
              <p:style>
                <a:lnRef idx="1">
                  <a:schemeClr val="dk1"/>
                </a:lnRef>
                <a:fillRef idx="0">
                  <a:schemeClr val="dk1"/>
                </a:fillRef>
                <a:effectRef idx="0">
                  <a:schemeClr val="dk1"/>
                </a:effectRef>
                <a:fontRef idx="minor">
                  <a:schemeClr val="tx1"/>
                </a:fontRef>
              </p:style>
            </p:cxnSp>
            <p:cxnSp>
              <p:nvCxnSpPr>
                <p:cNvPr id="957" name="Straight Connector 956"/>
                <p:cNvCxnSpPr>
                  <a:stCxn id="950" idx="3"/>
                  <a:endCxn id="949" idx="7"/>
                </p:cNvCxnSpPr>
                <p:nvPr/>
              </p:nvCxnSpPr>
              <p:spPr>
                <a:xfrm>
                  <a:off x="10187072" y="5493324"/>
                  <a:ext cx="119838" cy="207994"/>
                </a:xfrm>
                <a:prstGeom prst="line">
                  <a:avLst/>
                </a:prstGeom>
              </p:spPr>
              <p:style>
                <a:lnRef idx="1">
                  <a:schemeClr val="dk1"/>
                </a:lnRef>
                <a:fillRef idx="0">
                  <a:schemeClr val="dk1"/>
                </a:fillRef>
                <a:effectRef idx="0">
                  <a:schemeClr val="dk1"/>
                </a:effectRef>
                <a:fontRef idx="minor">
                  <a:schemeClr val="tx1"/>
                </a:fontRef>
              </p:style>
            </p:cxnSp>
            <p:cxnSp>
              <p:nvCxnSpPr>
                <p:cNvPr id="958" name="Straight Connector 957"/>
                <p:cNvCxnSpPr>
                  <a:stCxn id="949" idx="6"/>
                  <a:endCxn id="948" idx="2"/>
                </p:cNvCxnSpPr>
                <p:nvPr/>
              </p:nvCxnSpPr>
              <p:spPr>
                <a:xfrm flipH="1">
                  <a:off x="9994462" y="5747208"/>
                  <a:ext cx="293440" cy="5954"/>
                </a:xfrm>
                <a:prstGeom prst="line">
                  <a:avLst/>
                </a:prstGeom>
              </p:spPr>
              <p:style>
                <a:lnRef idx="1">
                  <a:schemeClr val="dk1"/>
                </a:lnRef>
                <a:fillRef idx="0">
                  <a:schemeClr val="dk1"/>
                </a:fillRef>
                <a:effectRef idx="0">
                  <a:schemeClr val="dk1"/>
                </a:effectRef>
                <a:fontRef idx="minor">
                  <a:schemeClr val="tx1"/>
                </a:fontRef>
              </p:style>
            </p:cxnSp>
          </p:grpSp>
          <p:grpSp>
            <p:nvGrpSpPr>
              <p:cNvPr id="959" name="Group 958"/>
              <p:cNvGrpSpPr/>
              <p:nvPr/>
            </p:nvGrpSpPr>
            <p:grpSpPr>
              <a:xfrm>
                <a:off x="9528472" y="4940290"/>
                <a:ext cx="642129" cy="997119"/>
                <a:chOff x="8776343" y="4918933"/>
                <a:chExt cx="642129" cy="997119"/>
              </a:xfrm>
            </p:grpSpPr>
            <p:cxnSp>
              <p:nvCxnSpPr>
                <p:cNvPr id="960" name="Straight Connector 959"/>
                <p:cNvCxnSpPr>
                  <a:stCxn id="968" idx="7"/>
                  <a:endCxn id="969" idx="3"/>
                </p:cNvCxnSpPr>
                <p:nvPr/>
              </p:nvCxnSpPr>
              <p:spPr>
                <a:xfrm flipH="1" flipV="1">
                  <a:off x="9140892" y="5029721"/>
                  <a:ext cx="166792" cy="150350"/>
                </a:xfrm>
                <a:prstGeom prst="line">
                  <a:avLst/>
                </a:prstGeom>
              </p:spPr>
              <p:style>
                <a:lnRef idx="1">
                  <a:schemeClr val="dk1"/>
                </a:lnRef>
                <a:fillRef idx="0">
                  <a:schemeClr val="dk1"/>
                </a:fillRef>
                <a:effectRef idx="0">
                  <a:schemeClr val="dk1"/>
                </a:effectRef>
                <a:fontRef idx="minor">
                  <a:schemeClr val="tx1"/>
                </a:fontRef>
              </p:style>
            </p:cxnSp>
            <p:cxnSp>
              <p:nvCxnSpPr>
                <p:cNvPr id="961" name="Straight Connector 960"/>
                <p:cNvCxnSpPr>
                  <a:stCxn id="967" idx="1"/>
                  <a:endCxn id="969" idx="5"/>
                </p:cNvCxnSpPr>
                <p:nvPr/>
              </p:nvCxnSpPr>
              <p:spPr>
                <a:xfrm flipV="1">
                  <a:off x="8887131" y="5029721"/>
                  <a:ext cx="161981" cy="150350"/>
                </a:xfrm>
                <a:prstGeom prst="line">
                  <a:avLst/>
                </a:prstGeom>
              </p:spPr>
              <p:style>
                <a:lnRef idx="1">
                  <a:schemeClr val="dk1"/>
                </a:lnRef>
                <a:fillRef idx="0">
                  <a:schemeClr val="dk1"/>
                </a:fillRef>
                <a:effectRef idx="0">
                  <a:schemeClr val="dk1"/>
                </a:effectRef>
                <a:fontRef idx="minor">
                  <a:schemeClr val="tx1"/>
                </a:fontRef>
              </p:style>
            </p:cxnSp>
            <p:cxnSp>
              <p:nvCxnSpPr>
                <p:cNvPr id="962" name="Straight Connector 961"/>
                <p:cNvCxnSpPr>
                  <a:stCxn id="965" idx="7"/>
                  <a:endCxn id="967" idx="3"/>
                </p:cNvCxnSpPr>
                <p:nvPr/>
              </p:nvCxnSpPr>
              <p:spPr>
                <a:xfrm flipH="1" flipV="1">
                  <a:off x="8887131" y="5271851"/>
                  <a:ext cx="165001" cy="159077"/>
                </a:xfrm>
                <a:prstGeom prst="line">
                  <a:avLst/>
                </a:prstGeom>
              </p:spPr>
              <p:style>
                <a:lnRef idx="1">
                  <a:schemeClr val="dk1"/>
                </a:lnRef>
                <a:fillRef idx="0">
                  <a:schemeClr val="dk1"/>
                </a:fillRef>
                <a:effectRef idx="0">
                  <a:schemeClr val="dk1"/>
                </a:effectRef>
                <a:fontRef idx="minor">
                  <a:schemeClr val="tx1"/>
                </a:fontRef>
              </p:style>
            </p:cxnSp>
            <p:cxnSp>
              <p:nvCxnSpPr>
                <p:cNvPr id="963" name="Straight Connector 962"/>
                <p:cNvCxnSpPr>
                  <a:stCxn id="965" idx="1"/>
                  <a:endCxn id="968" idx="5"/>
                </p:cNvCxnSpPr>
                <p:nvPr/>
              </p:nvCxnSpPr>
              <p:spPr>
                <a:xfrm flipV="1">
                  <a:off x="9143912" y="5271851"/>
                  <a:ext cx="163772" cy="159077"/>
                </a:xfrm>
                <a:prstGeom prst="line">
                  <a:avLst/>
                </a:prstGeom>
              </p:spPr>
              <p:style>
                <a:lnRef idx="1">
                  <a:schemeClr val="dk1"/>
                </a:lnRef>
                <a:fillRef idx="0">
                  <a:schemeClr val="dk1"/>
                </a:fillRef>
                <a:effectRef idx="0">
                  <a:schemeClr val="dk1"/>
                </a:effectRef>
                <a:fontRef idx="minor">
                  <a:schemeClr val="tx1"/>
                </a:fontRef>
              </p:style>
            </p:cxnSp>
            <p:cxnSp>
              <p:nvCxnSpPr>
                <p:cNvPr id="964" name="Straight Connector 963"/>
                <p:cNvCxnSpPr>
                  <a:stCxn id="966" idx="0"/>
                  <a:endCxn id="965" idx="4"/>
                </p:cNvCxnSpPr>
                <p:nvPr/>
              </p:nvCxnSpPr>
              <p:spPr>
                <a:xfrm flipV="1">
                  <a:off x="9095002" y="5541716"/>
                  <a:ext cx="3020" cy="244540"/>
                </a:xfrm>
                <a:prstGeom prst="line">
                  <a:avLst/>
                </a:prstGeom>
              </p:spPr>
              <p:style>
                <a:lnRef idx="1">
                  <a:schemeClr val="dk1"/>
                </a:lnRef>
                <a:fillRef idx="0">
                  <a:schemeClr val="dk1"/>
                </a:fillRef>
                <a:effectRef idx="0">
                  <a:schemeClr val="dk1"/>
                </a:effectRef>
                <a:fontRef idx="minor">
                  <a:schemeClr val="tx1"/>
                </a:fontRef>
              </p:style>
            </p:cxnSp>
            <p:sp>
              <p:nvSpPr>
                <p:cNvPr id="965" name="Oval 964"/>
                <p:cNvSpPr/>
                <p:nvPr/>
              </p:nvSpPr>
              <p:spPr>
                <a:xfrm flipH="1">
                  <a:off x="9033124" y="5411920"/>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Oval 965"/>
                <p:cNvSpPr/>
                <p:nvPr/>
              </p:nvSpPr>
              <p:spPr>
                <a:xfrm flipH="1">
                  <a:off x="9030104" y="578625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p:cNvSpPr/>
                <p:nvPr/>
              </p:nvSpPr>
              <p:spPr>
                <a:xfrm flipH="1">
                  <a:off x="8776343" y="5161063"/>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p:cNvSpPr/>
                <p:nvPr/>
              </p:nvSpPr>
              <p:spPr>
                <a:xfrm flipH="1">
                  <a:off x="9288676" y="5161063"/>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Oval 968"/>
                <p:cNvSpPr/>
                <p:nvPr/>
              </p:nvSpPr>
              <p:spPr>
                <a:xfrm flipH="1">
                  <a:off x="9030104" y="4918933"/>
                  <a:ext cx="129796" cy="129796"/>
                </a:xfrm>
                <a:prstGeom prst="ellipse">
                  <a:avLst/>
                </a:prstGeom>
                <a:solidFill>
                  <a:srgbClr val="0070C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0" name="Straight Connector 969"/>
                <p:cNvCxnSpPr>
                  <a:stCxn id="968" idx="6"/>
                  <a:endCxn id="967" idx="2"/>
                </p:cNvCxnSpPr>
                <p:nvPr/>
              </p:nvCxnSpPr>
              <p:spPr>
                <a:xfrm flipH="1">
                  <a:off x="8906139" y="5225961"/>
                  <a:ext cx="382537"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223" name="Group 1222"/>
            <p:cNvGrpSpPr/>
            <p:nvPr/>
          </p:nvGrpSpPr>
          <p:grpSpPr>
            <a:xfrm>
              <a:off x="1283737" y="6136464"/>
              <a:ext cx="9219696" cy="1072333"/>
              <a:chOff x="1283737" y="6370636"/>
              <a:chExt cx="9219696" cy="1072333"/>
            </a:xfrm>
          </p:grpSpPr>
          <p:grpSp>
            <p:nvGrpSpPr>
              <p:cNvPr id="1001" name="Group 1000"/>
              <p:cNvGrpSpPr/>
              <p:nvPr/>
            </p:nvGrpSpPr>
            <p:grpSpPr>
              <a:xfrm>
                <a:off x="1283737" y="6644808"/>
                <a:ext cx="782456" cy="732306"/>
                <a:chOff x="1419203" y="6577076"/>
                <a:chExt cx="782456" cy="732306"/>
              </a:xfrm>
            </p:grpSpPr>
            <p:cxnSp>
              <p:nvCxnSpPr>
                <p:cNvPr id="984" name="Straight Connector 983"/>
                <p:cNvCxnSpPr>
                  <a:stCxn id="985" idx="5"/>
                  <a:endCxn id="989" idx="1"/>
                </p:cNvCxnSpPr>
                <p:nvPr/>
              </p:nvCxnSpPr>
              <p:spPr>
                <a:xfrm flipH="1">
                  <a:off x="1529991" y="6687864"/>
                  <a:ext cx="229119" cy="222213"/>
                </a:xfrm>
                <a:prstGeom prst="line">
                  <a:avLst/>
                </a:prstGeom>
              </p:spPr>
              <p:style>
                <a:lnRef idx="1">
                  <a:schemeClr val="dk1"/>
                </a:lnRef>
                <a:fillRef idx="0">
                  <a:schemeClr val="dk1"/>
                </a:fillRef>
                <a:effectRef idx="0">
                  <a:schemeClr val="dk1"/>
                </a:effectRef>
                <a:fontRef idx="minor">
                  <a:schemeClr val="tx1"/>
                </a:fontRef>
              </p:style>
            </p:cxnSp>
            <p:sp>
              <p:nvSpPr>
                <p:cNvPr id="985" name="Oval 984"/>
                <p:cNvSpPr/>
                <p:nvPr/>
              </p:nvSpPr>
              <p:spPr>
                <a:xfrm flipH="1">
                  <a:off x="1740102" y="657707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Oval 985"/>
                <p:cNvSpPr/>
                <p:nvPr/>
              </p:nvSpPr>
              <p:spPr>
                <a:xfrm flipH="1">
                  <a:off x="1746611" y="717958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p:cNvSpPr/>
                <p:nvPr/>
              </p:nvSpPr>
              <p:spPr>
                <a:xfrm flipH="1">
                  <a:off x="1745533" y="6892036"/>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Oval 987"/>
                <p:cNvSpPr/>
                <p:nvPr/>
              </p:nvSpPr>
              <p:spPr>
                <a:xfrm flipH="1">
                  <a:off x="2071863" y="6891069"/>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p:cNvSpPr/>
                <p:nvPr/>
              </p:nvSpPr>
              <p:spPr>
                <a:xfrm flipH="1">
                  <a:off x="1419203" y="6891069"/>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0" name="Straight Connector 989"/>
                <p:cNvCxnSpPr>
                  <a:stCxn id="988" idx="7"/>
                  <a:endCxn id="985" idx="3"/>
                </p:cNvCxnSpPr>
                <p:nvPr/>
              </p:nvCxnSpPr>
              <p:spPr>
                <a:xfrm flipH="1" flipV="1">
                  <a:off x="1850890" y="6687864"/>
                  <a:ext cx="239981" cy="222213"/>
                </a:xfrm>
                <a:prstGeom prst="line">
                  <a:avLst/>
                </a:prstGeom>
              </p:spPr>
              <p:style>
                <a:lnRef idx="1">
                  <a:schemeClr val="dk1"/>
                </a:lnRef>
                <a:fillRef idx="0">
                  <a:schemeClr val="dk1"/>
                </a:fillRef>
                <a:effectRef idx="0">
                  <a:schemeClr val="dk1"/>
                </a:effectRef>
                <a:fontRef idx="minor">
                  <a:schemeClr val="tx1"/>
                </a:fontRef>
              </p:style>
            </p:cxnSp>
            <p:cxnSp>
              <p:nvCxnSpPr>
                <p:cNvPr id="991" name="Straight Connector 990"/>
                <p:cNvCxnSpPr>
                  <a:stCxn id="987" idx="0"/>
                  <a:endCxn id="985" idx="4"/>
                </p:cNvCxnSpPr>
                <p:nvPr/>
              </p:nvCxnSpPr>
              <p:spPr>
                <a:xfrm flipH="1" flipV="1">
                  <a:off x="1805000" y="6706872"/>
                  <a:ext cx="5431" cy="185164"/>
                </a:xfrm>
                <a:prstGeom prst="line">
                  <a:avLst/>
                </a:prstGeom>
              </p:spPr>
              <p:style>
                <a:lnRef idx="1">
                  <a:schemeClr val="dk1"/>
                </a:lnRef>
                <a:fillRef idx="0">
                  <a:schemeClr val="dk1"/>
                </a:fillRef>
                <a:effectRef idx="0">
                  <a:schemeClr val="dk1"/>
                </a:effectRef>
                <a:fontRef idx="minor">
                  <a:schemeClr val="tx1"/>
                </a:fontRef>
              </p:style>
            </p:cxnSp>
            <p:cxnSp>
              <p:nvCxnSpPr>
                <p:cNvPr id="992" name="Straight Connector 991"/>
                <p:cNvCxnSpPr>
                  <a:stCxn id="986" idx="0"/>
                  <a:endCxn id="987" idx="4"/>
                </p:cNvCxnSpPr>
                <p:nvPr/>
              </p:nvCxnSpPr>
              <p:spPr>
                <a:xfrm flipH="1" flipV="1">
                  <a:off x="1810431" y="7021832"/>
                  <a:ext cx="1078" cy="157754"/>
                </a:xfrm>
                <a:prstGeom prst="line">
                  <a:avLst/>
                </a:prstGeom>
              </p:spPr>
              <p:style>
                <a:lnRef idx="1">
                  <a:schemeClr val="dk1"/>
                </a:lnRef>
                <a:fillRef idx="0">
                  <a:schemeClr val="dk1"/>
                </a:fillRef>
                <a:effectRef idx="0">
                  <a:schemeClr val="dk1"/>
                </a:effectRef>
                <a:fontRef idx="minor">
                  <a:schemeClr val="tx1"/>
                </a:fontRef>
              </p:style>
            </p:cxnSp>
            <p:cxnSp>
              <p:nvCxnSpPr>
                <p:cNvPr id="994" name="Straight Connector 993"/>
                <p:cNvCxnSpPr>
                  <a:stCxn id="988" idx="5"/>
                  <a:endCxn id="986" idx="1"/>
                </p:cNvCxnSpPr>
                <p:nvPr/>
              </p:nvCxnSpPr>
              <p:spPr>
                <a:xfrm flipH="1">
                  <a:off x="1857399" y="7001857"/>
                  <a:ext cx="233472" cy="196737"/>
                </a:xfrm>
                <a:prstGeom prst="line">
                  <a:avLst/>
                </a:prstGeom>
              </p:spPr>
              <p:style>
                <a:lnRef idx="1">
                  <a:schemeClr val="dk1"/>
                </a:lnRef>
                <a:fillRef idx="0">
                  <a:schemeClr val="dk1"/>
                </a:fillRef>
                <a:effectRef idx="0">
                  <a:schemeClr val="dk1"/>
                </a:effectRef>
                <a:fontRef idx="minor">
                  <a:schemeClr val="tx1"/>
                </a:fontRef>
              </p:style>
            </p:cxnSp>
            <p:cxnSp>
              <p:nvCxnSpPr>
                <p:cNvPr id="997" name="Straight Connector 996"/>
                <p:cNvCxnSpPr>
                  <a:stCxn id="986" idx="7"/>
                  <a:endCxn id="989" idx="3"/>
                </p:cNvCxnSpPr>
                <p:nvPr/>
              </p:nvCxnSpPr>
              <p:spPr>
                <a:xfrm flipH="1" flipV="1">
                  <a:off x="1529991" y="7001857"/>
                  <a:ext cx="235628" cy="196737"/>
                </a:xfrm>
                <a:prstGeom prst="line">
                  <a:avLst/>
                </a:prstGeom>
              </p:spPr>
              <p:style>
                <a:lnRef idx="1">
                  <a:schemeClr val="dk1"/>
                </a:lnRef>
                <a:fillRef idx="0">
                  <a:schemeClr val="dk1"/>
                </a:fillRef>
                <a:effectRef idx="0">
                  <a:schemeClr val="dk1"/>
                </a:effectRef>
                <a:fontRef idx="minor">
                  <a:schemeClr val="tx1"/>
                </a:fontRef>
              </p:style>
            </p:cxnSp>
          </p:grpSp>
          <p:grpSp>
            <p:nvGrpSpPr>
              <p:cNvPr id="1017" name="Group 1016"/>
              <p:cNvGrpSpPr/>
              <p:nvPr/>
            </p:nvGrpSpPr>
            <p:grpSpPr>
              <a:xfrm>
                <a:off x="2381026" y="6702187"/>
                <a:ext cx="599829" cy="715134"/>
                <a:chOff x="2499561" y="6482056"/>
                <a:chExt cx="599829" cy="715134"/>
              </a:xfrm>
            </p:grpSpPr>
            <p:sp>
              <p:nvSpPr>
                <p:cNvPr id="1003" name="Oval 1002"/>
                <p:cNvSpPr/>
                <p:nvPr/>
              </p:nvSpPr>
              <p:spPr>
                <a:xfrm flipH="1">
                  <a:off x="2499561" y="706209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Oval 1003"/>
                <p:cNvSpPr/>
                <p:nvPr/>
              </p:nvSpPr>
              <p:spPr>
                <a:xfrm flipH="1">
                  <a:off x="2969594" y="706739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Oval 1004"/>
                <p:cNvSpPr/>
                <p:nvPr/>
              </p:nvSpPr>
              <p:spPr>
                <a:xfrm flipH="1">
                  <a:off x="2969594" y="6766198"/>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Oval 1005"/>
                <p:cNvSpPr/>
                <p:nvPr/>
              </p:nvSpPr>
              <p:spPr>
                <a:xfrm flipH="1">
                  <a:off x="2734577" y="6482056"/>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p:cNvSpPr/>
                <p:nvPr/>
              </p:nvSpPr>
              <p:spPr>
                <a:xfrm flipH="1">
                  <a:off x="2499561" y="6766198"/>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8" name="Straight Connector 1007"/>
                <p:cNvCxnSpPr>
                  <a:stCxn id="1007" idx="1"/>
                  <a:endCxn id="1006" idx="5"/>
                </p:cNvCxnSpPr>
                <p:nvPr/>
              </p:nvCxnSpPr>
              <p:spPr>
                <a:xfrm flipV="1">
                  <a:off x="2610349" y="6592844"/>
                  <a:ext cx="143236" cy="192362"/>
                </a:xfrm>
                <a:prstGeom prst="line">
                  <a:avLst/>
                </a:prstGeom>
              </p:spPr>
              <p:style>
                <a:lnRef idx="1">
                  <a:schemeClr val="dk1"/>
                </a:lnRef>
                <a:fillRef idx="0">
                  <a:schemeClr val="dk1"/>
                </a:fillRef>
                <a:effectRef idx="0">
                  <a:schemeClr val="dk1"/>
                </a:effectRef>
                <a:fontRef idx="minor">
                  <a:schemeClr val="tx1"/>
                </a:fontRef>
              </p:style>
            </p:cxnSp>
            <p:cxnSp>
              <p:nvCxnSpPr>
                <p:cNvPr id="1009" name="Straight Connector 1008"/>
                <p:cNvCxnSpPr>
                  <a:stCxn id="1005" idx="7"/>
                  <a:endCxn id="1006" idx="3"/>
                </p:cNvCxnSpPr>
                <p:nvPr/>
              </p:nvCxnSpPr>
              <p:spPr>
                <a:xfrm flipH="1" flipV="1">
                  <a:off x="2845365" y="6592844"/>
                  <a:ext cx="143237" cy="192362"/>
                </a:xfrm>
                <a:prstGeom prst="line">
                  <a:avLst/>
                </a:prstGeom>
              </p:spPr>
              <p:style>
                <a:lnRef idx="1">
                  <a:schemeClr val="dk1"/>
                </a:lnRef>
                <a:fillRef idx="0">
                  <a:schemeClr val="dk1"/>
                </a:fillRef>
                <a:effectRef idx="0">
                  <a:schemeClr val="dk1"/>
                </a:effectRef>
                <a:fontRef idx="minor">
                  <a:schemeClr val="tx1"/>
                </a:fontRef>
              </p:style>
            </p:cxnSp>
            <p:cxnSp>
              <p:nvCxnSpPr>
                <p:cNvPr id="1010" name="Straight Connector 1009"/>
                <p:cNvCxnSpPr>
                  <a:stCxn id="1007" idx="2"/>
                  <a:endCxn id="1005" idx="6"/>
                </p:cNvCxnSpPr>
                <p:nvPr/>
              </p:nvCxnSpPr>
              <p:spPr>
                <a:xfrm>
                  <a:off x="2629357" y="6831096"/>
                  <a:ext cx="340237" cy="0"/>
                </a:xfrm>
                <a:prstGeom prst="line">
                  <a:avLst/>
                </a:prstGeom>
              </p:spPr>
              <p:style>
                <a:lnRef idx="1">
                  <a:schemeClr val="dk1"/>
                </a:lnRef>
                <a:fillRef idx="0">
                  <a:schemeClr val="dk1"/>
                </a:fillRef>
                <a:effectRef idx="0">
                  <a:schemeClr val="dk1"/>
                </a:effectRef>
                <a:fontRef idx="minor">
                  <a:schemeClr val="tx1"/>
                </a:fontRef>
              </p:style>
            </p:cxnSp>
            <p:cxnSp>
              <p:nvCxnSpPr>
                <p:cNvPr id="1011" name="Straight Connector 1010"/>
                <p:cNvCxnSpPr>
                  <a:stCxn id="1007" idx="4"/>
                  <a:endCxn id="1003" idx="0"/>
                </p:cNvCxnSpPr>
                <p:nvPr/>
              </p:nvCxnSpPr>
              <p:spPr>
                <a:xfrm>
                  <a:off x="2564459" y="6895994"/>
                  <a:ext cx="0" cy="166103"/>
                </a:xfrm>
                <a:prstGeom prst="line">
                  <a:avLst/>
                </a:prstGeom>
              </p:spPr>
              <p:style>
                <a:lnRef idx="1">
                  <a:schemeClr val="dk1"/>
                </a:lnRef>
                <a:fillRef idx="0">
                  <a:schemeClr val="dk1"/>
                </a:fillRef>
                <a:effectRef idx="0">
                  <a:schemeClr val="dk1"/>
                </a:effectRef>
                <a:fontRef idx="minor">
                  <a:schemeClr val="tx1"/>
                </a:fontRef>
              </p:style>
            </p:cxnSp>
            <p:cxnSp>
              <p:nvCxnSpPr>
                <p:cNvPr id="1012" name="Straight Connector 1011"/>
                <p:cNvCxnSpPr>
                  <a:stCxn id="1005" idx="4"/>
                  <a:endCxn id="1004" idx="0"/>
                </p:cNvCxnSpPr>
                <p:nvPr/>
              </p:nvCxnSpPr>
              <p:spPr>
                <a:xfrm>
                  <a:off x="3034492" y="6895994"/>
                  <a:ext cx="0" cy="171400"/>
                </a:xfrm>
                <a:prstGeom prst="line">
                  <a:avLst/>
                </a:prstGeom>
              </p:spPr>
              <p:style>
                <a:lnRef idx="1">
                  <a:schemeClr val="dk1"/>
                </a:lnRef>
                <a:fillRef idx="0">
                  <a:schemeClr val="dk1"/>
                </a:fillRef>
                <a:effectRef idx="0">
                  <a:schemeClr val="dk1"/>
                </a:effectRef>
                <a:fontRef idx="minor">
                  <a:schemeClr val="tx1"/>
                </a:fontRef>
              </p:style>
            </p:cxnSp>
            <p:cxnSp>
              <p:nvCxnSpPr>
                <p:cNvPr id="1014" name="Straight Connector 1013"/>
                <p:cNvCxnSpPr>
                  <a:stCxn id="1004" idx="6"/>
                  <a:endCxn id="1003" idx="2"/>
                </p:cNvCxnSpPr>
                <p:nvPr/>
              </p:nvCxnSpPr>
              <p:spPr>
                <a:xfrm flipH="1" flipV="1">
                  <a:off x="2629357" y="7126995"/>
                  <a:ext cx="340237" cy="5297"/>
                </a:xfrm>
                <a:prstGeom prst="line">
                  <a:avLst/>
                </a:prstGeom>
              </p:spPr>
              <p:style>
                <a:lnRef idx="1">
                  <a:schemeClr val="dk1"/>
                </a:lnRef>
                <a:fillRef idx="0">
                  <a:schemeClr val="dk1"/>
                </a:fillRef>
                <a:effectRef idx="0">
                  <a:schemeClr val="dk1"/>
                </a:effectRef>
                <a:fontRef idx="minor">
                  <a:schemeClr val="tx1"/>
                </a:fontRef>
              </p:style>
            </p:cxnSp>
          </p:grpSp>
          <p:grpSp>
            <p:nvGrpSpPr>
              <p:cNvPr id="1038" name="Group 1037"/>
              <p:cNvGrpSpPr/>
              <p:nvPr/>
            </p:nvGrpSpPr>
            <p:grpSpPr>
              <a:xfrm>
                <a:off x="3243303" y="6401821"/>
                <a:ext cx="642129" cy="997119"/>
                <a:chOff x="3632769" y="6334089"/>
                <a:chExt cx="642129" cy="997119"/>
              </a:xfrm>
            </p:grpSpPr>
            <p:cxnSp>
              <p:nvCxnSpPr>
                <p:cNvPr id="1019" name="Straight Connector 1018"/>
                <p:cNvCxnSpPr>
                  <a:stCxn id="1027" idx="7"/>
                  <a:endCxn id="1028" idx="3"/>
                </p:cNvCxnSpPr>
                <p:nvPr/>
              </p:nvCxnSpPr>
              <p:spPr>
                <a:xfrm flipH="1" flipV="1">
                  <a:off x="3997318" y="6444877"/>
                  <a:ext cx="166792" cy="150350"/>
                </a:xfrm>
                <a:prstGeom prst="line">
                  <a:avLst/>
                </a:prstGeom>
              </p:spPr>
              <p:style>
                <a:lnRef idx="1">
                  <a:schemeClr val="dk1"/>
                </a:lnRef>
                <a:fillRef idx="0">
                  <a:schemeClr val="dk1"/>
                </a:fillRef>
                <a:effectRef idx="0">
                  <a:schemeClr val="dk1"/>
                </a:effectRef>
                <a:fontRef idx="minor">
                  <a:schemeClr val="tx1"/>
                </a:fontRef>
              </p:style>
            </p:cxnSp>
            <p:cxnSp>
              <p:nvCxnSpPr>
                <p:cNvPr id="1020" name="Straight Connector 1019"/>
                <p:cNvCxnSpPr>
                  <a:stCxn id="1026" idx="1"/>
                  <a:endCxn id="1028" idx="5"/>
                </p:cNvCxnSpPr>
                <p:nvPr/>
              </p:nvCxnSpPr>
              <p:spPr>
                <a:xfrm flipV="1">
                  <a:off x="3743557" y="6444877"/>
                  <a:ext cx="161981" cy="150350"/>
                </a:xfrm>
                <a:prstGeom prst="line">
                  <a:avLst/>
                </a:prstGeom>
              </p:spPr>
              <p:style>
                <a:lnRef idx="1">
                  <a:schemeClr val="dk1"/>
                </a:lnRef>
                <a:fillRef idx="0">
                  <a:schemeClr val="dk1"/>
                </a:fillRef>
                <a:effectRef idx="0">
                  <a:schemeClr val="dk1"/>
                </a:effectRef>
                <a:fontRef idx="minor">
                  <a:schemeClr val="tx1"/>
                </a:fontRef>
              </p:style>
            </p:cxnSp>
            <p:cxnSp>
              <p:nvCxnSpPr>
                <p:cNvPr id="1021" name="Straight Connector 1020"/>
                <p:cNvCxnSpPr>
                  <a:stCxn id="1024" idx="7"/>
                  <a:endCxn id="1026" idx="3"/>
                </p:cNvCxnSpPr>
                <p:nvPr/>
              </p:nvCxnSpPr>
              <p:spPr>
                <a:xfrm flipH="1" flipV="1">
                  <a:off x="3743557" y="6687007"/>
                  <a:ext cx="165001" cy="159077"/>
                </a:xfrm>
                <a:prstGeom prst="line">
                  <a:avLst/>
                </a:prstGeom>
              </p:spPr>
              <p:style>
                <a:lnRef idx="1">
                  <a:schemeClr val="dk1"/>
                </a:lnRef>
                <a:fillRef idx="0">
                  <a:schemeClr val="dk1"/>
                </a:fillRef>
                <a:effectRef idx="0">
                  <a:schemeClr val="dk1"/>
                </a:effectRef>
                <a:fontRef idx="minor">
                  <a:schemeClr val="tx1"/>
                </a:fontRef>
              </p:style>
            </p:cxnSp>
            <p:cxnSp>
              <p:nvCxnSpPr>
                <p:cNvPr id="1022" name="Straight Connector 1021"/>
                <p:cNvCxnSpPr>
                  <a:stCxn id="1024" idx="1"/>
                  <a:endCxn id="1027" idx="5"/>
                </p:cNvCxnSpPr>
                <p:nvPr/>
              </p:nvCxnSpPr>
              <p:spPr>
                <a:xfrm flipV="1">
                  <a:off x="4000338" y="6687007"/>
                  <a:ext cx="163772" cy="159077"/>
                </a:xfrm>
                <a:prstGeom prst="line">
                  <a:avLst/>
                </a:prstGeom>
              </p:spPr>
              <p:style>
                <a:lnRef idx="1">
                  <a:schemeClr val="dk1"/>
                </a:lnRef>
                <a:fillRef idx="0">
                  <a:schemeClr val="dk1"/>
                </a:fillRef>
                <a:effectRef idx="0">
                  <a:schemeClr val="dk1"/>
                </a:effectRef>
                <a:fontRef idx="minor">
                  <a:schemeClr val="tx1"/>
                </a:fontRef>
              </p:style>
            </p:cxnSp>
            <p:cxnSp>
              <p:nvCxnSpPr>
                <p:cNvPr id="1023" name="Straight Connector 1022"/>
                <p:cNvCxnSpPr>
                  <a:stCxn id="1026" idx="2"/>
                  <a:endCxn id="1027" idx="6"/>
                </p:cNvCxnSpPr>
                <p:nvPr/>
              </p:nvCxnSpPr>
              <p:spPr>
                <a:xfrm>
                  <a:off x="3762565" y="6641117"/>
                  <a:ext cx="382537" cy="0"/>
                </a:xfrm>
                <a:prstGeom prst="line">
                  <a:avLst/>
                </a:prstGeom>
              </p:spPr>
              <p:style>
                <a:lnRef idx="1">
                  <a:schemeClr val="dk1"/>
                </a:lnRef>
                <a:fillRef idx="0">
                  <a:schemeClr val="dk1"/>
                </a:fillRef>
                <a:effectRef idx="0">
                  <a:schemeClr val="dk1"/>
                </a:effectRef>
                <a:fontRef idx="minor">
                  <a:schemeClr val="tx1"/>
                </a:fontRef>
              </p:style>
            </p:cxnSp>
            <p:sp>
              <p:nvSpPr>
                <p:cNvPr id="1024" name="Oval 1023"/>
                <p:cNvSpPr/>
                <p:nvPr/>
              </p:nvSpPr>
              <p:spPr>
                <a:xfrm flipH="1">
                  <a:off x="3889550" y="682707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p:cNvSpPr/>
                <p:nvPr/>
              </p:nvSpPr>
              <p:spPr>
                <a:xfrm flipH="1">
                  <a:off x="3886530" y="720141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Oval 1025"/>
                <p:cNvSpPr/>
                <p:nvPr/>
              </p:nvSpPr>
              <p:spPr>
                <a:xfrm flipH="1">
                  <a:off x="3632769" y="6576219"/>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p:cNvSpPr/>
                <p:nvPr/>
              </p:nvSpPr>
              <p:spPr>
                <a:xfrm flipH="1">
                  <a:off x="4145102" y="6576219"/>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Oval 1027"/>
                <p:cNvSpPr/>
                <p:nvPr/>
              </p:nvSpPr>
              <p:spPr>
                <a:xfrm flipH="1">
                  <a:off x="3886530" y="633408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2" name="Straight Connector 1031"/>
                <p:cNvCxnSpPr>
                  <a:stCxn id="1025" idx="1"/>
                  <a:endCxn id="1027" idx="4"/>
                </p:cNvCxnSpPr>
                <p:nvPr/>
              </p:nvCxnSpPr>
              <p:spPr>
                <a:xfrm flipV="1">
                  <a:off x="3997318" y="6706015"/>
                  <a:ext cx="212682" cy="514405"/>
                </a:xfrm>
                <a:prstGeom prst="line">
                  <a:avLst/>
                </a:prstGeom>
              </p:spPr>
              <p:style>
                <a:lnRef idx="1">
                  <a:schemeClr val="dk1"/>
                </a:lnRef>
                <a:fillRef idx="0">
                  <a:schemeClr val="dk1"/>
                </a:fillRef>
                <a:effectRef idx="0">
                  <a:schemeClr val="dk1"/>
                </a:effectRef>
                <a:fontRef idx="minor">
                  <a:schemeClr val="tx1"/>
                </a:fontRef>
              </p:style>
            </p:cxnSp>
            <p:cxnSp>
              <p:nvCxnSpPr>
                <p:cNvPr id="1033" name="Straight Connector 1032"/>
                <p:cNvCxnSpPr>
                  <a:stCxn id="1025" idx="7"/>
                  <a:endCxn id="1026" idx="4"/>
                </p:cNvCxnSpPr>
                <p:nvPr/>
              </p:nvCxnSpPr>
              <p:spPr>
                <a:xfrm flipH="1" flipV="1">
                  <a:off x="3697667" y="6706015"/>
                  <a:ext cx="207871" cy="514405"/>
                </a:xfrm>
                <a:prstGeom prst="line">
                  <a:avLst/>
                </a:prstGeom>
              </p:spPr>
              <p:style>
                <a:lnRef idx="1">
                  <a:schemeClr val="dk1"/>
                </a:lnRef>
                <a:fillRef idx="0">
                  <a:schemeClr val="dk1"/>
                </a:fillRef>
                <a:effectRef idx="0">
                  <a:schemeClr val="dk1"/>
                </a:effectRef>
                <a:fontRef idx="minor">
                  <a:schemeClr val="tx1"/>
                </a:fontRef>
              </p:style>
            </p:cxnSp>
          </p:grpSp>
          <p:grpSp>
            <p:nvGrpSpPr>
              <p:cNvPr id="1064" name="Group 1063"/>
              <p:cNvGrpSpPr/>
              <p:nvPr/>
            </p:nvGrpSpPr>
            <p:grpSpPr>
              <a:xfrm>
                <a:off x="4180744" y="6512417"/>
                <a:ext cx="637290" cy="907064"/>
                <a:chOff x="4824211" y="6326152"/>
                <a:chExt cx="637290" cy="907064"/>
              </a:xfrm>
            </p:grpSpPr>
            <p:sp>
              <p:nvSpPr>
                <p:cNvPr id="875" name="Oval 874"/>
                <p:cNvSpPr/>
                <p:nvPr/>
              </p:nvSpPr>
              <p:spPr>
                <a:xfrm flipH="1">
                  <a:off x="5057308" y="632615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Oval 876"/>
                <p:cNvSpPr/>
                <p:nvPr/>
              </p:nvSpPr>
              <p:spPr>
                <a:xfrm flipH="1">
                  <a:off x="4824211" y="7103420"/>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Oval 878"/>
                <p:cNvSpPr/>
                <p:nvPr/>
              </p:nvSpPr>
              <p:spPr>
                <a:xfrm flipH="1">
                  <a:off x="5057308" y="660205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Oval 879"/>
                <p:cNvSpPr/>
                <p:nvPr/>
              </p:nvSpPr>
              <p:spPr>
                <a:xfrm flipH="1">
                  <a:off x="5331705" y="6747281"/>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Oval 880"/>
                <p:cNvSpPr/>
                <p:nvPr/>
              </p:nvSpPr>
              <p:spPr>
                <a:xfrm flipH="1">
                  <a:off x="4824211" y="6747281"/>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6" name="Straight Connector 895"/>
                <p:cNvCxnSpPr>
                  <a:stCxn id="880" idx="0"/>
                  <a:endCxn id="875" idx="3"/>
                </p:cNvCxnSpPr>
                <p:nvPr/>
              </p:nvCxnSpPr>
              <p:spPr>
                <a:xfrm flipH="1" flipV="1">
                  <a:off x="5168096" y="6436940"/>
                  <a:ext cx="228507" cy="310341"/>
                </a:xfrm>
                <a:prstGeom prst="line">
                  <a:avLst/>
                </a:prstGeom>
              </p:spPr>
              <p:style>
                <a:lnRef idx="1">
                  <a:schemeClr val="dk1"/>
                </a:lnRef>
                <a:fillRef idx="0">
                  <a:schemeClr val="dk1"/>
                </a:fillRef>
                <a:effectRef idx="0">
                  <a:schemeClr val="dk1"/>
                </a:effectRef>
                <a:fontRef idx="minor">
                  <a:schemeClr val="tx1"/>
                </a:fontRef>
              </p:style>
            </p:cxnSp>
            <p:cxnSp>
              <p:nvCxnSpPr>
                <p:cNvPr id="1039" name="Straight Connector 1038"/>
                <p:cNvCxnSpPr>
                  <a:stCxn id="880" idx="6"/>
                  <a:endCxn id="881" idx="2"/>
                </p:cNvCxnSpPr>
                <p:nvPr/>
              </p:nvCxnSpPr>
              <p:spPr>
                <a:xfrm flipH="1">
                  <a:off x="4954007" y="6812179"/>
                  <a:ext cx="377698" cy="0"/>
                </a:xfrm>
                <a:prstGeom prst="line">
                  <a:avLst/>
                </a:prstGeom>
              </p:spPr>
              <p:style>
                <a:lnRef idx="1">
                  <a:schemeClr val="dk1"/>
                </a:lnRef>
                <a:fillRef idx="0">
                  <a:schemeClr val="dk1"/>
                </a:fillRef>
                <a:effectRef idx="0">
                  <a:schemeClr val="dk1"/>
                </a:effectRef>
                <a:fontRef idx="minor">
                  <a:schemeClr val="tx1"/>
                </a:fontRef>
              </p:style>
            </p:cxnSp>
            <p:cxnSp>
              <p:nvCxnSpPr>
                <p:cNvPr id="1040" name="Straight Connector 1039"/>
                <p:cNvCxnSpPr>
                  <a:stCxn id="881" idx="0"/>
                  <a:endCxn id="875" idx="5"/>
                </p:cNvCxnSpPr>
                <p:nvPr/>
              </p:nvCxnSpPr>
              <p:spPr>
                <a:xfrm flipV="1">
                  <a:off x="4889109" y="6436940"/>
                  <a:ext cx="187207" cy="310341"/>
                </a:xfrm>
                <a:prstGeom prst="line">
                  <a:avLst/>
                </a:prstGeom>
              </p:spPr>
              <p:style>
                <a:lnRef idx="1">
                  <a:schemeClr val="dk1"/>
                </a:lnRef>
                <a:fillRef idx="0">
                  <a:schemeClr val="dk1"/>
                </a:fillRef>
                <a:effectRef idx="0">
                  <a:schemeClr val="dk1"/>
                </a:effectRef>
                <a:fontRef idx="minor">
                  <a:schemeClr val="tx1"/>
                </a:fontRef>
              </p:style>
            </p:cxnSp>
            <p:cxnSp>
              <p:nvCxnSpPr>
                <p:cNvPr id="1051" name="Straight Connector 1050"/>
                <p:cNvCxnSpPr>
                  <a:stCxn id="879" idx="0"/>
                  <a:endCxn id="875" idx="4"/>
                </p:cNvCxnSpPr>
                <p:nvPr/>
              </p:nvCxnSpPr>
              <p:spPr>
                <a:xfrm flipV="1">
                  <a:off x="5122206" y="6455948"/>
                  <a:ext cx="0" cy="146102"/>
                </a:xfrm>
                <a:prstGeom prst="line">
                  <a:avLst/>
                </a:prstGeom>
              </p:spPr>
              <p:style>
                <a:lnRef idx="1">
                  <a:schemeClr val="dk1"/>
                </a:lnRef>
                <a:fillRef idx="0">
                  <a:schemeClr val="dk1"/>
                </a:fillRef>
                <a:effectRef idx="0">
                  <a:schemeClr val="dk1"/>
                </a:effectRef>
                <a:fontRef idx="minor">
                  <a:schemeClr val="tx1"/>
                </a:fontRef>
              </p:style>
            </p:cxnSp>
            <p:cxnSp>
              <p:nvCxnSpPr>
                <p:cNvPr id="1052" name="Straight Connector 1051"/>
                <p:cNvCxnSpPr>
                  <a:stCxn id="880" idx="7"/>
                  <a:endCxn id="879" idx="2"/>
                </p:cNvCxnSpPr>
                <p:nvPr/>
              </p:nvCxnSpPr>
              <p:spPr>
                <a:xfrm flipH="1" flipV="1">
                  <a:off x="5187104" y="6666948"/>
                  <a:ext cx="163609" cy="99341"/>
                </a:xfrm>
                <a:prstGeom prst="line">
                  <a:avLst/>
                </a:prstGeom>
              </p:spPr>
              <p:style>
                <a:lnRef idx="1">
                  <a:schemeClr val="dk1"/>
                </a:lnRef>
                <a:fillRef idx="0">
                  <a:schemeClr val="dk1"/>
                </a:fillRef>
                <a:effectRef idx="0">
                  <a:schemeClr val="dk1"/>
                </a:effectRef>
                <a:fontRef idx="minor">
                  <a:schemeClr val="tx1"/>
                </a:fontRef>
              </p:style>
            </p:cxnSp>
            <p:cxnSp>
              <p:nvCxnSpPr>
                <p:cNvPr id="1053" name="Straight Connector 1052"/>
                <p:cNvCxnSpPr>
                  <a:stCxn id="881" idx="1"/>
                  <a:endCxn id="879" idx="6"/>
                </p:cNvCxnSpPr>
                <p:nvPr/>
              </p:nvCxnSpPr>
              <p:spPr>
                <a:xfrm flipV="1">
                  <a:off x="4934999" y="6666948"/>
                  <a:ext cx="122309" cy="99341"/>
                </a:xfrm>
                <a:prstGeom prst="line">
                  <a:avLst/>
                </a:prstGeom>
              </p:spPr>
              <p:style>
                <a:lnRef idx="1">
                  <a:schemeClr val="dk1"/>
                </a:lnRef>
                <a:fillRef idx="0">
                  <a:schemeClr val="dk1"/>
                </a:fillRef>
                <a:effectRef idx="0">
                  <a:schemeClr val="dk1"/>
                </a:effectRef>
                <a:fontRef idx="minor">
                  <a:schemeClr val="tx1"/>
                </a:fontRef>
              </p:style>
            </p:cxnSp>
            <p:cxnSp>
              <p:nvCxnSpPr>
                <p:cNvPr id="1054" name="Straight Connector 1053"/>
                <p:cNvCxnSpPr>
                  <a:stCxn id="877" idx="0"/>
                  <a:endCxn id="881" idx="4"/>
                </p:cNvCxnSpPr>
                <p:nvPr/>
              </p:nvCxnSpPr>
              <p:spPr>
                <a:xfrm flipV="1">
                  <a:off x="4889109" y="6877077"/>
                  <a:ext cx="0" cy="226343"/>
                </a:xfrm>
                <a:prstGeom prst="line">
                  <a:avLst/>
                </a:prstGeom>
              </p:spPr>
              <p:style>
                <a:lnRef idx="1">
                  <a:schemeClr val="dk1"/>
                </a:lnRef>
                <a:fillRef idx="0">
                  <a:schemeClr val="dk1"/>
                </a:fillRef>
                <a:effectRef idx="0">
                  <a:schemeClr val="dk1"/>
                </a:effectRef>
                <a:fontRef idx="minor">
                  <a:schemeClr val="tx1"/>
                </a:fontRef>
              </p:style>
            </p:cxnSp>
          </p:grpSp>
          <p:grpSp>
            <p:nvGrpSpPr>
              <p:cNvPr id="1085" name="Group 1084"/>
              <p:cNvGrpSpPr/>
              <p:nvPr/>
            </p:nvGrpSpPr>
            <p:grpSpPr>
              <a:xfrm>
                <a:off x="5065233" y="6419525"/>
                <a:ext cx="571357" cy="1006786"/>
                <a:chOff x="6125524" y="6326152"/>
                <a:chExt cx="571357" cy="1006786"/>
              </a:xfrm>
            </p:grpSpPr>
            <p:sp>
              <p:nvSpPr>
                <p:cNvPr id="867" name="Oval 866"/>
                <p:cNvSpPr/>
                <p:nvPr/>
              </p:nvSpPr>
              <p:spPr>
                <a:xfrm flipH="1">
                  <a:off x="6125524" y="720314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Oval 868"/>
                <p:cNvSpPr/>
                <p:nvPr/>
              </p:nvSpPr>
              <p:spPr>
                <a:xfrm flipH="1">
                  <a:off x="6567085" y="6510610"/>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Oval 870"/>
                <p:cNvSpPr/>
                <p:nvPr/>
              </p:nvSpPr>
              <p:spPr>
                <a:xfrm flipH="1">
                  <a:off x="6125524" y="6764647"/>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Oval 877"/>
                <p:cNvSpPr/>
                <p:nvPr/>
              </p:nvSpPr>
              <p:spPr>
                <a:xfrm flipH="1">
                  <a:off x="6125524" y="6326152"/>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3" name="Straight Connector 1012"/>
                <p:cNvCxnSpPr>
                  <a:stCxn id="871" idx="0"/>
                  <a:endCxn id="878" idx="4"/>
                </p:cNvCxnSpPr>
                <p:nvPr/>
              </p:nvCxnSpPr>
              <p:spPr>
                <a:xfrm flipV="1">
                  <a:off x="6190422" y="6455948"/>
                  <a:ext cx="0" cy="308699"/>
                </a:xfrm>
                <a:prstGeom prst="line">
                  <a:avLst/>
                </a:prstGeom>
              </p:spPr>
              <p:style>
                <a:lnRef idx="1">
                  <a:schemeClr val="dk1"/>
                </a:lnRef>
                <a:fillRef idx="0">
                  <a:schemeClr val="dk1"/>
                </a:fillRef>
                <a:effectRef idx="0">
                  <a:schemeClr val="dk1"/>
                </a:effectRef>
                <a:fontRef idx="minor">
                  <a:schemeClr val="tx1"/>
                </a:fontRef>
              </p:style>
            </p:cxnSp>
            <p:cxnSp>
              <p:nvCxnSpPr>
                <p:cNvPr id="1031" name="Straight Connector 1030"/>
                <p:cNvCxnSpPr>
                  <a:stCxn id="1065" idx="0"/>
                  <a:endCxn id="869" idx="4"/>
                </p:cNvCxnSpPr>
                <p:nvPr/>
              </p:nvCxnSpPr>
              <p:spPr>
                <a:xfrm flipV="1">
                  <a:off x="6631983" y="6640406"/>
                  <a:ext cx="0" cy="375117"/>
                </a:xfrm>
                <a:prstGeom prst="line">
                  <a:avLst/>
                </a:prstGeom>
              </p:spPr>
              <p:style>
                <a:lnRef idx="1">
                  <a:schemeClr val="dk1"/>
                </a:lnRef>
                <a:fillRef idx="0">
                  <a:schemeClr val="dk1"/>
                </a:fillRef>
                <a:effectRef idx="0">
                  <a:schemeClr val="dk1"/>
                </a:effectRef>
                <a:fontRef idx="minor">
                  <a:schemeClr val="tx1"/>
                </a:fontRef>
              </p:style>
            </p:cxnSp>
            <p:sp>
              <p:nvSpPr>
                <p:cNvPr id="1065" name="Oval 1064"/>
                <p:cNvSpPr/>
                <p:nvPr/>
              </p:nvSpPr>
              <p:spPr>
                <a:xfrm flipH="1">
                  <a:off x="6567085" y="7015523"/>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8" name="Straight Connector 1067"/>
                <p:cNvCxnSpPr>
                  <a:stCxn id="867" idx="0"/>
                  <a:endCxn id="871" idx="4"/>
                </p:cNvCxnSpPr>
                <p:nvPr/>
              </p:nvCxnSpPr>
              <p:spPr>
                <a:xfrm flipV="1">
                  <a:off x="6190422" y="6894443"/>
                  <a:ext cx="0" cy="308699"/>
                </a:xfrm>
                <a:prstGeom prst="line">
                  <a:avLst/>
                </a:prstGeom>
              </p:spPr>
              <p:style>
                <a:lnRef idx="1">
                  <a:schemeClr val="dk1"/>
                </a:lnRef>
                <a:fillRef idx="0">
                  <a:schemeClr val="dk1"/>
                </a:fillRef>
                <a:effectRef idx="0">
                  <a:schemeClr val="dk1"/>
                </a:effectRef>
                <a:fontRef idx="minor">
                  <a:schemeClr val="tx1"/>
                </a:fontRef>
              </p:style>
            </p:cxnSp>
            <p:cxnSp>
              <p:nvCxnSpPr>
                <p:cNvPr id="1073" name="Straight Connector 1072"/>
                <p:cNvCxnSpPr>
                  <a:stCxn id="869" idx="6"/>
                  <a:endCxn id="878" idx="2"/>
                </p:cNvCxnSpPr>
                <p:nvPr/>
              </p:nvCxnSpPr>
              <p:spPr>
                <a:xfrm flipH="1" flipV="1">
                  <a:off x="6255320" y="6391050"/>
                  <a:ext cx="311765" cy="184458"/>
                </a:xfrm>
                <a:prstGeom prst="line">
                  <a:avLst/>
                </a:prstGeom>
              </p:spPr>
              <p:style>
                <a:lnRef idx="1">
                  <a:schemeClr val="dk1"/>
                </a:lnRef>
                <a:fillRef idx="0">
                  <a:schemeClr val="dk1"/>
                </a:fillRef>
                <a:effectRef idx="0">
                  <a:schemeClr val="dk1"/>
                </a:effectRef>
                <a:fontRef idx="minor">
                  <a:schemeClr val="tx1"/>
                </a:fontRef>
              </p:style>
            </p:cxnSp>
            <p:cxnSp>
              <p:nvCxnSpPr>
                <p:cNvPr id="1076" name="Straight Connector 1075"/>
                <p:cNvCxnSpPr>
                  <a:stCxn id="869" idx="5"/>
                  <a:endCxn id="871" idx="2"/>
                </p:cNvCxnSpPr>
                <p:nvPr/>
              </p:nvCxnSpPr>
              <p:spPr>
                <a:xfrm flipH="1">
                  <a:off x="6255320" y="6621398"/>
                  <a:ext cx="330773" cy="208147"/>
                </a:xfrm>
                <a:prstGeom prst="line">
                  <a:avLst/>
                </a:prstGeom>
              </p:spPr>
              <p:style>
                <a:lnRef idx="1">
                  <a:schemeClr val="dk1"/>
                </a:lnRef>
                <a:fillRef idx="0">
                  <a:schemeClr val="dk1"/>
                </a:fillRef>
                <a:effectRef idx="0">
                  <a:schemeClr val="dk1"/>
                </a:effectRef>
                <a:fontRef idx="minor">
                  <a:schemeClr val="tx1"/>
                </a:fontRef>
              </p:style>
            </p:cxnSp>
            <p:cxnSp>
              <p:nvCxnSpPr>
                <p:cNvPr id="1079" name="Straight Connector 1078"/>
                <p:cNvCxnSpPr>
                  <a:stCxn id="1065" idx="6"/>
                  <a:endCxn id="871" idx="2"/>
                </p:cNvCxnSpPr>
                <p:nvPr/>
              </p:nvCxnSpPr>
              <p:spPr>
                <a:xfrm flipH="1" flipV="1">
                  <a:off x="6255320" y="6829545"/>
                  <a:ext cx="311765" cy="250876"/>
                </a:xfrm>
                <a:prstGeom prst="line">
                  <a:avLst/>
                </a:prstGeom>
              </p:spPr>
              <p:style>
                <a:lnRef idx="1">
                  <a:schemeClr val="dk1"/>
                </a:lnRef>
                <a:fillRef idx="0">
                  <a:schemeClr val="dk1"/>
                </a:fillRef>
                <a:effectRef idx="0">
                  <a:schemeClr val="dk1"/>
                </a:effectRef>
                <a:fontRef idx="minor">
                  <a:schemeClr val="tx1"/>
                </a:fontRef>
              </p:style>
            </p:cxnSp>
            <p:cxnSp>
              <p:nvCxnSpPr>
                <p:cNvPr id="1082" name="Straight Connector 1081"/>
                <p:cNvCxnSpPr>
                  <a:stCxn id="1065" idx="5"/>
                  <a:endCxn id="867" idx="2"/>
                </p:cNvCxnSpPr>
                <p:nvPr/>
              </p:nvCxnSpPr>
              <p:spPr>
                <a:xfrm flipH="1">
                  <a:off x="6255320" y="7126311"/>
                  <a:ext cx="330773" cy="141729"/>
                </a:xfrm>
                <a:prstGeom prst="line">
                  <a:avLst/>
                </a:prstGeom>
              </p:spPr>
              <p:style>
                <a:lnRef idx="1">
                  <a:schemeClr val="dk1"/>
                </a:lnRef>
                <a:fillRef idx="0">
                  <a:schemeClr val="dk1"/>
                </a:fillRef>
                <a:effectRef idx="0">
                  <a:schemeClr val="dk1"/>
                </a:effectRef>
                <a:fontRef idx="minor">
                  <a:schemeClr val="tx1"/>
                </a:fontRef>
              </p:style>
            </p:cxnSp>
          </p:grpSp>
          <p:grpSp>
            <p:nvGrpSpPr>
              <p:cNvPr id="1109" name="Group 1108"/>
              <p:cNvGrpSpPr/>
              <p:nvPr/>
            </p:nvGrpSpPr>
            <p:grpSpPr>
              <a:xfrm>
                <a:off x="5917280" y="6683946"/>
                <a:ext cx="782456" cy="732306"/>
                <a:chOff x="6814751" y="6413013"/>
                <a:chExt cx="782456" cy="732306"/>
              </a:xfrm>
            </p:grpSpPr>
            <p:cxnSp>
              <p:nvCxnSpPr>
                <p:cNvPr id="1087" name="Straight Connector 1086"/>
                <p:cNvCxnSpPr>
                  <a:stCxn id="1090" idx="6"/>
                  <a:endCxn id="1092" idx="2"/>
                </p:cNvCxnSpPr>
                <p:nvPr/>
              </p:nvCxnSpPr>
              <p:spPr>
                <a:xfrm flipH="1" flipV="1">
                  <a:off x="6944547" y="6791904"/>
                  <a:ext cx="196534" cy="967"/>
                </a:xfrm>
                <a:prstGeom prst="line">
                  <a:avLst/>
                </a:prstGeom>
              </p:spPr>
              <p:style>
                <a:lnRef idx="1">
                  <a:schemeClr val="dk1"/>
                </a:lnRef>
                <a:fillRef idx="0">
                  <a:schemeClr val="dk1"/>
                </a:fillRef>
                <a:effectRef idx="0">
                  <a:schemeClr val="dk1"/>
                </a:effectRef>
                <a:fontRef idx="minor">
                  <a:schemeClr val="tx1"/>
                </a:fontRef>
              </p:style>
            </p:cxnSp>
            <p:sp>
              <p:nvSpPr>
                <p:cNvPr id="1088" name="Oval 1087"/>
                <p:cNvSpPr/>
                <p:nvPr/>
              </p:nvSpPr>
              <p:spPr>
                <a:xfrm flipH="1">
                  <a:off x="7135650" y="641301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Oval 1088"/>
                <p:cNvSpPr/>
                <p:nvPr/>
              </p:nvSpPr>
              <p:spPr>
                <a:xfrm flipH="1">
                  <a:off x="7142159" y="701552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Oval 1089"/>
                <p:cNvSpPr/>
                <p:nvPr/>
              </p:nvSpPr>
              <p:spPr>
                <a:xfrm flipH="1">
                  <a:off x="7141081" y="6727973"/>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Oval 1090"/>
                <p:cNvSpPr/>
                <p:nvPr/>
              </p:nvSpPr>
              <p:spPr>
                <a:xfrm flipH="1">
                  <a:off x="7467411" y="6727006"/>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Oval 1091"/>
                <p:cNvSpPr/>
                <p:nvPr/>
              </p:nvSpPr>
              <p:spPr>
                <a:xfrm flipH="1">
                  <a:off x="6814751" y="6727006"/>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3" name="Straight Connector 1092"/>
                <p:cNvCxnSpPr>
                  <a:stCxn id="1091" idx="7"/>
                  <a:endCxn id="1088" idx="3"/>
                </p:cNvCxnSpPr>
                <p:nvPr/>
              </p:nvCxnSpPr>
              <p:spPr>
                <a:xfrm flipH="1" flipV="1">
                  <a:off x="7246438" y="6523801"/>
                  <a:ext cx="239981" cy="222213"/>
                </a:xfrm>
                <a:prstGeom prst="line">
                  <a:avLst/>
                </a:prstGeom>
              </p:spPr>
              <p:style>
                <a:lnRef idx="1">
                  <a:schemeClr val="dk1"/>
                </a:lnRef>
                <a:fillRef idx="0">
                  <a:schemeClr val="dk1"/>
                </a:fillRef>
                <a:effectRef idx="0">
                  <a:schemeClr val="dk1"/>
                </a:effectRef>
                <a:fontRef idx="minor">
                  <a:schemeClr val="tx1"/>
                </a:fontRef>
              </p:style>
            </p:cxnSp>
            <p:cxnSp>
              <p:nvCxnSpPr>
                <p:cNvPr id="1094" name="Straight Connector 1093"/>
                <p:cNvCxnSpPr>
                  <a:stCxn id="1090" idx="0"/>
                  <a:endCxn id="1088" idx="4"/>
                </p:cNvCxnSpPr>
                <p:nvPr/>
              </p:nvCxnSpPr>
              <p:spPr>
                <a:xfrm flipH="1" flipV="1">
                  <a:off x="7200548" y="6542809"/>
                  <a:ext cx="5431" cy="185164"/>
                </a:xfrm>
                <a:prstGeom prst="line">
                  <a:avLst/>
                </a:prstGeom>
              </p:spPr>
              <p:style>
                <a:lnRef idx="1">
                  <a:schemeClr val="dk1"/>
                </a:lnRef>
                <a:fillRef idx="0">
                  <a:schemeClr val="dk1"/>
                </a:fillRef>
                <a:effectRef idx="0">
                  <a:schemeClr val="dk1"/>
                </a:effectRef>
                <a:fontRef idx="minor">
                  <a:schemeClr val="tx1"/>
                </a:fontRef>
              </p:style>
            </p:cxnSp>
            <p:cxnSp>
              <p:nvCxnSpPr>
                <p:cNvPr id="1095" name="Straight Connector 1094"/>
                <p:cNvCxnSpPr>
                  <a:stCxn id="1089" idx="0"/>
                  <a:endCxn id="1090" idx="4"/>
                </p:cNvCxnSpPr>
                <p:nvPr/>
              </p:nvCxnSpPr>
              <p:spPr>
                <a:xfrm flipH="1" flipV="1">
                  <a:off x="7205979" y="6857769"/>
                  <a:ext cx="1078" cy="157754"/>
                </a:xfrm>
                <a:prstGeom prst="line">
                  <a:avLst/>
                </a:prstGeom>
              </p:spPr>
              <p:style>
                <a:lnRef idx="1">
                  <a:schemeClr val="dk1"/>
                </a:lnRef>
                <a:fillRef idx="0">
                  <a:schemeClr val="dk1"/>
                </a:fillRef>
                <a:effectRef idx="0">
                  <a:schemeClr val="dk1"/>
                </a:effectRef>
                <a:fontRef idx="minor">
                  <a:schemeClr val="tx1"/>
                </a:fontRef>
              </p:style>
            </p:cxnSp>
            <p:cxnSp>
              <p:nvCxnSpPr>
                <p:cNvPr id="1098" name="Straight Connector 1097"/>
                <p:cNvCxnSpPr>
                  <a:stCxn id="1091" idx="5"/>
                  <a:endCxn id="1089" idx="1"/>
                </p:cNvCxnSpPr>
                <p:nvPr/>
              </p:nvCxnSpPr>
              <p:spPr>
                <a:xfrm flipH="1">
                  <a:off x="7252947" y="6837794"/>
                  <a:ext cx="233472" cy="196737"/>
                </a:xfrm>
                <a:prstGeom prst="line">
                  <a:avLst/>
                </a:prstGeom>
              </p:spPr>
              <p:style>
                <a:lnRef idx="1">
                  <a:schemeClr val="dk1"/>
                </a:lnRef>
                <a:fillRef idx="0">
                  <a:schemeClr val="dk1"/>
                </a:fillRef>
                <a:effectRef idx="0">
                  <a:schemeClr val="dk1"/>
                </a:effectRef>
                <a:fontRef idx="minor">
                  <a:schemeClr val="tx1"/>
                </a:fontRef>
              </p:style>
            </p:cxnSp>
            <p:cxnSp>
              <p:nvCxnSpPr>
                <p:cNvPr id="1101" name="Straight Connector 1100"/>
                <p:cNvCxnSpPr>
                  <a:stCxn id="1092" idx="3"/>
                  <a:endCxn id="1089" idx="7"/>
                </p:cNvCxnSpPr>
                <p:nvPr/>
              </p:nvCxnSpPr>
              <p:spPr>
                <a:xfrm>
                  <a:off x="6925539" y="6837794"/>
                  <a:ext cx="235628" cy="196737"/>
                </a:xfrm>
                <a:prstGeom prst="line">
                  <a:avLst/>
                </a:prstGeom>
              </p:spPr>
              <p:style>
                <a:lnRef idx="1">
                  <a:schemeClr val="dk1"/>
                </a:lnRef>
                <a:fillRef idx="0">
                  <a:schemeClr val="dk1"/>
                </a:fillRef>
                <a:effectRef idx="0">
                  <a:schemeClr val="dk1"/>
                </a:effectRef>
                <a:fontRef idx="minor">
                  <a:schemeClr val="tx1"/>
                </a:fontRef>
              </p:style>
            </p:cxnSp>
            <p:cxnSp>
              <p:nvCxnSpPr>
                <p:cNvPr id="1104" name="Straight Connector 1103"/>
                <p:cNvCxnSpPr>
                  <a:stCxn id="1088" idx="5"/>
                  <a:endCxn id="1092" idx="1"/>
                </p:cNvCxnSpPr>
                <p:nvPr/>
              </p:nvCxnSpPr>
              <p:spPr>
                <a:xfrm flipH="1">
                  <a:off x="6925539" y="6523801"/>
                  <a:ext cx="229119" cy="222213"/>
                </a:xfrm>
                <a:prstGeom prst="line">
                  <a:avLst/>
                </a:prstGeom>
              </p:spPr>
              <p:style>
                <a:lnRef idx="1">
                  <a:schemeClr val="dk1"/>
                </a:lnRef>
                <a:fillRef idx="0">
                  <a:schemeClr val="dk1"/>
                </a:fillRef>
                <a:effectRef idx="0">
                  <a:schemeClr val="dk1"/>
                </a:effectRef>
                <a:fontRef idx="minor">
                  <a:schemeClr val="tx1"/>
                </a:fontRef>
              </p:style>
            </p:cxnSp>
          </p:grpSp>
          <p:grpSp>
            <p:nvGrpSpPr>
              <p:cNvPr id="1125" name="Group 1124"/>
              <p:cNvGrpSpPr/>
              <p:nvPr/>
            </p:nvGrpSpPr>
            <p:grpSpPr>
              <a:xfrm>
                <a:off x="6896204" y="6388960"/>
                <a:ext cx="642129" cy="1028923"/>
                <a:chOff x="7996869" y="6253495"/>
                <a:chExt cx="642129" cy="1028923"/>
              </a:xfrm>
            </p:grpSpPr>
            <p:cxnSp>
              <p:nvCxnSpPr>
                <p:cNvPr id="1049" name="Straight Connector 1048"/>
                <p:cNvCxnSpPr>
                  <a:stCxn id="1117" idx="0"/>
                  <a:endCxn id="1116" idx="4"/>
                </p:cNvCxnSpPr>
                <p:nvPr/>
              </p:nvCxnSpPr>
              <p:spPr>
                <a:xfrm flipV="1">
                  <a:off x="8315528" y="6876278"/>
                  <a:ext cx="3020" cy="276344"/>
                </a:xfrm>
                <a:prstGeom prst="line">
                  <a:avLst/>
                </a:prstGeom>
              </p:spPr>
              <p:style>
                <a:lnRef idx="1">
                  <a:schemeClr val="dk1"/>
                </a:lnRef>
                <a:fillRef idx="0">
                  <a:schemeClr val="dk1"/>
                </a:fillRef>
                <a:effectRef idx="0">
                  <a:schemeClr val="dk1"/>
                </a:effectRef>
                <a:fontRef idx="minor">
                  <a:schemeClr val="tx1"/>
                </a:fontRef>
              </p:style>
            </p:cxnSp>
            <p:cxnSp>
              <p:nvCxnSpPr>
                <p:cNvPr id="1111" name="Straight Connector 1110"/>
                <p:cNvCxnSpPr>
                  <a:stCxn id="1119" idx="7"/>
                  <a:endCxn id="1120" idx="3"/>
                </p:cNvCxnSpPr>
                <p:nvPr/>
              </p:nvCxnSpPr>
              <p:spPr>
                <a:xfrm flipH="1" flipV="1">
                  <a:off x="8361418" y="6364283"/>
                  <a:ext cx="166792" cy="150350"/>
                </a:xfrm>
                <a:prstGeom prst="line">
                  <a:avLst/>
                </a:prstGeom>
              </p:spPr>
              <p:style>
                <a:lnRef idx="1">
                  <a:schemeClr val="dk1"/>
                </a:lnRef>
                <a:fillRef idx="0">
                  <a:schemeClr val="dk1"/>
                </a:fillRef>
                <a:effectRef idx="0">
                  <a:schemeClr val="dk1"/>
                </a:effectRef>
                <a:fontRef idx="minor">
                  <a:schemeClr val="tx1"/>
                </a:fontRef>
              </p:style>
            </p:cxnSp>
            <p:cxnSp>
              <p:nvCxnSpPr>
                <p:cNvPr id="1112" name="Straight Connector 1111"/>
                <p:cNvCxnSpPr>
                  <a:stCxn id="1118" idx="1"/>
                  <a:endCxn id="1120" idx="5"/>
                </p:cNvCxnSpPr>
                <p:nvPr/>
              </p:nvCxnSpPr>
              <p:spPr>
                <a:xfrm flipV="1">
                  <a:off x="8107657" y="6364283"/>
                  <a:ext cx="161981" cy="150350"/>
                </a:xfrm>
                <a:prstGeom prst="line">
                  <a:avLst/>
                </a:prstGeom>
              </p:spPr>
              <p:style>
                <a:lnRef idx="1">
                  <a:schemeClr val="dk1"/>
                </a:lnRef>
                <a:fillRef idx="0">
                  <a:schemeClr val="dk1"/>
                </a:fillRef>
                <a:effectRef idx="0">
                  <a:schemeClr val="dk1"/>
                </a:effectRef>
                <a:fontRef idx="minor">
                  <a:schemeClr val="tx1"/>
                </a:fontRef>
              </p:style>
            </p:cxnSp>
            <p:cxnSp>
              <p:nvCxnSpPr>
                <p:cNvPr id="1113" name="Straight Connector 1112"/>
                <p:cNvCxnSpPr>
                  <a:stCxn id="1116" idx="7"/>
                  <a:endCxn id="1118" idx="3"/>
                </p:cNvCxnSpPr>
                <p:nvPr/>
              </p:nvCxnSpPr>
              <p:spPr>
                <a:xfrm flipH="1" flipV="1">
                  <a:off x="8107657" y="6606413"/>
                  <a:ext cx="165001" cy="159077"/>
                </a:xfrm>
                <a:prstGeom prst="line">
                  <a:avLst/>
                </a:prstGeom>
              </p:spPr>
              <p:style>
                <a:lnRef idx="1">
                  <a:schemeClr val="dk1"/>
                </a:lnRef>
                <a:fillRef idx="0">
                  <a:schemeClr val="dk1"/>
                </a:fillRef>
                <a:effectRef idx="0">
                  <a:schemeClr val="dk1"/>
                </a:effectRef>
                <a:fontRef idx="minor">
                  <a:schemeClr val="tx1"/>
                </a:fontRef>
              </p:style>
            </p:cxnSp>
            <p:cxnSp>
              <p:nvCxnSpPr>
                <p:cNvPr id="1114" name="Straight Connector 1113"/>
                <p:cNvCxnSpPr>
                  <a:stCxn id="1116" idx="1"/>
                  <a:endCxn id="1119" idx="5"/>
                </p:cNvCxnSpPr>
                <p:nvPr/>
              </p:nvCxnSpPr>
              <p:spPr>
                <a:xfrm flipV="1">
                  <a:off x="8364438" y="6606413"/>
                  <a:ext cx="163772" cy="159077"/>
                </a:xfrm>
                <a:prstGeom prst="line">
                  <a:avLst/>
                </a:prstGeom>
              </p:spPr>
              <p:style>
                <a:lnRef idx="1">
                  <a:schemeClr val="dk1"/>
                </a:lnRef>
                <a:fillRef idx="0">
                  <a:schemeClr val="dk1"/>
                </a:fillRef>
                <a:effectRef idx="0">
                  <a:schemeClr val="dk1"/>
                </a:effectRef>
                <a:fontRef idx="minor">
                  <a:schemeClr val="tx1"/>
                </a:fontRef>
              </p:style>
            </p:cxnSp>
            <p:cxnSp>
              <p:nvCxnSpPr>
                <p:cNvPr id="1115" name="Straight Connector 1114"/>
                <p:cNvCxnSpPr>
                  <a:stCxn id="1118" idx="2"/>
                  <a:endCxn id="1119" idx="6"/>
                </p:cNvCxnSpPr>
                <p:nvPr/>
              </p:nvCxnSpPr>
              <p:spPr>
                <a:xfrm>
                  <a:off x="8126665" y="6560523"/>
                  <a:ext cx="382537" cy="0"/>
                </a:xfrm>
                <a:prstGeom prst="line">
                  <a:avLst/>
                </a:prstGeom>
              </p:spPr>
              <p:style>
                <a:lnRef idx="1">
                  <a:schemeClr val="dk1"/>
                </a:lnRef>
                <a:fillRef idx="0">
                  <a:schemeClr val="dk1"/>
                </a:fillRef>
                <a:effectRef idx="0">
                  <a:schemeClr val="dk1"/>
                </a:effectRef>
                <a:fontRef idx="minor">
                  <a:schemeClr val="tx1"/>
                </a:fontRef>
              </p:style>
            </p:cxnSp>
            <p:sp>
              <p:nvSpPr>
                <p:cNvPr id="1116" name="Oval 1115"/>
                <p:cNvSpPr/>
                <p:nvPr/>
              </p:nvSpPr>
              <p:spPr>
                <a:xfrm flipH="1">
                  <a:off x="8253650" y="6746482"/>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Oval 1116"/>
                <p:cNvSpPr/>
                <p:nvPr/>
              </p:nvSpPr>
              <p:spPr>
                <a:xfrm flipH="1">
                  <a:off x="8250630" y="7152622"/>
                  <a:ext cx="129796" cy="129796"/>
                </a:xfrm>
                <a:prstGeom prst="ellipse">
                  <a:avLst/>
                </a:pr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Oval 1117"/>
                <p:cNvSpPr/>
                <p:nvPr/>
              </p:nvSpPr>
              <p:spPr>
                <a:xfrm flipH="1">
                  <a:off x="7996869" y="649562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Oval 1118"/>
                <p:cNvSpPr/>
                <p:nvPr/>
              </p:nvSpPr>
              <p:spPr>
                <a:xfrm flipH="1">
                  <a:off x="8509202" y="649562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Oval 1119"/>
                <p:cNvSpPr/>
                <p:nvPr/>
              </p:nvSpPr>
              <p:spPr>
                <a:xfrm flipH="1">
                  <a:off x="8250630" y="6253495"/>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1" name="Straight Connector 1120"/>
                <p:cNvCxnSpPr>
                  <a:stCxn id="1117" idx="1"/>
                  <a:endCxn id="1119" idx="4"/>
                </p:cNvCxnSpPr>
                <p:nvPr/>
              </p:nvCxnSpPr>
              <p:spPr>
                <a:xfrm flipV="1">
                  <a:off x="8361418" y="6625421"/>
                  <a:ext cx="212682" cy="546209"/>
                </a:xfrm>
                <a:prstGeom prst="line">
                  <a:avLst/>
                </a:prstGeom>
              </p:spPr>
              <p:style>
                <a:lnRef idx="1">
                  <a:schemeClr val="dk1"/>
                </a:lnRef>
                <a:fillRef idx="0">
                  <a:schemeClr val="dk1"/>
                </a:fillRef>
                <a:effectRef idx="0">
                  <a:schemeClr val="dk1"/>
                </a:effectRef>
                <a:fontRef idx="minor">
                  <a:schemeClr val="tx1"/>
                </a:fontRef>
              </p:style>
            </p:cxnSp>
            <p:cxnSp>
              <p:nvCxnSpPr>
                <p:cNvPr id="1122" name="Straight Connector 1121"/>
                <p:cNvCxnSpPr>
                  <a:stCxn id="1117" idx="7"/>
                  <a:endCxn id="1118" idx="4"/>
                </p:cNvCxnSpPr>
                <p:nvPr/>
              </p:nvCxnSpPr>
              <p:spPr>
                <a:xfrm flipH="1" flipV="1">
                  <a:off x="8061767" y="6625421"/>
                  <a:ext cx="207871" cy="546209"/>
                </a:xfrm>
                <a:prstGeom prst="line">
                  <a:avLst/>
                </a:prstGeom>
              </p:spPr>
              <p:style>
                <a:lnRef idx="1">
                  <a:schemeClr val="dk1"/>
                </a:lnRef>
                <a:fillRef idx="0">
                  <a:schemeClr val="dk1"/>
                </a:fillRef>
                <a:effectRef idx="0">
                  <a:schemeClr val="dk1"/>
                </a:effectRef>
                <a:fontRef idx="minor">
                  <a:schemeClr val="tx1"/>
                </a:fontRef>
              </p:style>
            </p:cxnSp>
          </p:grpSp>
          <p:grpSp>
            <p:nvGrpSpPr>
              <p:cNvPr id="1158" name="Group 1157"/>
              <p:cNvGrpSpPr/>
              <p:nvPr/>
            </p:nvGrpSpPr>
            <p:grpSpPr>
              <a:xfrm>
                <a:off x="7858456" y="6707671"/>
                <a:ext cx="558390" cy="735298"/>
                <a:chOff x="8976057" y="6436738"/>
                <a:chExt cx="558390" cy="735298"/>
              </a:xfrm>
            </p:grpSpPr>
            <p:sp>
              <p:nvSpPr>
                <p:cNvPr id="1140" name="Oval 1139"/>
                <p:cNvSpPr/>
                <p:nvPr/>
              </p:nvSpPr>
              <p:spPr>
                <a:xfrm flipH="1">
                  <a:off x="8976057" y="7042240"/>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Oval 1140"/>
                <p:cNvSpPr/>
                <p:nvPr/>
              </p:nvSpPr>
              <p:spPr>
                <a:xfrm flipH="1">
                  <a:off x="9399293" y="703628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Oval 1141"/>
                <p:cNvSpPr/>
                <p:nvPr/>
              </p:nvSpPr>
              <p:spPr>
                <a:xfrm flipH="1">
                  <a:off x="9187675" y="6736512"/>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Oval 1142"/>
                <p:cNvSpPr/>
                <p:nvPr/>
              </p:nvSpPr>
              <p:spPr>
                <a:xfrm flipH="1">
                  <a:off x="9404651" y="6436738"/>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Oval 1143"/>
                <p:cNvSpPr/>
                <p:nvPr/>
              </p:nvSpPr>
              <p:spPr>
                <a:xfrm flipH="1">
                  <a:off x="8976057" y="6436738"/>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5" name="Straight Connector 1144"/>
                <p:cNvCxnSpPr>
                  <a:stCxn id="1143" idx="6"/>
                  <a:endCxn id="1144" idx="2"/>
                </p:cNvCxnSpPr>
                <p:nvPr/>
              </p:nvCxnSpPr>
              <p:spPr>
                <a:xfrm flipH="1">
                  <a:off x="9105853" y="6501636"/>
                  <a:ext cx="298798" cy="0"/>
                </a:xfrm>
                <a:prstGeom prst="line">
                  <a:avLst/>
                </a:prstGeom>
              </p:spPr>
              <p:style>
                <a:lnRef idx="1">
                  <a:schemeClr val="dk1"/>
                </a:lnRef>
                <a:fillRef idx="0">
                  <a:schemeClr val="dk1"/>
                </a:fillRef>
                <a:effectRef idx="0">
                  <a:schemeClr val="dk1"/>
                </a:effectRef>
                <a:fontRef idx="minor">
                  <a:schemeClr val="tx1"/>
                </a:fontRef>
              </p:style>
            </p:cxnSp>
            <p:cxnSp>
              <p:nvCxnSpPr>
                <p:cNvPr id="1146" name="Straight Connector 1145"/>
                <p:cNvCxnSpPr>
                  <a:stCxn id="1142" idx="7"/>
                  <a:endCxn id="1144" idx="3"/>
                </p:cNvCxnSpPr>
                <p:nvPr/>
              </p:nvCxnSpPr>
              <p:spPr>
                <a:xfrm flipH="1" flipV="1">
                  <a:off x="9086845" y="6547526"/>
                  <a:ext cx="119838" cy="207994"/>
                </a:xfrm>
                <a:prstGeom prst="line">
                  <a:avLst/>
                </a:prstGeom>
              </p:spPr>
              <p:style>
                <a:lnRef idx="1">
                  <a:schemeClr val="dk1"/>
                </a:lnRef>
                <a:fillRef idx="0">
                  <a:schemeClr val="dk1"/>
                </a:fillRef>
                <a:effectRef idx="0">
                  <a:schemeClr val="dk1"/>
                </a:effectRef>
                <a:fontRef idx="minor">
                  <a:schemeClr val="tx1"/>
                </a:fontRef>
              </p:style>
            </p:cxnSp>
            <p:cxnSp>
              <p:nvCxnSpPr>
                <p:cNvPr id="1147" name="Straight Connector 1146"/>
                <p:cNvCxnSpPr>
                  <a:stCxn id="1142" idx="1"/>
                  <a:endCxn id="1143" idx="5"/>
                </p:cNvCxnSpPr>
                <p:nvPr/>
              </p:nvCxnSpPr>
              <p:spPr>
                <a:xfrm flipV="1">
                  <a:off x="9298463" y="6547526"/>
                  <a:ext cx="125196" cy="207994"/>
                </a:xfrm>
                <a:prstGeom prst="line">
                  <a:avLst/>
                </a:prstGeom>
              </p:spPr>
              <p:style>
                <a:lnRef idx="1">
                  <a:schemeClr val="dk1"/>
                </a:lnRef>
                <a:fillRef idx="0">
                  <a:schemeClr val="dk1"/>
                </a:fillRef>
                <a:effectRef idx="0">
                  <a:schemeClr val="dk1"/>
                </a:effectRef>
                <a:fontRef idx="minor">
                  <a:schemeClr val="tx1"/>
                </a:fontRef>
              </p:style>
            </p:cxnSp>
            <p:cxnSp>
              <p:nvCxnSpPr>
                <p:cNvPr id="1148" name="Straight Connector 1147"/>
                <p:cNvCxnSpPr>
                  <a:stCxn id="1142" idx="5"/>
                  <a:endCxn id="1140" idx="1"/>
                </p:cNvCxnSpPr>
                <p:nvPr/>
              </p:nvCxnSpPr>
              <p:spPr>
                <a:xfrm flipH="1">
                  <a:off x="9086845" y="6847300"/>
                  <a:ext cx="119838" cy="213948"/>
                </a:xfrm>
                <a:prstGeom prst="line">
                  <a:avLst/>
                </a:prstGeom>
              </p:spPr>
              <p:style>
                <a:lnRef idx="1">
                  <a:schemeClr val="dk1"/>
                </a:lnRef>
                <a:fillRef idx="0">
                  <a:schemeClr val="dk1"/>
                </a:fillRef>
                <a:effectRef idx="0">
                  <a:schemeClr val="dk1"/>
                </a:effectRef>
                <a:fontRef idx="minor">
                  <a:schemeClr val="tx1"/>
                </a:fontRef>
              </p:style>
            </p:cxnSp>
            <p:cxnSp>
              <p:nvCxnSpPr>
                <p:cNvPr id="1149" name="Straight Connector 1148"/>
                <p:cNvCxnSpPr>
                  <a:stCxn id="1142" idx="3"/>
                  <a:endCxn id="1141" idx="7"/>
                </p:cNvCxnSpPr>
                <p:nvPr/>
              </p:nvCxnSpPr>
              <p:spPr>
                <a:xfrm>
                  <a:off x="9298463" y="6847300"/>
                  <a:ext cx="119838" cy="207994"/>
                </a:xfrm>
                <a:prstGeom prst="line">
                  <a:avLst/>
                </a:prstGeom>
              </p:spPr>
              <p:style>
                <a:lnRef idx="1">
                  <a:schemeClr val="dk1"/>
                </a:lnRef>
                <a:fillRef idx="0">
                  <a:schemeClr val="dk1"/>
                </a:fillRef>
                <a:effectRef idx="0">
                  <a:schemeClr val="dk1"/>
                </a:effectRef>
                <a:fontRef idx="minor">
                  <a:schemeClr val="tx1"/>
                </a:fontRef>
              </p:style>
            </p:cxnSp>
            <p:cxnSp>
              <p:nvCxnSpPr>
                <p:cNvPr id="1150" name="Straight Connector 1149"/>
                <p:cNvCxnSpPr>
                  <a:stCxn id="1141" idx="6"/>
                  <a:endCxn id="1140" idx="2"/>
                </p:cNvCxnSpPr>
                <p:nvPr/>
              </p:nvCxnSpPr>
              <p:spPr>
                <a:xfrm flipH="1">
                  <a:off x="9105853" y="7101184"/>
                  <a:ext cx="293440" cy="5954"/>
                </a:xfrm>
                <a:prstGeom prst="line">
                  <a:avLst/>
                </a:prstGeom>
              </p:spPr>
              <p:style>
                <a:lnRef idx="1">
                  <a:schemeClr val="dk1"/>
                </a:lnRef>
                <a:fillRef idx="0">
                  <a:schemeClr val="dk1"/>
                </a:fillRef>
                <a:effectRef idx="0">
                  <a:schemeClr val="dk1"/>
                </a:effectRef>
                <a:fontRef idx="minor">
                  <a:schemeClr val="tx1"/>
                </a:fontRef>
              </p:style>
            </p:cxnSp>
            <p:cxnSp>
              <p:nvCxnSpPr>
                <p:cNvPr id="1151" name="Straight Connector 1150"/>
                <p:cNvCxnSpPr>
                  <a:stCxn id="1140" idx="0"/>
                  <a:endCxn id="1144" idx="4"/>
                </p:cNvCxnSpPr>
                <p:nvPr/>
              </p:nvCxnSpPr>
              <p:spPr>
                <a:xfrm flipV="1">
                  <a:off x="9040955" y="6566534"/>
                  <a:ext cx="0" cy="475706"/>
                </a:xfrm>
                <a:prstGeom prst="line">
                  <a:avLst/>
                </a:prstGeom>
              </p:spPr>
              <p:style>
                <a:lnRef idx="1">
                  <a:schemeClr val="dk1"/>
                </a:lnRef>
                <a:fillRef idx="0">
                  <a:schemeClr val="dk1"/>
                </a:fillRef>
                <a:effectRef idx="0">
                  <a:schemeClr val="dk1"/>
                </a:effectRef>
                <a:fontRef idx="minor">
                  <a:schemeClr val="tx1"/>
                </a:fontRef>
              </p:style>
            </p:cxnSp>
            <p:cxnSp>
              <p:nvCxnSpPr>
                <p:cNvPr id="1154" name="Straight Connector 1153"/>
                <p:cNvCxnSpPr>
                  <a:stCxn id="1141" idx="0"/>
                  <a:endCxn id="1143" idx="4"/>
                </p:cNvCxnSpPr>
                <p:nvPr/>
              </p:nvCxnSpPr>
              <p:spPr>
                <a:xfrm flipV="1">
                  <a:off x="9464191" y="6566534"/>
                  <a:ext cx="5358" cy="469752"/>
                </a:xfrm>
                <a:prstGeom prst="line">
                  <a:avLst/>
                </a:prstGeom>
              </p:spPr>
              <p:style>
                <a:lnRef idx="1">
                  <a:schemeClr val="dk1"/>
                </a:lnRef>
                <a:fillRef idx="0">
                  <a:schemeClr val="dk1"/>
                </a:fillRef>
                <a:effectRef idx="0">
                  <a:schemeClr val="dk1"/>
                </a:effectRef>
                <a:fontRef idx="minor">
                  <a:schemeClr val="tx1"/>
                </a:fontRef>
              </p:style>
            </p:cxnSp>
          </p:grpSp>
          <p:grpSp>
            <p:nvGrpSpPr>
              <p:cNvPr id="1175" name="Group 1174"/>
              <p:cNvGrpSpPr/>
              <p:nvPr/>
            </p:nvGrpSpPr>
            <p:grpSpPr>
              <a:xfrm>
                <a:off x="8674463" y="6370636"/>
                <a:ext cx="642129" cy="1028923"/>
                <a:chOff x="9893663" y="6218237"/>
                <a:chExt cx="642129" cy="1028923"/>
              </a:xfrm>
            </p:grpSpPr>
            <p:cxnSp>
              <p:nvCxnSpPr>
                <p:cNvPr id="1050" name="Straight Connector 1049"/>
                <p:cNvCxnSpPr>
                  <a:stCxn id="1166" idx="0"/>
                  <a:endCxn id="1170" idx="4"/>
                </p:cNvCxnSpPr>
                <p:nvPr/>
              </p:nvCxnSpPr>
              <p:spPr>
                <a:xfrm flipH="1" flipV="1">
                  <a:off x="10212322" y="6348033"/>
                  <a:ext cx="3020" cy="363191"/>
                </a:xfrm>
                <a:prstGeom prst="line">
                  <a:avLst/>
                </a:prstGeom>
              </p:spPr>
              <p:style>
                <a:lnRef idx="1">
                  <a:schemeClr val="dk1"/>
                </a:lnRef>
                <a:fillRef idx="0">
                  <a:schemeClr val="dk1"/>
                </a:fillRef>
                <a:effectRef idx="0">
                  <a:schemeClr val="dk1"/>
                </a:effectRef>
                <a:fontRef idx="minor">
                  <a:schemeClr val="tx1"/>
                </a:fontRef>
              </p:style>
            </p:cxnSp>
            <p:cxnSp>
              <p:nvCxnSpPr>
                <p:cNvPr id="1160" name="Straight Connector 1159"/>
                <p:cNvCxnSpPr>
                  <a:stCxn id="1167" idx="0"/>
                  <a:endCxn id="1166" idx="4"/>
                </p:cNvCxnSpPr>
                <p:nvPr/>
              </p:nvCxnSpPr>
              <p:spPr>
                <a:xfrm flipV="1">
                  <a:off x="10212322" y="6841020"/>
                  <a:ext cx="3020" cy="276344"/>
                </a:xfrm>
                <a:prstGeom prst="line">
                  <a:avLst/>
                </a:prstGeom>
              </p:spPr>
              <p:style>
                <a:lnRef idx="1">
                  <a:schemeClr val="dk1"/>
                </a:lnRef>
                <a:fillRef idx="0">
                  <a:schemeClr val="dk1"/>
                </a:fillRef>
                <a:effectRef idx="0">
                  <a:schemeClr val="dk1"/>
                </a:effectRef>
                <a:fontRef idx="minor">
                  <a:schemeClr val="tx1"/>
                </a:fontRef>
              </p:style>
            </p:cxnSp>
            <p:cxnSp>
              <p:nvCxnSpPr>
                <p:cNvPr id="1161" name="Straight Connector 1160"/>
                <p:cNvCxnSpPr>
                  <a:stCxn id="1169" idx="7"/>
                  <a:endCxn id="1170" idx="3"/>
                </p:cNvCxnSpPr>
                <p:nvPr/>
              </p:nvCxnSpPr>
              <p:spPr>
                <a:xfrm flipH="1" flipV="1">
                  <a:off x="10258212" y="6329025"/>
                  <a:ext cx="166792" cy="150350"/>
                </a:xfrm>
                <a:prstGeom prst="line">
                  <a:avLst/>
                </a:prstGeom>
              </p:spPr>
              <p:style>
                <a:lnRef idx="1">
                  <a:schemeClr val="dk1"/>
                </a:lnRef>
                <a:fillRef idx="0">
                  <a:schemeClr val="dk1"/>
                </a:fillRef>
                <a:effectRef idx="0">
                  <a:schemeClr val="dk1"/>
                </a:effectRef>
                <a:fontRef idx="minor">
                  <a:schemeClr val="tx1"/>
                </a:fontRef>
              </p:style>
            </p:cxnSp>
            <p:cxnSp>
              <p:nvCxnSpPr>
                <p:cNvPr id="1162" name="Straight Connector 1161"/>
                <p:cNvCxnSpPr>
                  <a:stCxn id="1168" idx="1"/>
                  <a:endCxn id="1170" idx="5"/>
                </p:cNvCxnSpPr>
                <p:nvPr/>
              </p:nvCxnSpPr>
              <p:spPr>
                <a:xfrm flipV="1">
                  <a:off x="10004451" y="6329025"/>
                  <a:ext cx="161981" cy="150350"/>
                </a:xfrm>
                <a:prstGeom prst="line">
                  <a:avLst/>
                </a:prstGeom>
              </p:spPr>
              <p:style>
                <a:lnRef idx="1">
                  <a:schemeClr val="dk1"/>
                </a:lnRef>
                <a:fillRef idx="0">
                  <a:schemeClr val="dk1"/>
                </a:fillRef>
                <a:effectRef idx="0">
                  <a:schemeClr val="dk1"/>
                </a:effectRef>
                <a:fontRef idx="minor">
                  <a:schemeClr val="tx1"/>
                </a:fontRef>
              </p:style>
            </p:cxnSp>
            <p:cxnSp>
              <p:nvCxnSpPr>
                <p:cNvPr id="1163" name="Straight Connector 1162"/>
                <p:cNvCxnSpPr>
                  <a:stCxn id="1166" idx="7"/>
                  <a:endCxn id="1168" idx="3"/>
                </p:cNvCxnSpPr>
                <p:nvPr/>
              </p:nvCxnSpPr>
              <p:spPr>
                <a:xfrm flipH="1" flipV="1">
                  <a:off x="10004451" y="6571155"/>
                  <a:ext cx="165001" cy="159077"/>
                </a:xfrm>
                <a:prstGeom prst="line">
                  <a:avLst/>
                </a:prstGeom>
              </p:spPr>
              <p:style>
                <a:lnRef idx="1">
                  <a:schemeClr val="dk1"/>
                </a:lnRef>
                <a:fillRef idx="0">
                  <a:schemeClr val="dk1"/>
                </a:fillRef>
                <a:effectRef idx="0">
                  <a:schemeClr val="dk1"/>
                </a:effectRef>
                <a:fontRef idx="minor">
                  <a:schemeClr val="tx1"/>
                </a:fontRef>
              </p:style>
            </p:cxnSp>
            <p:cxnSp>
              <p:nvCxnSpPr>
                <p:cNvPr id="1164" name="Straight Connector 1163"/>
                <p:cNvCxnSpPr>
                  <a:stCxn id="1166" idx="1"/>
                  <a:endCxn id="1169" idx="5"/>
                </p:cNvCxnSpPr>
                <p:nvPr/>
              </p:nvCxnSpPr>
              <p:spPr>
                <a:xfrm flipV="1">
                  <a:off x="10261232" y="6571155"/>
                  <a:ext cx="163772" cy="159077"/>
                </a:xfrm>
                <a:prstGeom prst="line">
                  <a:avLst/>
                </a:prstGeom>
              </p:spPr>
              <p:style>
                <a:lnRef idx="1">
                  <a:schemeClr val="dk1"/>
                </a:lnRef>
                <a:fillRef idx="0">
                  <a:schemeClr val="dk1"/>
                </a:fillRef>
                <a:effectRef idx="0">
                  <a:schemeClr val="dk1"/>
                </a:effectRef>
                <a:fontRef idx="minor">
                  <a:schemeClr val="tx1"/>
                </a:fontRef>
              </p:style>
            </p:cxnSp>
            <p:cxnSp>
              <p:nvCxnSpPr>
                <p:cNvPr id="1165" name="Straight Connector 1164"/>
                <p:cNvCxnSpPr>
                  <a:stCxn id="1168" idx="2"/>
                  <a:endCxn id="1169" idx="6"/>
                </p:cNvCxnSpPr>
                <p:nvPr/>
              </p:nvCxnSpPr>
              <p:spPr>
                <a:xfrm>
                  <a:off x="10023459" y="6525265"/>
                  <a:ext cx="382537" cy="0"/>
                </a:xfrm>
                <a:prstGeom prst="line">
                  <a:avLst/>
                </a:prstGeom>
              </p:spPr>
              <p:style>
                <a:lnRef idx="1">
                  <a:schemeClr val="dk1"/>
                </a:lnRef>
                <a:fillRef idx="0">
                  <a:schemeClr val="dk1"/>
                </a:fillRef>
                <a:effectRef idx="0">
                  <a:schemeClr val="dk1"/>
                </a:effectRef>
                <a:fontRef idx="minor">
                  <a:schemeClr val="tx1"/>
                </a:fontRef>
              </p:style>
            </p:cxnSp>
            <p:sp>
              <p:nvSpPr>
                <p:cNvPr id="1166" name="Oval 1165"/>
                <p:cNvSpPr/>
                <p:nvPr/>
              </p:nvSpPr>
              <p:spPr>
                <a:xfrm flipH="1">
                  <a:off x="10150444" y="6711224"/>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Oval 1166"/>
                <p:cNvSpPr/>
                <p:nvPr/>
              </p:nvSpPr>
              <p:spPr>
                <a:xfrm flipH="1">
                  <a:off x="10147424" y="7117364"/>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Oval 1167"/>
                <p:cNvSpPr/>
                <p:nvPr/>
              </p:nvSpPr>
              <p:spPr>
                <a:xfrm flipH="1">
                  <a:off x="9893663" y="646036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Oval 1168"/>
                <p:cNvSpPr/>
                <p:nvPr/>
              </p:nvSpPr>
              <p:spPr>
                <a:xfrm flipH="1">
                  <a:off x="10405996" y="6460367"/>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Oval 1169"/>
                <p:cNvSpPr/>
                <p:nvPr/>
              </p:nvSpPr>
              <p:spPr>
                <a:xfrm flipH="1">
                  <a:off x="10147424" y="6218237"/>
                  <a:ext cx="129796" cy="129796"/>
                </a:xfrm>
                <a:prstGeom prst="ellipse">
                  <a:avLst/>
                </a:prstGeom>
                <a:solidFill>
                  <a:srgbClr val="FF0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1" name="Straight Connector 1170"/>
                <p:cNvCxnSpPr>
                  <a:stCxn id="1167" idx="1"/>
                  <a:endCxn id="1169" idx="4"/>
                </p:cNvCxnSpPr>
                <p:nvPr/>
              </p:nvCxnSpPr>
              <p:spPr>
                <a:xfrm flipV="1">
                  <a:off x="10258212" y="6590163"/>
                  <a:ext cx="212682" cy="546209"/>
                </a:xfrm>
                <a:prstGeom prst="line">
                  <a:avLst/>
                </a:prstGeom>
              </p:spPr>
              <p:style>
                <a:lnRef idx="1">
                  <a:schemeClr val="dk1"/>
                </a:lnRef>
                <a:fillRef idx="0">
                  <a:schemeClr val="dk1"/>
                </a:fillRef>
                <a:effectRef idx="0">
                  <a:schemeClr val="dk1"/>
                </a:effectRef>
                <a:fontRef idx="minor">
                  <a:schemeClr val="tx1"/>
                </a:fontRef>
              </p:style>
            </p:cxnSp>
            <p:cxnSp>
              <p:nvCxnSpPr>
                <p:cNvPr id="1172" name="Straight Connector 1171"/>
                <p:cNvCxnSpPr>
                  <a:stCxn id="1167" idx="7"/>
                  <a:endCxn id="1168" idx="4"/>
                </p:cNvCxnSpPr>
                <p:nvPr/>
              </p:nvCxnSpPr>
              <p:spPr>
                <a:xfrm flipH="1" flipV="1">
                  <a:off x="9958561" y="6590163"/>
                  <a:ext cx="207871" cy="546209"/>
                </a:xfrm>
                <a:prstGeom prst="line">
                  <a:avLst/>
                </a:prstGeom>
              </p:spPr>
              <p:style>
                <a:lnRef idx="1">
                  <a:schemeClr val="dk1"/>
                </a:lnRef>
                <a:fillRef idx="0">
                  <a:schemeClr val="dk1"/>
                </a:fillRef>
                <a:effectRef idx="0">
                  <a:schemeClr val="dk1"/>
                </a:effectRef>
                <a:fontRef idx="minor">
                  <a:schemeClr val="tx1"/>
                </a:fontRef>
              </p:style>
            </p:cxnSp>
          </p:grpSp>
          <p:grpSp>
            <p:nvGrpSpPr>
              <p:cNvPr id="1203" name="Group 1202"/>
              <p:cNvGrpSpPr/>
              <p:nvPr/>
            </p:nvGrpSpPr>
            <p:grpSpPr>
              <a:xfrm>
                <a:off x="9644671" y="6539982"/>
                <a:ext cx="858762" cy="860733"/>
                <a:chOff x="10711471" y="6302916"/>
                <a:chExt cx="858762" cy="860733"/>
              </a:xfrm>
            </p:grpSpPr>
            <p:sp>
              <p:nvSpPr>
                <p:cNvPr id="1177" name="Oval 1176"/>
                <p:cNvSpPr/>
                <p:nvPr/>
              </p:nvSpPr>
              <p:spPr>
                <a:xfrm flipH="1">
                  <a:off x="10870507" y="703385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Oval 1177"/>
                <p:cNvSpPr/>
                <p:nvPr/>
              </p:nvSpPr>
              <p:spPr>
                <a:xfrm flipH="1">
                  <a:off x="11287381" y="7033853"/>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Oval 1178"/>
                <p:cNvSpPr/>
                <p:nvPr/>
              </p:nvSpPr>
              <p:spPr>
                <a:xfrm flipH="1">
                  <a:off x="11075954" y="6302916"/>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Oval 1179"/>
                <p:cNvSpPr/>
                <p:nvPr/>
              </p:nvSpPr>
              <p:spPr>
                <a:xfrm flipH="1">
                  <a:off x="11440437" y="6597009"/>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Oval 1180"/>
                <p:cNvSpPr/>
                <p:nvPr/>
              </p:nvSpPr>
              <p:spPr>
                <a:xfrm flipH="1">
                  <a:off x="10711471" y="6585685"/>
                  <a:ext cx="129796" cy="1297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2" name="Straight Connector 1181"/>
                <p:cNvCxnSpPr>
                  <a:stCxn id="1179" idx="5"/>
                  <a:endCxn id="1181" idx="1"/>
                </p:cNvCxnSpPr>
                <p:nvPr/>
              </p:nvCxnSpPr>
              <p:spPr>
                <a:xfrm flipH="1">
                  <a:off x="10822259" y="6413704"/>
                  <a:ext cx="272703" cy="190989"/>
                </a:xfrm>
                <a:prstGeom prst="line">
                  <a:avLst/>
                </a:prstGeom>
              </p:spPr>
              <p:style>
                <a:lnRef idx="1">
                  <a:schemeClr val="dk1"/>
                </a:lnRef>
                <a:fillRef idx="0">
                  <a:schemeClr val="dk1"/>
                </a:fillRef>
                <a:effectRef idx="0">
                  <a:schemeClr val="dk1"/>
                </a:effectRef>
                <a:fontRef idx="minor">
                  <a:schemeClr val="tx1"/>
                </a:fontRef>
              </p:style>
            </p:cxnSp>
            <p:cxnSp>
              <p:nvCxnSpPr>
                <p:cNvPr id="1183" name="Straight Connector 1182"/>
                <p:cNvCxnSpPr>
                  <a:stCxn id="1179" idx="3"/>
                  <a:endCxn id="1180" idx="7"/>
                </p:cNvCxnSpPr>
                <p:nvPr/>
              </p:nvCxnSpPr>
              <p:spPr>
                <a:xfrm>
                  <a:off x="11186742" y="6413704"/>
                  <a:ext cx="272703" cy="202313"/>
                </a:xfrm>
                <a:prstGeom prst="line">
                  <a:avLst/>
                </a:prstGeom>
              </p:spPr>
              <p:style>
                <a:lnRef idx="1">
                  <a:schemeClr val="dk1"/>
                </a:lnRef>
                <a:fillRef idx="0">
                  <a:schemeClr val="dk1"/>
                </a:fillRef>
                <a:effectRef idx="0">
                  <a:schemeClr val="dk1"/>
                </a:effectRef>
                <a:fontRef idx="minor">
                  <a:schemeClr val="tx1"/>
                </a:fontRef>
              </p:style>
            </p:cxnSp>
            <p:cxnSp>
              <p:nvCxnSpPr>
                <p:cNvPr id="1184" name="Straight Connector 1183"/>
                <p:cNvCxnSpPr>
                  <a:stCxn id="1178" idx="1"/>
                  <a:endCxn id="1180" idx="4"/>
                </p:cNvCxnSpPr>
                <p:nvPr/>
              </p:nvCxnSpPr>
              <p:spPr>
                <a:xfrm flipV="1">
                  <a:off x="11398169" y="6726805"/>
                  <a:ext cx="107166" cy="326056"/>
                </a:xfrm>
                <a:prstGeom prst="line">
                  <a:avLst/>
                </a:prstGeom>
              </p:spPr>
              <p:style>
                <a:lnRef idx="1">
                  <a:schemeClr val="dk1"/>
                </a:lnRef>
                <a:fillRef idx="0">
                  <a:schemeClr val="dk1"/>
                </a:fillRef>
                <a:effectRef idx="0">
                  <a:schemeClr val="dk1"/>
                </a:effectRef>
                <a:fontRef idx="minor">
                  <a:schemeClr val="tx1"/>
                </a:fontRef>
              </p:style>
            </p:cxnSp>
            <p:cxnSp>
              <p:nvCxnSpPr>
                <p:cNvPr id="1185" name="Straight Connector 1184"/>
                <p:cNvCxnSpPr>
                  <a:stCxn id="1178" idx="6"/>
                  <a:endCxn id="1177" idx="2"/>
                </p:cNvCxnSpPr>
                <p:nvPr/>
              </p:nvCxnSpPr>
              <p:spPr>
                <a:xfrm flipH="1">
                  <a:off x="11000303" y="7098751"/>
                  <a:ext cx="287078" cy="0"/>
                </a:xfrm>
                <a:prstGeom prst="line">
                  <a:avLst/>
                </a:prstGeom>
              </p:spPr>
              <p:style>
                <a:lnRef idx="1">
                  <a:schemeClr val="dk1"/>
                </a:lnRef>
                <a:fillRef idx="0">
                  <a:schemeClr val="dk1"/>
                </a:fillRef>
                <a:effectRef idx="0">
                  <a:schemeClr val="dk1"/>
                </a:effectRef>
                <a:fontRef idx="minor">
                  <a:schemeClr val="tx1"/>
                </a:fontRef>
              </p:style>
            </p:cxnSp>
            <p:cxnSp>
              <p:nvCxnSpPr>
                <p:cNvPr id="1186" name="Straight Connector 1185"/>
                <p:cNvCxnSpPr>
                  <a:stCxn id="1177" idx="7"/>
                  <a:endCxn id="1181" idx="4"/>
                </p:cNvCxnSpPr>
                <p:nvPr/>
              </p:nvCxnSpPr>
              <p:spPr>
                <a:xfrm flipH="1" flipV="1">
                  <a:off x="10776369" y="6715481"/>
                  <a:ext cx="113146" cy="337380"/>
                </a:xfrm>
                <a:prstGeom prst="line">
                  <a:avLst/>
                </a:prstGeom>
              </p:spPr>
              <p:style>
                <a:lnRef idx="1">
                  <a:schemeClr val="dk1"/>
                </a:lnRef>
                <a:fillRef idx="0">
                  <a:schemeClr val="dk1"/>
                </a:fillRef>
                <a:effectRef idx="0">
                  <a:schemeClr val="dk1"/>
                </a:effectRef>
                <a:fontRef idx="minor">
                  <a:schemeClr val="tx1"/>
                </a:fontRef>
              </p:style>
            </p:cxnSp>
            <p:cxnSp>
              <p:nvCxnSpPr>
                <p:cNvPr id="1187" name="Straight Connector 1186"/>
                <p:cNvCxnSpPr>
                  <a:stCxn id="1181" idx="2"/>
                  <a:endCxn id="1180" idx="6"/>
                </p:cNvCxnSpPr>
                <p:nvPr/>
              </p:nvCxnSpPr>
              <p:spPr>
                <a:xfrm>
                  <a:off x="10841267" y="6650583"/>
                  <a:ext cx="599170" cy="11324"/>
                </a:xfrm>
                <a:prstGeom prst="line">
                  <a:avLst/>
                </a:prstGeom>
              </p:spPr>
              <p:style>
                <a:lnRef idx="1">
                  <a:schemeClr val="dk1"/>
                </a:lnRef>
                <a:fillRef idx="0">
                  <a:schemeClr val="dk1"/>
                </a:fillRef>
                <a:effectRef idx="0">
                  <a:schemeClr val="dk1"/>
                </a:effectRef>
                <a:fontRef idx="minor">
                  <a:schemeClr val="tx1"/>
                </a:fontRef>
              </p:style>
            </p:cxnSp>
            <p:cxnSp>
              <p:nvCxnSpPr>
                <p:cNvPr id="1190" name="Straight Connector 1189"/>
                <p:cNvCxnSpPr>
                  <a:stCxn id="1181" idx="2"/>
                  <a:endCxn id="1178" idx="7"/>
                </p:cNvCxnSpPr>
                <p:nvPr/>
              </p:nvCxnSpPr>
              <p:spPr>
                <a:xfrm>
                  <a:off x="10841267" y="6650583"/>
                  <a:ext cx="465122" cy="402278"/>
                </a:xfrm>
                <a:prstGeom prst="line">
                  <a:avLst/>
                </a:prstGeom>
              </p:spPr>
              <p:style>
                <a:lnRef idx="1">
                  <a:schemeClr val="dk1"/>
                </a:lnRef>
                <a:fillRef idx="0">
                  <a:schemeClr val="dk1"/>
                </a:fillRef>
                <a:effectRef idx="0">
                  <a:schemeClr val="dk1"/>
                </a:effectRef>
                <a:fontRef idx="minor">
                  <a:schemeClr val="tx1"/>
                </a:fontRef>
              </p:style>
            </p:cxnSp>
            <p:cxnSp>
              <p:nvCxnSpPr>
                <p:cNvPr id="1194" name="Straight Connector 1193"/>
                <p:cNvCxnSpPr>
                  <a:stCxn id="1180" idx="6"/>
                  <a:endCxn id="1177" idx="1"/>
                </p:cNvCxnSpPr>
                <p:nvPr/>
              </p:nvCxnSpPr>
              <p:spPr>
                <a:xfrm flipH="1">
                  <a:off x="10981295" y="6661907"/>
                  <a:ext cx="459142" cy="390954"/>
                </a:xfrm>
                <a:prstGeom prst="line">
                  <a:avLst/>
                </a:prstGeom>
              </p:spPr>
              <p:style>
                <a:lnRef idx="1">
                  <a:schemeClr val="dk1"/>
                </a:lnRef>
                <a:fillRef idx="0">
                  <a:schemeClr val="dk1"/>
                </a:fillRef>
                <a:effectRef idx="0">
                  <a:schemeClr val="dk1"/>
                </a:effectRef>
                <a:fontRef idx="minor">
                  <a:schemeClr val="tx1"/>
                </a:fontRef>
              </p:style>
            </p:cxnSp>
            <p:cxnSp>
              <p:nvCxnSpPr>
                <p:cNvPr id="1197" name="Straight Connector 1196"/>
                <p:cNvCxnSpPr>
                  <a:stCxn id="1179" idx="4"/>
                  <a:endCxn id="1177" idx="1"/>
                </p:cNvCxnSpPr>
                <p:nvPr/>
              </p:nvCxnSpPr>
              <p:spPr>
                <a:xfrm flipH="1">
                  <a:off x="10981295" y="6432712"/>
                  <a:ext cx="159557" cy="620149"/>
                </a:xfrm>
                <a:prstGeom prst="line">
                  <a:avLst/>
                </a:prstGeom>
              </p:spPr>
              <p:style>
                <a:lnRef idx="1">
                  <a:schemeClr val="dk1"/>
                </a:lnRef>
                <a:fillRef idx="0">
                  <a:schemeClr val="dk1"/>
                </a:fillRef>
                <a:effectRef idx="0">
                  <a:schemeClr val="dk1"/>
                </a:effectRef>
                <a:fontRef idx="minor">
                  <a:schemeClr val="tx1"/>
                </a:fontRef>
              </p:style>
            </p:cxnSp>
            <p:cxnSp>
              <p:nvCxnSpPr>
                <p:cNvPr id="1200" name="Straight Connector 1199"/>
                <p:cNvCxnSpPr>
                  <a:stCxn id="1179" idx="4"/>
                  <a:endCxn id="1178" idx="7"/>
                </p:cNvCxnSpPr>
                <p:nvPr/>
              </p:nvCxnSpPr>
              <p:spPr>
                <a:xfrm>
                  <a:off x="11140852" y="6432712"/>
                  <a:ext cx="165537" cy="620149"/>
                </a:xfrm>
                <a:prstGeom prst="line">
                  <a:avLst/>
                </a:prstGeom>
              </p:spPr>
              <p:style>
                <a:lnRef idx="1">
                  <a:schemeClr val="dk1"/>
                </a:lnRef>
                <a:fillRef idx="0">
                  <a:schemeClr val="dk1"/>
                </a:fillRef>
                <a:effectRef idx="0">
                  <a:schemeClr val="dk1"/>
                </a:effectRef>
                <a:fontRef idx="minor">
                  <a:schemeClr val="tx1"/>
                </a:fontRef>
              </p:style>
            </p:cxnSp>
          </p:grpSp>
        </p:grpSp>
        <p:sp>
          <p:nvSpPr>
            <p:cNvPr id="1224" name="TextBox 1223"/>
            <p:cNvSpPr txBox="1"/>
            <p:nvPr/>
          </p:nvSpPr>
          <p:spPr>
            <a:xfrm>
              <a:off x="1225755" y="2999593"/>
              <a:ext cx="1015924" cy="646331"/>
            </a:xfrm>
            <a:prstGeom prst="rect">
              <a:avLst/>
            </a:prstGeom>
            <a:noFill/>
            <a:ln>
              <a:noFill/>
              <a:prstDash val="dash"/>
            </a:ln>
          </p:spPr>
          <p:txBody>
            <a:bodyPr wrap="square" rtlCol="0">
              <a:spAutoFit/>
            </a:bodyPr>
            <a:lstStyle/>
            <a:p>
              <a:pPr algn="ctr"/>
              <a:r>
                <a:rPr lang="en-US" altLang="zh-CN" dirty="0"/>
                <a:t>2-node graphlet</a:t>
              </a:r>
              <a:endParaRPr lang="en-US" dirty="0"/>
            </a:p>
          </p:txBody>
        </p:sp>
        <p:sp>
          <p:nvSpPr>
            <p:cNvPr id="1225" name="TextBox 1224"/>
            <p:cNvSpPr txBox="1"/>
            <p:nvPr/>
          </p:nvSpPr>
          <p:spPr>
            <a:xfrm>
              <a:off x="2261247" y="3019034"/>
              <a:ext cx="2049543" cy="369332"/>
            </a:xfrm>
            <a:prstGeom prst="rect">
              <a:avLst/>
            </a:prstGeom>
            <a:noFill/>
          </p:spPr>
          <p:txBody>
            <a:bodyPr wrap="square" rtlCol="0">
              <a:spAutoFit/>
            </a:bodyPr>
            <a:lstStyle/>
            <a:p>
              <a:pPr algn="ctr"/>
              <a:r>
                <a:rPr lang="en-US" altLang="zh-CN" dirty="0"/>
                <a:t>3-node graphlets</a:t>
              </a:r>
              <a:endParaRPr lang="en-US" dirty="0"/>
            </a:p>
          </p:txBody>
        </p:sp>
        <p:sp>
          <p:nvSpPr>
            <p:cNvPr id="1226" name="TextBox 1225"/>
            <p:cNvSpPr txBox="1"/>
            <p:nvPr/>
          </p:nvSpPr>
          <p:spPr>
            <a:xfrm>
              <a:off x="5927863" y="3034056"/>
              <a:ext cx="2049543" cy="369332"/>
            </a:xfrm>
            <a:prstGeom prst="rect">
              <a:avLst/>
            </a:prstGeom>
            <a:noFill/>
          </p:spPr>
          <p:txBody>
            <a:bodyPr wrap="square" rtlCol="0">
              <a:spAutoFit/>
            </a:bodyPr>
            <a:lstStyle/>
            <a:p>
              <a:pPr algn="ctr"/>
              <a:r>
                <a:rPr lang="en-US" altLang="zh-CN" dirty="0"/>
                <a:t>4-node graphlets</a:t>
              </a:r>
              <a:endParaRPr lang="en-US" dirty="0"/>
            </a:p>
          </p:txBody>
        </p:sp>
        <p:sp>
          <p:nvSpPr>
            <p:cNvPr id="1227" name="TextBox 1226"/>
            <p:cNvSpPr txBox="1"/>
            <p:nvPr/>
          </p:nvSpPr>
          <p:spPr>
            <a:xfrm>
              <a:off x="4692408" y="4680165"/>
              <a:ext cx="2049543" cy="369332"/>
            </a:xfrm>
            <a:prstGeom prst="rect">
              <a:avLst/>
            </a:prstGeom>
            <a:noFill/>
          </p:spPr>
          <p:txBody>
            <a:bodyPr wrap="square" rtlCol="0">
              <a:spAutoFit/>
            </a:bodyPr>
            <a:lstStyle/>
            <a:p>
              <a:pPr algn="ctr"/>
              <a:r>
                <a:rPr lang="en-US" altLang="zh-CN" dirty="0"/>
                <a:t>5-node graphlets</a:t>
              </a:r>
              <a:endParaRPr lang="en-US" dirty="0"/>
            </a:p>
          </p:txBody>
        </p:sp>
        <mc:AlternateContent xmlns:mc="http://schemas.openxmlformats.org/markup-compatibility/2006">
          <mc:Choice xmlns:a14="http://schemas.microsoft.com/office/drawing/2010/main" Requires="a14">
            <p:sp>
              <p:nvSpPr>
                <p:cNvPr id="1228" name="TextBox 1227"/>
                <p:cNvSpPr txBox="1"/>
                <p:nvPr/>
              </p:nvSpPr>
              <p:spPr>
                <a:xfrm>
                  <a:off x="1464406" y="4300625"/>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0</m:t>
                            </m:r>
                          </m:sub>
                        </m:sSub>
                      </m:oMath>
                    </m:oMathPara>
                  </a14:m>
                  <a:endParaRPr lang="en-US" dirty="0"/>
                </a:p>
              </p:txBody>
            </p:sp>
          </mc:Choice>
          <mc:Fallback>
            <p:sp>
              <p:nvSpPr>
                <p:cNvPr id="1228" name="TextBox 1227"/>
                <p:cNvSpPr txBox="1">
                  <a:spLocks noRot="1" noChangeAspect="1" noMove="1" noResize="1" noEditPoints="1" noAdjustHandles="1" noChangeArrowheads="1" noChangeShapeType="1" noTextEdit="1"/>
                </p:cNvSpPr>
                <p:nvPr/>
              </p:nvSpPr>
              <p:spPr>
                <a:xfrm>
                  <a:off x="1464406" y="4300625"/>
                  <a:ext cx="581354" cy="369332"/>
                </a:xfrm>
                <a:prstGeom prst="rect">
                  <a:avLst/>
                </a:prstGeom>
                <a:blipFill rotWithShape="1">
                  <a:blip r:embed="rId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29" name="TextBox 1228"/>
                <p:cNvSpPr txBox="1"/>
                <p:nvPr/>
              </p:nvSpPr>
              <p:spPr>
                <a:xfrm>
                  <a:off x="3239397" y="428026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m:t>
                            </m:r>
                          </m:sub>
                        </m:sSub>
                      </m:oMath>
                    </m:oMathPara>
                  </a14:m>
                  <a:endParaRPr lang="en-US" dirty="0"/>
                </a:p>
              </p:txBody>
            </p:sp>
          </mc:Choice>
          <mc:Fallback>
            <p:sp>
              <p:nvSpPr>
                <p:cNvPr id="1229" name="TextBox 1228"/>
                <p:cNvSpPr txBox="1">
                  <a:spLocks noRot="1" noChangeAspect="1" noMove="1" noResize="1" noEditPoints="1" noAdjustHandles="1" noChangeArrowheads="1" noChangeShapeType="1" noTextEdit="1"/>
                </p:cNvSpPr>
                <p:nvPr/>
              </p:nvSpPr>
              <p:spPr>
                <a:xfrm>
                  <a:off x="3239397" y="4280266"/>
                  <a:ext cx="581354"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0" name="TextBox 1229"/>
                <p:cNvSpPr txBox="1"/>
                <p:nvPr/>
              </p:nvSpPr>
              <p:spPr>
                <a:xfrm>
                  <a:off x="4505462" y="428026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3</m:t>
                            </m:r>
                          </m:sub>
                        </m:sSub>
                      </m:oMath>
                    </m:oMathPara>
                  </a14:m>
                  <a:endParaRPr lang="en-US" dirty="0"/>
                </a:p>
              </p:txBody>
            </p:sp>
          </mc:Choice>
          <mc:Fallback>
            <p:sp>
              <p:nvSpPr>
                <p:cNvPr id="1230" name="TextBox 1229"/>
                <p:cNvSpPr txBox="1">
                  <a:spLocks noRot="1" noChangeAspect="1" noMove="1" noResize="1" noEditPoints="1" noAdjustHandles="1" noChangeArrowheads="1" noChangeShapeType="1" noTextEdit="1"/>
                </p:cNvSpPr>
                <p:nvPr/>
              </p:nvSpPr>
              <p:spPr>
                <a:xfrm>
                  <a:off x="4505462" y="4280266"/>
                  <a:ext cx="581354"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1" name="TextBox 1230"/>
                <p:cNvSpPr txBox="1"/>
                <p:nvPr/>
              </p:nvSpPr>
              <p:spPr>
                <a:xfrm>
                  <a:off x="5308604" y="4283893"/>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4</m:t>
                            </m:r>
                          </m:sub>
                        </m:sSub>
                      </m:oMath>
                    </m:oMathPara>
                  </a14:m>
                  <a:endParaRPr lang="en-US" dirty="0"/>
                </a:p>
              </p:txBody>
            </p:sp>
          </mc:Choice>
          <mc:Fallback>
            <p:sp>
              <p:nvSpPr>
                <p:cNvPr id="1231" name="TextBox 1230"/>
                <p:cNvSpPr txBox="1">
                  <a:spLocks noRot="1" noChangeAspect="1" noMove="1" noResize="1" noEditPoints="1" noAdjustHandles="1" noChangeArrowheads="1" noChangeShapeType="1" noTextEdit="1"/>
                </p:cNvSpPr>
                <p:nvPr/>
              </p:nvSpPr>
              <p:spPr>
                <a:xfrm>
                  <a:off x="5308604" y="4283893"/>
                  <a:ext cx="581354" cy="369332"/>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2" name="TextBox 1231"/>
                <p:cNvSpPr txBox="1"/>
                <p:nvPr/>
              </p:nvSpPr>
              <p:spPr>
                <a:xfrm>
                  <a:off x="6522065" y="428026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5</m:t>
                            </m:r>
                          </m:sub>
                        </m:sSub>
                      </m:oMath>
                    </m:oMathPara>
                  </a14:m>
                  <a:endParaRPr lang="en-US" dirty="0"/>
                </a:p>
              </p:txBody>
            </p:sp>
          </mc:Choice>
          <mc:Fallback>
            <p:sp>
              <p:nvSpPr>
                <p:cNvPr id="1232" name="TextBox 1231"/>
                <p:cNvSpPr txBox="1">
                  <a:spLocks noRot="1" noChangeAspect="1" noMove="1" noResize="1" noEditPoints="1" noAdjustHandles="1" noChangeArrowheads="1" noChangeShapeType="1" noTextEdit="1"/>
                </p:cNvSpPr>
                <p:nvPr/>
              </p:nvSpPr>
              <p:spPr>
                <a:xfrm>
                  <a:off x="6522065" y="4280266"/>
                  <a:ext cx="581354" cy="369332"/>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3" name="TextBox 1232"/>
                <p:cNvSpPr txBox="1"/>
                <p:nvPr/>
              </p:nvSpPr>
              <p:spPr>
                <a:xfrm>
                  <a:off x="3326152" y="7085869"/>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22</m:t>
                            </m:r>
                          </m:sub>
                        </m:sSub>
                      </m:oMath>
                    </m:oMathPara>
                  </a14:m>
                  <a:endParaRPr lang="en-US" dirty="0"/>
                </a:p>
              </p:txBody>
            </p:sp>
          </mc:Choice>
          <mc:Fallback>
            <p:sp>
              <p:nvSpPr>
                <p:cNvPr id="1233" name="TextBox 1232"/>
                <p:cNvSpPr txBox="1">
                  <a:spLocks noRot="1" noChangeAspect="1" noMove="1" noResize="1" noEditPoints="1" noAdjustHandles="1" noChangeArrowheads="1" noChangeShapeType="1" noTextEdit="1"/>
                </p:cNvSpPr>
                <p:nvPr/>
              </p:nvSpPr>
              <p:spPr>
                <a:xfrm>
                  <a:off x="3326152" y="7085869"/>
                  <a:ext cx="581354" cy="369332"/>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4" name="TextBox 1233"/>
                <p:cNvSpPr txBox="1"/>
                <p:nvPr/>
              </p:nvSpPr>
              <p:spPr>
                <a:xfrm>
                  <a:off x="2427653" y="4299390"/>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m:t>
                            </m:r>
                          </m:sub>
                        </m:sSub>
                      </m:oMath>
                    </m:oMathPara>
                  </a14:m>
                  <a:endParaRPr lang="en-US" dirty="0"/>
                </a:p>
              </p:txBody>
            </p:sp>
          </mc:Choice>
          <mc:Fallback>
            <p:sp>
              <p:nvSpPr>
                <p:cNvPr id="1234" name="TextBox 1233"/>
                <p:cNvSpPr txBox="1">
                  <a:spLocks noRot="1" noChangeAspect="1" noMove="1" noResize="1" noEditPoints="1" noAdjustHandles="1" noChangeArrowheads="1" noChangeShapeType="1" noTextEdit="1"/>
                </p:cNvSpPr>
                <p:nvPr/>
              </p:nvSpPr>
              <p:spPr>
                <a:xfrm>
                  <a:off x="2427653" y="4299390"/>
                  <a:ext cx="581354" cy="369332"/>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5" name="TextBox 1234"/>
                <p:cNvSpPr txBox="1"/>
                <p:nvPr/>
              </p:nvSpPr>
              <p:spPr>
                <a:xfrm>
                  <a:off x="9619242" y="4292874"/>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8</m:t>
                            </m:r>
                          </m:sub>
                        </m:sSub>
                      </m:oMath>
                    </m:oMathPara>
                  </a14:m>
                  <a:endParaRPr lang="en-US" dirty="0"/>
                </a:p>
              </p:txBody>
            </p:sp>
          </mc:Choice>
          <mc:Fallback>
            <p:sp>
              <p:nvSpPr>
                <p:cNvPr id="1235" name="TextBox 1234"/>
                <p:cNvSpPr txBox="1">
                  <a:spLocks noRot="1" noChangeAspect="1" noMove="1" noResize="1" noEditPoints="1" noAdjustHandles="1" noChangeArrowheads="1" noChangeShapeType="1" noTextEdit="1"/>
                </p:cNvSpPr>
                <p:nvPr/>
              </p:nvSpPr>
              <p:spPr>
                <a:xfrm>
                  <a:off x="9619242" y="4292874"/>
                  <a:ext cx="581354" cy="369332"/>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6" name="TextBox 1235"/>
                <p:cNvSpPr txBox="1"/>
                <p:nvPr/>
              </p:nvSpPr>
              <p:spPr>
                <a:xfrm>
                  <a:off x="8415137" y="4279775"/>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7</m:t>
                            </m:r>
                          </m:sub>
                        </m:sSub>
                      </m:oMath>
                    </m:oMathPara>
                  </a14:m>
                  <a:endParaRPr lang="en-US" dirty="0"/>
                </a:p>
              </p:txBody>
            </p:sp>
          </mc:Choice>
          <mc:Fallback>
            <p:sp>
              <p:nvSpPr>
                <p:cNvPr id="1236" name="TextBox 1235"/>
                <p:cNvSpPr txBox="1">
                  <a:spLocks noRot="1" noChangeAspect="1" noMove="1" noResize="1" noEditPoints="1" noAdjustHandles="1" noChangeArrowheads="1" noChangeShapeType="1" noTextEdit="1"/>
                </p:cNvSpPr>
                <p:nvPr/>
              </p:nvSpPr>
              <p:spPr>
                <a:xfrm>
                  <a:off x="8415137" y="4279775"/>
                  <a:ext cx="581354" cy="369332"/>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7" name="TextBox 1236"/>
                <p:cNvSpPr txBox="1"/>
                <p:nvPr/>
              </p:nvSpPr>
              <p:spPr>
                <a:xfrm>
                  <a:off x="7559252" y="428026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6</m:t>
                            </m:r>
                          </m:sub>
                        </m:sSub>
                      </m:oMath>
                    </m:oMathPara>
                  </a14:m>
                  <a:endParaRPr lang="en-US" dirty="0"/>
                </a:p>
              </p:txBody>
            </p:sp>
          </mc:Choice>
          <mc:Fallback>
            <p:sp>
              <p:nvSpPr>
                <p:cNvPr id="1237" name="TextBox 1236"/>
                <p:cNvSpPr txBox="1">
                  <a:spLocks noRot="1" noChangeAspect="1" noMove="1" noResize="1" noEditPoints="1" noAdjustHandles="1" noChangeArrowheads="1" noChangeShapeType="1" noTextEdit="1"/>
                </p:cNvSpPr>
                <p:nvPr/>
              </p:nvSpPr>
              <p:spPr>
                <a:xfrm>
                  <a:off x="7559252" y="4280266"/>
                  <a:ext cx="581354" cy="369332"/>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8" name="TextBox 1237"/>
                <p:cNvSpPr txBox="1"/>
                <p:nvPr/>
              </p:nvSpPr>
              <p:spPr>
                <a:xfrm>
                  <a:off x="5181818" y="578827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14</m:t>
                            </m:r>
                          </m:sub>
                        </m:sSub>
                      </m:oMath>
                    </m:oMathPara>
                  </a14:m>
                  <a:endParaRPr lang="en-US" dirty="0"/>
                </a:p>
              </p:txBody>
            </p:sp>
          </mc:Choice>
          <mc:Fallback>
            <p:sp>
              <p:nvSpPr>
                <p:cNvPr id="1238" name="TextBox 1237"/>
                <p:cNvSpPr txBox="1">
                  <a:spLocks noRot="1" noChangeAspect="1" noMove="1" noResize="1" noEditPoints="1" noAdjustHandles="1" noChangeArrowheads="1" noChangeShapeType="1" noTextEdit="1"/>
                </p:cNvSpPr>
                <p:nvPr/>
              </p:nvSpPr>
              <p:spPr>
                <a:xfrm>
                  <a:off x="5181818" y="5788276"/>
                  <a:ext cx="581354" cy="369332"/>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39" name="TextBox 1238"/>
                <p:cNvSpPr txBox="1"/>
                <p:nvPr/>
              </p:nvSpPr>
              <p:spPr>
                <a:xfrm>
                  <a:off x="4382809" y="5794644"/>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13</m:t>
                            </m:r>
                          </m:sub>
                        </m:sSub>
                      </m:oMath>
                    </m:oMathPara>
                  </a14:m>
                  <a:endParaRPr lang="en-US" dirty="0"/>
                </a:p>
              </p:txBody>
            </p:sp>
          </mc:Choice>
          <mc:Fallback>
            <p:sp>
              <p:nvSpPr>
                <p:cNvPr id="1239" name="TextBox 1238"/>
                <p:cNvSpPr txBox="1">
                  <a:spLocks noRot="1" noChangeAspect="1" noMove="1" noResize="1" noEditPoints="1" noAdjustHandles="1" noChangeArrowheads="1" noChangeShapeType="1" noTextEdit="1"/>
                </p:cNvSpPr>
                <p:nvPr/>
              </p:nvSpPr>
              <p:spPr>
                <a:xfrm>
                  <a:off x="4382809" y="5794644"/>
                  <a:ext cx="581354" cy="369332"/>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0" name="TextBox 1239"/>
                <p:cNvSpPr txBox="1"/>
                <p:nvPr/>
              </p:nvSpPr>
              <p:spPr>
                <a:xfrm>
                  <a:off x="3583575" y="5795068"/>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12</m:t>
                            </m:r>
                          </m:sub>
                        </m:sSub>
                      </m:oMath>
                    </m:oMathPara>
                  </a14:m>
                  <a:endParaRPr lang="en-US" dirty="0"/>
                </a:p>
              </p:txBody>
            </p:sp>
          </mc:Choice>
          <mc:Fallback>
            <p:sp>
              <p:nvSpPr>
                <p:cNvPr id="1240" name="TextBox 1239"/>
                <p:cNvSpPr txBox="1">
                  <a:spLocks noRot="1" noChangeAspect="1" noMove="1" noResize="1" noEditPoints="1" noAdjustHandles="1" noChangeArrowheads="1" noChangeShapeType="1" noTextEdit="1"/>
                </p:cNvSpPr>
                <p:nvPr/>
              </p:nvSpPr>
              <p:spPr>
                <a:xfrm>
                  <a:off x="3583575" y="5795068"/>
                  <a:ext cx="581354" cy="369332"/>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1" name="TextBox 1240"/>
                <p:cNvSpPr txBox="1"/>
                <p:nvPr/>
              </p:nvSpPr>
              <p:spPr>
                <a:xfrm>
                  <a:off x="2573602" y="5794644"/>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11</m:t>
                            </m:r>
                          </m:sub>
                        </m:sSub>
                      </m:oMath>
                    </m:oMathPara>
                  </a14:m>
                  <a:endParaRPr lang="en-US" dirty="0"/>
                </a:p>
              </p:txBody>
            </p:sp>
          </mc:Choice>
          <mc:Fallback>
            <p:sp>
              <p:nvSpPr>
                <p:cNvPr id="1241" name="TextBox 1240"/>
                <p:cNvSpPr txBox="1">
                  <a:spLocks noRot="1" noChangeAspect="1" noMove="1" noResize="1" noEditPoints="1" noAdjustHandles="1" noChangeArrowheads="1" noChangeShapeType="1" noTextEdit="1"/>
                </p:cNvSpPr>
                <p:nvPr/>
              </p:nvSpPr>
              <p:spPr>
                <a:xfrm>
                  <a:off x="2573602" y="5794644"/>
                  <a:ext cx="581354" cy="369332"/>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2" name="TextBox 1241"/>
                <p:cNvSpPr txBox="1"/>
                <p:nvPr/>
              </p:nvSpPr>
              <p:spPr>
                <a:xfrm>
                  <a:off x="1769227" y="5795865"/>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10</m:t>
                            </m:r>
                          </m:sub>
                        </m:sSub>
                      </m:oMath>
                    </m:oMathPara>
                  </a14:m>
                  <a:endParaRPr lang="en-US" dirty="0"/>
                </a:p>
              </p:txBody>
            </p:sp>
          </mc:Choice>
          <mc:Fallback>
            <p:sp>
              <p:nvSpPr>
                <p:cNvPr id="1242" name="TextBox 1241"/>
                <p:cNvSpPr txBox="1">
                  <a:spLocks noRot="1" noChangeAspect="1" noMove="1" noResize="1" noEditPoints="1" noAdjustHandles="1" noChangeArrowheads="1" noChangeShapeType="1" noTextEdit="1"/>
                </p:cNvSpPr>
                <p:nvPr/>
              </p:nvSpPr>
              <p:spPr>
                <a:xfrm>
                  <a:off x="1769227" y="5795865"/>
                  <a:ext cx="581354" cy="369332"/>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3" name="TextBox 1242"/>
                <p:cNvSpPr txBox="1"/>
                <p:nvPr/>
              </p:nvSpPr>
              <p:spPr>
                <a:xfrm>
                  <a:off x="1203732" y="578812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9</m:t>
                            </m:r>
                          </m:sub>
                        </m:sSub>
                      </m:oMath>
                    </m:oMathPara>
                  </a14:m>
                  <a:endParaRPr lang="en-US" dirty="0"/>
                </a:p>
              </p:txBody>
            </p:sp>
          </mc:Choice>
          <mc:Fallback>
            <p:sp>
              <p:nvSpPr>
                <p:cNvPr id="1243" name="TextBox 1242"/>
                <p:cNvSpPr txBox="1">
                  <a:spLocks noRot="1" noChangeAspect="1" noMove="1" noResize="1" noEditPoints="1" noAdjustHandles="1" noChangeArrowheads="1" noChangeShapeType="1" noTextEdit="1"/>
                </p:cNvSpPr>
                <p:nvPr/>
              </p:nvSpPr>
              <p:spPr>
                <a:xfrm>
                  <a:off x="1203732" y="5788126"/>
                  <a:ext cx="581354" cy="369332"/>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4" name="TextBox 1243"/>
                <p:cNvSpPr txBox="1"/>
                <p:nvPr/>
              </p:nvSpPr>
              <p:spPr>
                <a:xfrm>
                  <a:off x="2427653" y="707517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21</m:t>
                            </m:r>
                          </m:sub>
                        </m:sSub>
                      </m:oMath>
                    </m:oMathPara>
                  </a14:m>
                  <a:endParaRPr lang="en-US" dirty="0"/>
                </a:p>
              </p:txBody>
            </p:sp>
          </mc:Choice>
          <mc:Fallback>
            <p:sp>
              <p:nvSpPr>
                <p:cNvPr id="1244" name="TextBox 1243"/>
                <p:cNvSpPr txBox="1">
                  <a:spLocks noRot="1" noChangeAspect="1" noMove="1" noResize="1" noEditPoints="1" noAdjustHandles="1" noChangeArrowheads="1" noChangeShapeType="1" noTextEdit="1"/>
                </p:cNvSpPr>
                <p:nvPr/>
              </p:nvSpPr>
              <p:spPr>
                <a:xfrm>
                  <a:off x="2427653" y="7075176"/>
                  <a:ext cx="581354" cy="369332"/>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5" name="TextBox 1244"/>
                <p:cNvSpPr txBox="1"/>
                <p:nvPr/>
              </p:nvSpPr>
              <p:spPr>
                <a:xfrm>
                  <a:off x="1437405" y="7098700"/>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20</m:t>
                            </m:r>
                          </m:sub>
                        </m:sSub>
                      </m:oMath>
                    </m:oMathPara>
                  </a14:m>
                  <a:endParaRPr lang="en-US" dirty="0"/>
                </a:p>
              </p:txBody>
            </p:sp>
          </mc:Choice>
          <mc:Fallback>
            <p:sp>
              <p:nvSpPr>
                <p:cNvPr id="1245" name="TextBox 1244"/>
                <p:cNvSpPr txBox="1">
                  <a:spLocks noRot="1" noChangeAspect="1" noMove="1" noResize="1" noEditPoints="1" noAdjustHandles="1" noChangeArrowheads="1" noChangeShapeType="1" noTextEdit="1"/>
                </p:cNvSpPr>
                <p:nvPr/>
              </p:nvSpPr>
              <p:spPr>
                <a:xfrm>
                  <a:off x="1437405" y="7098700"/>
                  <a:ext cx="581354" cy="369332"/>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6" name="TextBox 1245"/>
                <p:cNvSpPr txBox="1"/>
                <p:nvPr/>
              </p:nvSpPr>
              <p:spPr>
                <a:xfrm>
                  <a:off x="9623287" y="5794644"/>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19</m:t>
                            </m:r>
                          </m:sub>
                        </m:sSub>
                      </m:oMath>
                    </m:oMathPara>
                  </a14:m>
                  <a:endParaRPr lang="en-US" dirty="0"/>
                </a:p>
              </p:txBody>
            </p:sp>
          </mc:Choice>
          <mc:Fallback>
            <p:sp>
              <p:nvSpPr>
                <p:cNvPr id="1246" name="TextBox 1245"/>
                <p:cNvSpPr txBox="1">
                  <a:spLocks noRot="1" noChangeAspect="1" noMove="1" noResize="1" noEditPoints="1" noAdjustHandles="1" noChangeArrowheads="1" noChangeShapeType="1" noTextEdit="1"/>
                </p:cNvSpPr>
                <p:nvPr/>
              </p:nvSpPr>
              <p:spPr>
                <a:xfrm>
                  <a:off x="9623287" y="5794644"/>
                  <a:ext cx="581354" cy="369332"/>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7" name="TextBox 1246"/>
                <p:cNvSpPr txBox="1"/>
                <p:nvPr/>
              </p:nvSpPr>
              <p:spPr>
                <a:xfrm>
                  <a:off x="8761422" y="5775029"/>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18</m:t>
                            </m:r>
                          </m:sub>
                        </m:sSub>
                      </m:oMath>
                    </m:oMathPara>
                  </a14:m>
                  <a:endParaRPr lang="en-US" dirty="0"/>
                </a:p>
              </p:txBody>
            </p:sp>
          </mc:Choice>
          <mc:Fallback>
            <p:sp>
              <p:nvSpPr>
                <p:cNvPr id="1247" name="TextBox 1246"/>
                <p:cNvSpPr txBox="1">
                  <a:spLocks noRot="1" noChangeAspect="1" noMove="1" noResize="1" noEditPoints="1" noAdjustHandles="1" noChangeArrowheads="1" noChangeShapeType="1" noTextEdit="1"/>
                </p:cNvSpPr>
                <p:nvPr/>
              </p:nvSpPr>
              <p:spPr>
                <a:xfrm>
                  <a:off x="8761422" y="5775029"/>
                  <a:ext cx="581354" cy="369332"/>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8" name="TextBox 1247"/>
                <p:cNvSpPr txBox="1"/>
                <p:nvPr/>
              </p:nvSpPr>
              <p:spPr>
                <a:xfrm>
                  <a:off x="8013055" y="5794644"/>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17</m:t>
                            </m:r>
                          </m:sub>
                        </m:sSub>
                      </m:oMath>
                    </m:oMathPara>
                  </a14:m>
                  <a:endParaRPr lang="en-US" dirty="0"/>
                </a:p>
              </p:txBody>
            </p:sp>
          </mc:Choice>
          <mc:Fallback>
            <p:sp>
              <p:nvSpPr>
                <p:cNvPr id="1248" name="TextBox 1247"/>
                <p:cNvSpPr txBox="1">
                  <a:spLocks noRot="1" noChangeAspect="1" noMove="1" noResize="1" noEditPoints="1" noAdjustHandles="1" noChangeArrowheads="1" noChangeShapeType="1" noTextEdit="1"/>
                </p:cNvSpPr>
                <p:nvPr/>
              </p:nvSpPr>
              <p:spPr>
                <a:xfrm>
                  <a:off x="8013055" y="5794644"/>
                  <a:ext cx="581354" cy="369332"/>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49" name="TextBox 1248"/>
                <p:cNvSpPr txBox="1"/>
                <p:nvPr/>
              </p:nvSpPr>
              <p:spPr>
                <a:xfrm>
                  <a:off x="7208680" y="5794644"/>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16</m:t>
                            </m:r>
                          </m:sub>
                        </m:sSub>
                      </m:oMath>
                    </m:oMathPara>
                  </a14:m>
                  <a:endParaRPr lang="en-US" dirty="0"/>
                </a:p>
              </p:txBody>
            </p:sp>
          </mc:Choice>
          <mc:Fallback>
            <p:sp>
              <p:nvSpPr>
                <p:cNvPr id="1249" name="TextBox 1248"/>
                <p:cNvSpPr txBox="1">
                  <a:spLocks noRot="1" noChangeAspect="1" noMove="1" noResize="1" noEditPoints="1" noAdjustHandles="1" noChangeArrowheads="1" noChangeShapeType="1" noTextEdit="1"/>
                </p:cNvSpPr>
                <p:nvPr/>
              </p:nvSpPr>
              <p:spPr>
                <a:xfrm>
                  <a:off x="7208680" y="5794644"/>
                  <a:ext cx="581354" cy="369332"/>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0" name="TextBox 1249"/>
                <p:cNvSpPr txBox="1"/>
                <p:nvPr/>
              </p:nvSpPr>
              <p:spPr>
                <a:xfrm>
                  <a:off x="6205535" y="578812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15</m:t>
                            </m:r>
                          </m:sub>
                        </m:sSub>
                      </m:oMath>
                    </m:oMathPara>
                  </a14:m>
                  <a:endParaRPr lang="en-US" dirty="0"/>
                </a:p>
              </p:txBody>
            </p:sp>
          </mc:Choice>
          <mc:Fallback>
            <p:sp>
              <p:nvSpPr>
                <p:cNvPr id="1250" name="TextBox 1249"/>
                <p:cNvSpPr txBox="1">
                  <a:spLocks noRot="1" noChangeAspect="1" noMove="1" noResize="1" noEditPoints="1" noAdjustHandles="1" noChangeArrowheads="1" noChangeShapeType="1" noTextEdit="1"/>
                </p:cNvSpPr>
                <p:nvPr/>
              </p:nvSpPr>
              <p:spPr>
                <a:xfrm>
                  <a:off x="6205535" y="5788126"/>
                  <a:ext cx="581354" cy="369332"/>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1" name="TextBox 1250"/>
                <p:cNvSpPr txBox="1"/>
                <p:nvPr/>
              </p:nvSpPr>
              <p:spPr>
                <a:xfrm>
                  <a:off x="4228363" y="7085869"/>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23</m:t>
                            </m:r>
                          </m:sub>
                        </m:sSub>
                      </m:oMath>
                    </m:oMathPara>
                  </a14:m>
                  <a:endParaRPr lang="en-US" dirty="0"/>
                </a:p>
              </p:txBody>
            </p:sp>
          </mc:Choice>
          <mc:Fallback>
            <p:sp>
              <p:nvSpPr>
                <p:cNvPr id="1251" name="TextBox 1250"/>
                <p:cNvSpPr txBox="1">
                  <a:spLocks noRot="1" noChangeAspect="1" noMove="1" noResize="1" noEditPoints="1" noAdjustHandles="1" noChangeArrowheads="1" noChangeShapeType="1" noTextEdit="1"/>
                </p:cNvSpPr>
                <p:nvPr/>
              </p:nvSpPr>
              <p:spPr>
                <a:xfrm>
                  <a:off x="4228363" y="7085869"/>
                  <a:ext cx="581354" cy="369332"/>
                </a:xfrm>
                <a:prstGeom prst="rect">
                  <a:avLst/>
                </a:prstGeom>
                <a:blipFill rotWithShape="1">
                  <a:blip r:embed="rId2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2" name="TextBox 1251"/>
                <p:cNvSpPr txBox="1"/>
                <p:nvPr/>
              </p:nvSpPr>
              <p:spPr>
                <a:xfrm>
                  <a:off x="5103817" y="7085869"/>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24</m:t>
                            </m:r>
                          </m:sub>
                        </m:sSub>
                      </m:oMath>
                    </m:oMathPara>
                  </a14:m>
                  <a:endParaRPr lang="en-US" dirty="0"/>
                </a:p>
              </p:txBody>
            </p:sp>
          </mc:Choice>
          <mc:Fallback>
            <p:sp>
              <p:nvSpPr>
                <p:cNvPr id="1252" name="TextBox 1251"/>
                <p:cNvSpPr txBox="1">
                  <a:spLocks noRot="1" noChangeAspect="1" noMove="1" noResize="1" noEditPoints="1" noAdjustHandles="1" noChangeArrowheads="1" noChangeShapeType="1" noTextEdit="1"/>
                </p:cNvSpPr>
                <p:nvPr/>
              </p:nvSpPr>
              <p:spPr>
                <a:xfrm>
                  <a:off x="5103817" y="7085869"/>
                  <a:ext cx="581354" cy="369332"/>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3" name="TextBox 1252"/>
                <p:cNvSpPr txBox="1"/>
                <p:nvPr/>
              </p:nvSpPr>
              <p:spPr>
                <a:xfrm>
                  <a:off x="6063992" y="709279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25</m:t>
                            </m:r>
                          </m:sub>
                        </m:sSub>
                      </m:oMath>
                    </m:oMathPara>
                  </a14:m>
                  <a:endParaRPr lang="en-US" dirty="0"/>
                </a:p>
              </p:txBody>
            </p:sp>
          </mc:Choice>
          <mc:Fallback>
            <p:sp>
              <p:nvSpPr>
                <p:cNvPr id="1253" name="TextBox 1252"/>
                <p:cNvSpPr txBox="1">
                  <a:spLocks noRot="1" noChangeAspect="1" noMove="1" noResize="1" noEditPoints="1" noAdjustHandles="1" noChangeArrowheads="1" noChangeShapeType="1" noTextEdit="1"/>
                </p:cNvSpPr>
                <p:nvPr/>
              </p:nvSpPr>
              <p:spPr>
                <a:xfrm>
                  <a:off x="6063992" y="7092796"/>
                  <a:ext cx="581354" cy="369332"/>
                </a:xfrm>
                <a:prstGeom prst="rect">
                  <a:avLst/>
                </a:prstGeom>
                <a:blipFill rotWithShape="1">
                  <a:blip r:embed="rId2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4" name="TextBox 1253"/>
                <p:cNvSpPr txBox="1"/>
                <p:nvPr/>
              </p:nvSpPr>
              <p:spPr>
                <a:xfrm>
                  <a:off x="6974972" y="7094513"/>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26</m:t>
                            </m:r>
                          </m:sub>
                        </m:sSub>
                      </m:oMath>
                    </m:oMathPara>
                  </a14:m>
                  <a:endParaRPr lang="en-US" dirty="0"/>
                </a:p>
              </p:txBody>
            </p:sp>
          </mc:Choice>
          <mc:Fallback>
            <p:sp>
              <p:nvSpPr>
                <p:cNvPr id="1254" name="TextBox 1253"/>
                <p:cNvSpPr txBox="1">
                  <a:spLocks noRot="1" noChangeAspect="1" noMove="1" noResize="1" noEditPoints="1" noAdjustHandles="1" noChangeArrowheads="1" noChangeShapeType="1" noTextEdit="1"/>
                </p:cNvSpPr>
                <p:nvPr/>
              </p:nvSpPr>
              <p:spPr>
                <a:xfrm>
                  <a:off x="6974972" y="7094513"/>
                  <a:ext cx="581354" cy="369332"/>
                </a:xfrm>
                <a:prstGeom prst="rect">
                  <a:avLst/>
                </a:prstGeom>
                <a:blipFill rotWithShape="1">
                  <a:blip r:embed="rId2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5" name="TextBox 1254"/>
                <p:cNvSpPr txBox="1"/>
                <p:nvPr/>
              </p:nvSpPr>
              <p:spPr>
                <a:xfrm>
                  <a:off x="7900898" y="7092796"/>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27</m:t>
                            </m:r>
                          </m:sub>
                        </m:sSub>
                      </m:oMath>
                    </m:oMathPara>
                  </a14:m>
                  <a:endParaRPr lang="en-US" dirty="0"/>
                </a:p>
              </p:txBody>
            </p:sp>
          </mc:Choice>
          <mc:Fallback>
            <p:sp>
              <p:nvSpPr>
                <p:cNvPr id="1255" name="TextBox 1254"/>
                <p:cNvSpPr txBox="1">
                  <a:spLocks noRot="1" noChangeAspect="1" noMove="1" noResize="1" noEditPoints="1" noAdjustHandles="1" noChangeArrowheads="1" noChangeShapeType="1" noTextEdit="1"/>
                </p:cNvSpPr>
                <p:nvPr/>
              </p:nvSpPr>
              <p:spPr>
                <a:xfrm>
                  <a:off x="7900898" y="7092796"/>
                  <a:ext cx="581354" cy="369332"/>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6" name="TextBox 1255"/>
                <p:cNvSpPr txBox="1"/>
                <p:nvPr/>
              </p:nvSpPr>
              <p:spPr>
                <a:xfrm>
                  <a:off x="8727878" y="7085869"/>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28</m:t>
                            </m:r>
                          </m:sub>
                        </m:sSub>
                      </m:oMath>
                    </m:oMathPara>
                  </a14:m>
                  <a:endParaRPr lang="en-US" dirty="0"/>
                </a:p>
              </p:txBody>
            </p:sp>
          </mc:Choice>
          <mc:Fallback>
            <p:sp>
              <p:nvSpPr>
                <p:cNvPr id="1256" name="TextBox 1255"/>
                <p:cNvSpPr txBox="1">
                  <a:spLocks noRot="1" noChangeAspect="1" noMove="1" noResize="1" noEditPoints="1" noAdjustHandles="1" noChangeArrowheads="1" noChangeShapeType="1" noTextEdit="1"/>
                </p:cNvSpPr>
                <p:nvPr/>
              </p:nvSpPr>
              <p:spPr>
                <a:xfrm>
                  <a:off x="8727878" y="7085869"/>
                  <a:ext cx="581354" cy="369332"/>
                </a:xfrm>
                <a:prstGeom prst="rect">
                  <a:avLst/>
                </a:prstGeom>
                <a:blipFill rotWithShape="1">
                  <a:blip r:embed="rId2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7" name="TextBox 1256"/>
                <p:cNvSpPr txBox="1"/>
                <p:nvPr/>
              </p:nvSpPr>
              <p:spPr>
                <a:xfrm>
                  <a:off x="9835223" y="7073038"/>
                  <a:ext cx="58135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29</m:t>
                            </m:r>
                          </m:sub>
                        </m:sSub>
                      </m:oMath>
                    </m:oMathPara>
                  </a14:m>
                  <a:endParaRPr lang="en-US" dirty="0"/>
                </a:p>
              </p:txBody>
            </p:sp>
          </mc:Choice>
          <mc:Fallback>
            <p:sp>
              <p:nvSpPr>
                <p:cNvPr id="1257" name="TextBox 1256"/>
                <p:cNvSpPr txBox="1">
                  <a:spLocks noRot="1" noChangeAspect="1" noMove="1" noResize="1" noEditPoints="1" noAdjustHandles="1" noChangeArrowheads="1" noChangeShapeType="1" noTextEdit="1"/>
                </p:cNvSpPr>
                <p:nvPr/>
              </p:nvSpPr>
              <p:spPr>
                <a:xfrm>
                  <a:off x="9835223" y="7073038"/>
                  <a:ext cx="581354" cy="369332"/>
                </a:xfrm>
                <a:prstGeom prst="rect">
                  <a:avLst/>
                </a:prstGeom>
                <a:blipFill rotWithShape="1">
                  <a:blip r:embed="rId30"/>
                </a:blipFill>
              </p:spPr>
              <p:txBody>
                <a:bodyPr/>
                <a:lstStyle/>
                <a:p>
                  <a:r>
                    <a:rPr lang="zh-CN" altLang="en-US">
                      <a:noFill/>
                    </a:rPr>
                    <a:t> </a:t>
                  </a:r>
                </a:p>
              </p:txBody>
            </p:sp>
          </mc:Fallback>
        </mc:AlternateContent>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880995" y="3339465"/>
            <a:ext cx="3687445" cy="400050"/>
          </a:xfrm>
          <a:prstGeom prst="rect">
            <a:avLst/>
          </a:prstGeom>
          <a:solidFill>
            <a:srgbClr val="00B0F0">
              <a:alpha val="60000"/>
            </a:srgbClr>
          </a:solidFill>
        </p:spPr>
        <p:txBody>
          <a:bodyPr wrap="none">
            <a:spAutoFit/>
          </a:bodyPr>
          <a:lstStyle/>
          <a:p>
            <a:r>
              <a:rPr lang="en-AU" sz="2000" b="1" dirty="0">
                <a:latin typeface="Times New Roman" panose="02020603050405020304" pitchFamily="18" charset="0"/>
                <a:cs typeface="Times New Roman" panose="02020603050405020304" pitchFamily="18" charset="0"/>
              </a:rPr>
              <a:t>Estimate a hypergraph on HINs</a:t>
            </a:r>
            <a:endParaRPr lang="en-US" b="1" dirty="0">
              <a:latin typeface="Times New Roman" panose="02020603050405020304" pitchFamily="18" charset="0"/>
              <a:cs typeface="Times New Roman" panose="02020603050405020304" pitchFamily="18" charset="0"/>
            </a:endParaRPr>
          </a:p>
        </p:txBody>
      </p:sp>
      <p:grpSp>
        <p:nvGrpSpPr>
          <p:cNvPr id="45" name="Group 44"/>
          <p:cNvGrpSpPr/>
          <p:nvPr/>
        </p:nvGrpSpPr>
        <p:grpSpPr>
          <a:xfrm rot="0">
            <a:off x="2296795" y="5046980"/>
            <a:ext cx="1870075" cy="1270000"/>
            <a:chOff x="2898518" y="940341"/>
            <a:chExt cx="2764866" cy="1877448"/>
          </a:xfrm>
        </p:grpSpPr>
        <p:sp>
          <p:nvSpPr>
            <p:cNvPr id="116" name="Oval 115"/>
            <p:cNvSpPr/>
            <p:nvPr/>
          </p:nvSpPr>
          <p:spPr>
            <a:xfrm>
              <a:off x="2898518" y="1322962"/>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125" name="Oval 124"/>
            <p:cNvSpPr/>
            <p:nvPr/>
          </p:nvSpPr>
          <p:spPr>
            <a:xfrm>
              <a:off x="3743204" y="2506503"/>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126" name="Oval 125"/>
            <p:cNvSpPr/>
            <p:nvPr/>
          </p:nvSpPr>
          <p:spPr>
            <a:xfrm>
              <a:off x="2898518" y="2195217"/>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127" name="Oval 126"/>
            <p:cNvSpPr/>
            <p:nvPr/>
          </p:nvSpPr>
          <p:spPr>
            <a:xfrm>
              <a:off x="4497097" y="1322962"/>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133" name="Triangle 132"/>
            <p:cNvSpPr/>
            <p:nvPr/>
          </p:nvSpPr>
          <p:spPr>
            <a:xfrm>
              <a:off x="3775628" y="940341"/>
              <a:ext cx="311286" cy="31128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5" name="Triangle 134"/>
            <p:cNvSpPr/>
            <p:nvPr/>
          </p:nvSpPr>
          <p:spPr>
            <a:xfrm>
              <a:off x="4743532" y="1955260"/>
              <a:ext cx="311286" cy="31128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3" name="Triangle 152"/>
            <p:cNvSpPr/>
            <p:nvPr/>
          </p:nvSpPr>
          <p:spPr>
            <a:xfrm>
              <a:off x="3665382" y="1668300"/>
              <a:ext cx="311286" cy="31128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9" name="Straight Connector 8"/>
            <p:cNvCxnSpPr>
              <a:stCxn id="116" idx="4"/>
              <a:endCxn id="126" idx="0"/>
            </p:cNvCxnSpPr>
            <p:nvPr/>
          </p:nvCxnSpPr>
          <p:spPr>
            <a:xfrm>
              <a:off x="3054161" y="1634248"/>
              <a:ext cx="0" cy="560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125" idx="2"/>
              <a:endCxn id="126" idx="6"/>
            </p:cNvCxnSpPr>
            <p:nvPr/>
          </p:nvCxnSpPr>
          <p:spPr>
            <a:xfrm flipH="1" flipV="1">
              <a:off x="3209804" y="2350860"/>
              <a:ext cx="533400" cy="3112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312" idx="2"/>
              <a:endCxn id="127" idx="5"/>
            </p:cNvCxnSpPr>
            <p:nvPr/>
          </p:nvCxnSpPr>
          <p:spPr>
            <a:xfrm flipH="1" flipV="1">
              <a:off x="4762796" y="1588661"/>
              <a:ext cx="589302" cy="79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135" idx="2"/>
              <a:endCxn id="125" idx="6"/>
            </p:cNvCxnSpPr>
            <p:nvPr/>
          </p:nvCxnSpPr>
          <p:spPr>
            <a:xfrm flipH="1">
              <a:off x="4054490" y="2266546"/>
              <a:ext cx="689042" cy="39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135" idx="0"/>
              <a:endCxn id="127" idx="5"/>
            </p:cNvCxnSpPr>
            <p:nvPr/>
          </p:nvCxnSpPr>
          <p:spPr>
            <a:xfrm flipH="1" flipV="1">
              <a:off x="4762796" y="1588661"/>
              <a:ext cx="136379" cy="366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127" idx="2"/>
              <a:endCxn id="133" idx="4"/>
            </p:cNvCxnSpPr>
            <p:nvPr/>
          </p:nvCxnSpPr>
          <p:spPr>
            <a:xfrm flipH="1" flipV="1">
              <a:off x="4086914" y="1251627"/>
              <a:ext cx="410183" cy="226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153" idx="1"/>
              <a:endCxn id="116" idx="6"/>
            </p:cNvCxnSpPr>
            <p:nvPr/>
          </p:nvCxnSpPr>
          <p:spPr>
            <a:xfrm flipH="1" flipV="1">
              <a:off x="3209804" y="1478605"/>
              <a:ext cx="533400" cy="345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153" idx="2"/>
              <a:endCxn id="126" idx="7"/>
            </p:cNvCxnSpPr>
            <p:nvPr/>
          </p:nvCxnSpPr>
          <p:spPr>
            <a:xfrm flipH="1">
              <a:off x="3164217" y="1979586"/>
              <a:ext cx="501165" cy="261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153" idx="3"/>
              <a:endCxn id="125" idx="0"/>
            </p:cNvCxnSpPr>
            <p:nvPr/>
          </p:nvCxnSpPr>
          <p:spPr>
            <a:xfrm>
              <a:off x="3821025" y="1979586"/>
              <a:ext cx="77822" cy="5269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Oval 216"/>
            <p:cNvSpPr/>
            <p:nvPr/>
          </p:nvSpPr>
          <p:spPr>
            <a:xfrm>
              <a:off x="5227259" y="985478"/>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218" name="Straight Connector 217"/>
            <p:cNvCxnSpPr>
              <a:stCxn id="217" idx="2"/>
              <a:endCxn id="127" idx="7"/>
            </p:cNvCxnSpPr>
            <p:nvPr/>
          </p:nvCxnSpPr>
          <p:spPr>
            <a:xfrm flipH="1">
              <a:off x="4762796" y="1141121"/>
              <a:ext cx="464463" cy="227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2" name="Oval 311"/>
            <p:cNvSpPr/>
            <p:nvPr/>
          </p:nvSpPr>
          <p:spPr>
            <a:xfrm>
              <a:off x="5352098" y="1512982"/>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313" name="Straight Connector 312"/>
            <p:cNvCxnSpPr>
              <a:stCxn id="312" idx="3"/>
              <a:endCxn id="135" idx="5"/>
            </p:cNvCxnSpPr>
            <p:nvPr/>
          </p:nvCxnSpPr>
          <p:spPr>
            <a:xfrm flipH="1">
              <a:off x="4976997" y="1778681"/>
              <a:ext cx="420688" cy="332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rot="0">
            <a:off x="2890520" y="6823075"/>
            <a:ext cx="590550" cy="180340"/>
            <a:chOff x="4497097" y="4365186"/>
            <a:chExt cx="1056231" cy="322385"/>
          </a:xfrm>
        </p:grpSpPr>
        <p:sp>
          <p:nvSpPr>
            <p:cNvPr id="377" name="Oval 376"/>
            <p:cNvSpPr/>
            <p:nvPr/>
          </p:nvSpPr>
          <p:spPr>
            <a:xfrm>
              <a:off x="4497097" y="4376285"/>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78" name="Oval 377"/>
            <p:cNvSpPr/>
            <p:nvPr/>
          </p:nvSpPr>
          <p:spPr>
            <a:xfrm>
              <a:off x="5242042" y="4365186"/>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379" name="Straight Connector 378"/>
            <p:cNvCxnSpPr>
              <a:stCxn id="377" idx="6"/>
              <a:endCxn id="378" idx="2"/>
            </p:cNvCxnSpPr>
            <p:nvPr/>
          </p:nvCxnSpPr>
          <p:spPr>
            <a:xfrm flipV="1">
              <a:off x="4808383" y="4520829"/>
              <a:ext cx="433659" cy="11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rot="0">
            <a:off x="2890520" y="7104380"/>
            <a:ext cx="528955" cy="155575"/>
            <a:chOff x="4458512" y="5609934"/>
            <a:chExt cx="1080033" cy="317447"/>
          </a:xfrm>
        </p:grpSpPr>
        <p:sp>
          <p:nvSpPr>
            <p:cNvPr id="380" name="Oval 379"/>
            <p:cNvSpPr/>
            <p:nvPr/>
          </p:nvSpPr>
          <p:spPr>
            <a:xfrm>
              <a:off x="4458512" y="5616095"/>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81" name="Triangle 380"/>
            <p:cNvSpPr/>
            <p:nvPr/>
          </p:nvSpPr>
          <p:spPr>
            <a:xfrm>
              <a:off x="5227259" y="5609934"/>
              <a:ext cx="311286" cy="31128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82" name="Straight Connector 381"/>
            <p:cNvCxnSpPr>
              <a:stCxn id="381" idx="1"/>
              <a:endCxn id="380" idx="6"/>
            </p:cNvCxnSpPr>
            <p:nvPr/>
          </p:nvCxnSpPr>
          <p:spPr>
            <a:xfrm flipH="1">
              <a:off x="4769798" y="5765577"/>
              <a:ext cx="535283" cy="6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rot="0">
            <a:off x="4946650" y="4276090"/>
            <a:ext cx="1242060" cy="1035685"/>
            <a:chOff x="6538447" y="3329597"/>
            <a:chExt cx="2484194" cy="2071179"/>
          </a:xfrm>
        </p:grpSpPr>
        <p:sp>
          <p:nvSpPr>
            <p:cNvPr id="383" name="Oval 382"/>
            <p:cNvSpPr/>
            <p:nvPr/>
          </p:nvSpPr>
          <p:spPr>
            <a:xfrm>
              <a:off x="6716452" y="3627119"/>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84" name="Oval 383"/>
            <p:cNvSpPr/>
            <p:nvPr/>
          </p:nvSpPr>
          <p:spPr>
            <a:xfrm>
              <a:off x="7561138" y="4810660"/>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85" name="Oval 384"/>
            <p:cNvSpPr/>
            <p:nvPr/>
          </p:nvSpPr>
          <p:spPr>
            <a:xfrm>
              <a:off x="6716452" y="4499374"/>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86" name="Oval 385"/>
            <p:cNvSpPr/>
            <p:nvPr/>
          </p:nvSpPr>
          <p:spPr>
            <a:xfrm>
              <a:off x="7460701" y="3903514"/>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390" name="Straight Connector 389"/>
            <p:cNvCxnSpPr>
              <a:stCxn id="383" idx="4"/>
              <a:endCxn id="385" idx="0"/>
            </p:cNvCxnSpPr>
            <p:nvPr/>
          </p:nvCxnSpPr>
          <p:spPr>
            <a:xfrm>
              <a:off x="6872095" y="3938405"/>
              <a:ext cx="0" cy="5609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84" idx="2"/>
              <a:endCxn id="385" idx="6"/>
            </p:cNvCxnSpPr>
            <p:nvPr/>
          </p:nvCxnSpPr>
          <p:spPr>
            <a:xfrm flipH="1" flipV="1">
              <a:off x="7027738" y="4655017"/>
              <a:ext cx="533400" cy="311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95" idx="2"/>
              <a:endCxn id="386" idx="5"/>
            </p:cNvCxnSpPr>
            <p:nvPr/>
          </p:nvCxnSpPr>
          <p:spPr>
            <a:xfrm flipH="1" flipV="1">
              <a:off x="7726400" y="4169213"/>
              <a:ext cx="589302" cy="79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Oval 392"/>
            <p:cNvSpPr/>
            <p:nvPr/>
          </p:nvSpPr>
          <p:spPr>
            <a:xfrm>
              <a:off x="8190863" y="3566030"/>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394" name="Straight Connector 393"/>
            <p:cNvCxnSpPr>
              <a:stCxn id="393" idx="2"/>
              <a:endCxn id="386" idx="7"/>
            </p:cNvCxnSpPr>
            <p:nvPr/>
          </p:nvCxnSpPr>
          <p:spPr>
            <a:xfrm flipH="1">
              <a:off x="7726400" y="3721673"/>
              <a:ext cx="464463" cy="227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5" name="Oval 394"/>
            <p:cNvSpPr/>
            <p:nvPr/>
          </p:nvSpPr>
          <p:spPr>
            <a:xfrm>
              <a:off x="8315702" y="4093534"/>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54" name="Oval 53"/>
            <p:cNvSpPr/>
            <p:nvPr/>
          </p:nvSpPr>
          <p:spPr>
            <a:xfrm rot="20161327">
              <a:off x="7331001" y="3333426"/>
              <a:ext cx="1691640" cy="1319465"/>
            </a:xfrm>
            <a:prstGeom prst="ellips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6" name="Oval 395"/>
            <p:cNvSpPr/>
            <p:nvPr/>
          </p:nvSpPr>
          <p:spPr>
            <a:xfrm rot="2729601">
              <a:off x="6263547" y="3604497"/>
              <a:ext cx="2071179" cy="1521380"/>
            </a:xfrm>
            <a:prstGeom prst="ellips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58" name="Group 57"/>
          <p:cNvGrpSpPr/>
          <p:nvPr/>
        </p:nvGrpSpPr>
        <p:grpSpPr>
          <a:xfrm rot="0">
            <a:off x="4577715" y="5336540"/>
            <a:ext cx="1865630" cy="938530"/>
            <a:chOff x="6128418" y="6799499"/>
            <a:chExt cx="3730711" cy="1877448"/>
          </a:xfrm>
        </p:grpSpPr>
        <p:sp>
          <p:nvSpPr>
            <p:cNvPr id="336" name="Oval 335"/>
            <p:cNvSpPr/>
            <p:nvPr/>
          </p:nvSpPr>
          <p:spPr>
            <a:xfrm>
              <a:off x="6754962" y="7182120"/>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37" name="Oval 336"/>
            <p:cNvSpPr/>
            <p:nvPr/>
          </p:nvSpPr>
          <p:spPr>
            <a:xfrm>
              <a:off x="7599648" y="8365661"/>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38" name="Oval 337"/>
            <p:cNvSpPr/>
            <p:nvPr/>
          </p:nvSpPr>
          <p:spPr>
            <a:xfrm>
              <a:off x="6754962" y="8054375"/>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39" name="Oval 338"/>
            <p:cNvSpPr/>
            <p:nvPr/>
          </p:nvSpPr>
          <p:spPr>
            <a:xfrm>
              <a:off x="8353541" y="7182120"/>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40" name="Triangle 339"/>
            <p:cNvSpPr/>
            <p:nvPr/>
          </p:nvSpPr>
          <p:spPr>
            <a:xfrm>
              <a:off x="7632072" y="6799499"/>
              <a:ext cx="311286" cy="31128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1" name="Triangle 340"/>
            <p:cNvSpPr/>
            <p:nvPr/>
          </p:nvSpPr>
          <p:spPr>
            <a:xfrm>
              <a:off x="8599976" y="7814418"/>
              <a:ext cx="311286" cy="31128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2" name="Triangle 341"/>
            <p:cNvSpPr/>
            <p:nvPr/>
          </p:nvSpPr>
          <p:spPr>
            <a:xfrm>
              <a:off x="7521826" y="7527458"/>
              <a:ext cx="311286" cy="31128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46" name="Straight Connector 345"/>
            <p:cNvCxnSpPr>
              <a:stCxn id="341" idx="2"/>
              <a:endCxn id="337" idx="6"/>
            </p:cNvCxnSpPr>
            <p:nvPr/>
          </p:nvCxnSpPr>
          <p:spPr>
            <a:xfrm flipH="1">
              <a:off x="7910934" y="8125704"/>
              <a:ext cx="689042" cy="395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41" idx="0"/>
              <a:endCxn id="339" idx="5"/>
            </p:cNvCxnSpPr>
            <p:nvPr/>
          </p:nvCxnSpPr>
          <p:spPr>
            <a:xfrm flipH="1" flipV="1">
              <a:off x="8619240" y="7447819"/>
              <a:ext cx="136379" cy="366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39" idx="2"/>
              <a:endCxn id="340" idx="4"/>
            </p:cNvCxnSpPr>
            <p:nvPr/>
          </p:nvCxnSpPr>
          <p:spPr>
            <a:xfrm flipH="1" flipV="1">
              <a:off x="7943358" y="7110785"/>
              <a:ext cx="410183" cy="22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42" idx="1"/>
              <a:endCxn id="336" idx="6"/>
            </p:cNvCxnSpPr>
            <p:nvPr/>
          </p:nvCxnSpPr>
          <p:spPr>
            <a:xfrm flipH="1" flipV="1">
              <a:off x="7066248" y="7337763"/>
              <a:ext cx="533400" cy="3453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42" idx="2"/>
              <a:endCxn id="338" idx="7"/>
            </p:cNvCxnSpPr>
            <p:nvPr/>
          </p:nvCxnSpPr>
          <p:spPr>
            <a:xfrm flipH="1">
              <a:off x="7020661" y="7838744"/>
              <a:ext cx="501165" cy="261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42" idx="3"/>
              <a:endCxn id="337" idx="0"/>
            </p:cNvCxnSpPr>
            <p:nvPr/>
          </p:nvCxnSpPr>
          <p:spPr>
            <a:xfrm>
              <a:off x="7677469" y="7838744"/>
              <a:ext cx="77822" cy="5269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2" name="Oval 351"/>
            <p:cNvSpPr/>
            <p:nvPr/>
          </p:nvSpPr>
          <p:spPr>
            <a:xfrm>
              <a:off x="9083703" y="6844636"/>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54" name="Oval 353"/>
            <p:cNvSpPr/>
            <p:nvPr/>
          </p:nvSpPr>
          <p:spPr>
            <a:xfrm>
              <a:off x="9208542" y="7372140"/>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355" name="Straight Connector 354"/>
            <p:cNvCxnSpPr>
              <a:stCxn id="354" idx="3"/>
              <a:endCxn id="341" idx="5"/>
            </p:cNvCxnSpPr>
            <p:nvPr/>
          </p:nvCxnSpPr>
          <p:spPr>
            <a:xfrm flipH="1">
              <a:off x="8833441" y="7637839"/>
              <a:ext cx="420688" cy="3322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8" name="Oval 397"/>
            <p:cNvSpPr/>
            <p:nvPr/>
          </p:nvSpPr>
          <p:spPr>
            <a:xfrm rot="18846025">
              <a:off x="6746051" y="6756286"/>
              <a:ext cx="1190868" cy="2426134"/>
            </a:xfrm>
            <a:prstGeom prst="ellipse">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9" name="Oval 398"/>
            <p:cNvSpPr/>
            <p:nvPr/>
          </p:nvSpPr>
          <p:spPr>
            <a:xfrm rot="3695560">
              <a:off x="8154656" y="6841307"/>
              <a:ext cx="982811" cy="2426134"/>
            </a:xfrm>
            <a:prstGeom prst="ellipse">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59" name="Group 58"/>
          <p:cNvGrpSpPr/>
          <p:nvPr/>
        </p:nvGrpSpPr>
        <p:grpSpPr>
          <a:xfrm rot="0">
            <a:off x="4733925" y="6661150"/>
            <a:ext cx="1603375" cy="1085215"/>
            <a:chOff x="11535930" y="6568305"/>
            <a:chExt cx="3206725" cy="2169839"/>
          </a:xfrm>
        </p:grpSpPr>
        <p:sp>
          <p:nvSpPr>
            <p:cNvPr id="315" name="Oval 314"/>
            <p:cNvSpPr/>
            <p:nvPr/>
          </p:nvSpPr>
          <p:spPr>
            <a:xfrm>
              <a:off x="11634434" y="7243317"/>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16" name="Oval 315"/>
            <p:cNvSpPr/>
            <p:nvPr/>
          </p:nvSpPr>
          <p:spPr>
            <a:xfrm>
              <a:off x="12479120" y="8426858"/>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17" name="Oval 316"/>
            <p:cNvSpPr/>
            <p:nvPr/>
          </p:nvSpPr>
          <p:spPr>
            <a:xfrm>
              <a:off x="11634434" y="8115572"/>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18" name="Oval 317"/>
            <p:cNvSpPr/>
            <p:nvPr/>
          </p:nvSpPr>
          <p:spPr>
            <a:xfrm>
              <a:off x="13233013" y="7243317"/>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319" name="Triangle 318"/>
            <p:cNvSpPr/>
            <p:nvPr/>
          </p:nvSpPr>
          <p:spPr>
            <a:xfrm>
              <a:off x="12511544" y="6860696"/>
              <a:ext cx="311286" cy="31128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0" name="Triangle 319"/>
            <p:cNvSpPr/>
            <p:nvPr/>
          </p:nvSpPr>
          <p:spPr>
            <a:xfrm>
              <a:off x="13479448" y="7875615"/>
              <a:ext cx="311286" cy="31128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1" name="Triangle 320"/>
            <p:cNvSpPr/>
            <p:nvPr/>
          </p:nvSpPr>
          <p:spPr>
            <a:xfrm>
              <a:off x="12401298" y="7588655"/>
              <a:ext cx="311286" cy="31128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322" name="Straight Connector 321"/>
            <p:cNvCxnSpPr>
              <a:stCxn id="315" idx="4"/>
              <a:endCxn id="317" idx="0"/>
            </p:cNvCxnSpPr>
            <p:nvPr/>
          </p:nvCxnSpPr>
          <p:spPr>
            <a:xfrm>
              <a:off x="11790077" y="7554603"/>
              <a:ext cx="0" cy="5609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316" idx="2"/>
              <a:endCxn id="317" idx="6"/>
            </p:cNvCxnSpPr>
            <p:nvPr/>
          </p:nvCxnSpPr>
          <p:spPr>
            <a:xfrm flipH="1" flipV="1">
              <a:off x="11945720" y="8271215"/>
              <a:ext cx="533400" cy="311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333" idx="2"/>
              <a:endCxn id="318" idx="5"/>
            </p:cNvCxnSpPr>
            <p:nvPr/>
          </p:nvCxnSpPr>
          <p:spPr>
            <a:xfrm flipH="1" flipV="1">
              <a:off x="13498712" y="7509016"/>
              <a:ext cx="589302" cy="79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20" idx="2"/>
              <a:endCxn id="316" idx="6"/>
            </p:cNvCxnSpPr>
            <p:nvPr/>
          </p:nvCxnSpPr>
          <p:spPr>
            <a:xfrm flipH="1">
              <a:off x="12790406" y="8186901"/>
              <a:ext cx="689042" cy="395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320" idx="0"/>
              <a:endCxn id="318" idx="5"/>
            </p:cNvCxnSpPr>
            <p:nvPr/>
          </p:nvCxnSpPr>
          <p:spPr>
            <a:xfrm flipH="1" flipV="1">
              <a:off x="13498712" y="7509016"/>
              <a:ext cx="136379" cy="366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318" idx="2"/>
              <a:endCxn id="319" idx="4"/>
            </p:cNvCxnSpPr>
            <p:nvPr/>
          </p:nvCxnSpPr>
          <p:spPr>
            <a:xfrm flipH="1" flipV="1">
              <a:off x="12822830" y="7171982"/>
              <a:ext cx="410183" cy="22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21" idx="1"/>
              <a:endCxn id="315" idx="6"/>
            </p:cNvCxnSpPr>
            <p:nvPr/>
          </p:nvCxnSpPr>
          <p:spPr>
            <a:xfrm flipH="1" flipV="1">
              <a:off x="11945720" y="7398960"/>
              <a:ext cx="533400" cy="3453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21" idx="2"/>
              <a:endCxn id="317" idx="7"/>
            </p:cNvCxnSpPr>
            <p:nvPr/>
          </p:nvCxnSpPr>
          <p:spPr>
            <a:xfrm flipH="1">
              <a:off x="11900133" y="7899941"/>
              <a:ext cx="501165" cy="261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stCxn id="321" idx="3"/>
              <a:endCxn id="316" idx="0"/>
            </p:cNvCxnSpPr>
            <p:nvPr/>
          </p:nvCxnSpPr>
          <p:spPr>
            <a:xfrm>
              <a:off x="12556941" y="7899941"/>
              <a:ext cx="77822" cy="5269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1" name="Oval 330"/>
            <p:cNvSpPr/>
            <p:nvPr/>
          </p:nvSpPr>
          <p:spPr>
            <a:xfrm>
              <a:off x="13963175" y="6905833"/>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332" name="Straight Connector 331"/>
            <p:cNvCxnSpPr>
              <a:stCxn id="331" idx="2"/>
              <a:endCxn id="318" idx="7"/>
            </p:cNvCxnSpPr>
            <p:nvPr/>
          </p:nvCxnSpPr>
          <p:spPr>
            <a:xfrm flipH="1">
              <a:off x="13498712" y="7061476"/>
              <a:ext cx="464463" cy="227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Oval 332"/>
            <p:cNvSpPr/>
            <p:nvPr/>
          </p:nvSpPr>
          <p:spPr>
            <a:xfrm>
              <a:off x="14088014" y="7433337"/>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334" name="Straight Connector 333"/>
            <p:cNvCxnSpPr>
              <a:stCxn id="333" idx="3"/>
              <a:endCxn id="320" idx="5"/>
            </p:cNvCxnSpPr>
            <p:nvPr/>
          </p:nvCxnSpPr>
          <p:spPr>
            <a:xfrm flipH="1">
              <a:off x="13712913" y="7699036"/>
              <a:ext cx="420688" cy="3322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0" name="Oval 399"/>
            <p:cNvSpPr/>
            <p:nvPr/>
          </p:nvSpPr>
          <p:spPr>
            <a:xfrm rot="21132470">
              <a:off x="11535930" y="6851899"/>
              <a:ext cx="2102809" cy="1158529"/>
            </a:xfrm>
            <a:prstGeom prst="ellipse">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1" name="Oval 400"/>
            <p:cNvSpPr/>
            <p:nvPr/>
          </p:nvSpPr>
          <p:spPr>
            <a:xfrm rot="2001578">
              <a:off x="12391148" y="6568305"/>
              <a:ext cx="2351507" cy="1609817"/>
            </a:xfrm>
            <a:prstGeom prst="ellipse">
              <a:avLst/>
            </a:prstGeom>
            <a:no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402" name="Rectangle 401"/>
          <p:cNvSpPr/>
          <p:nvPr/>
        </p:nvSpPr>
        <p:spPr>
          <a:xfrm>
            <a:off x="3921760" y="7637780"/>
            <a:ext cx="1481455" cy="400050"/>
          </a:xfrm>
          <a:prstGeom prst="rect">
            <a:avLst/>
          </a:prstGeom>
        </p:spPr>
        <p:txBody>
          <a:bodyPr wrap="square">
            <a:spAutoFit/>
          </a:bodyPr>
          <a:lstStyle/>
          <a:p>
            <a:pPr algn="ctr"/>
            <a:r>
              <a:rPr lang="en-US" altLang="zh-CN" sz="2000" dirty="0">
                <a:latin typeface="Times New Roman" panose="02020603050405020304" pitchFamily="18" charset="0"/>
                <a:cs typeface="Times New Roman" panose="02020603050405020304" pitchFamily="18" charset="0"/>
              </a:rPr>
              <a:t>Original</a:t>
            </a:r>
            <a:endParaRPr lang="en-US" dirty="0">
              <a:latin typeface="Times New Roman" panose="02020603050405020304" pitchFamily="18" charset="0"/>
              <a:cs typeface="Times New Roman" panose="02020603050405020304" pitchFamily="18" charset="0"/>
            </a:endParaRPr>
          </a:p>
        </p:txBody>
      </p:sp>
      <p:grpSp>
        <p:nvGrpSpPr>
          <p:cNvPr id="62" name="Group 61"/>
          <p:cNvGrpSpPr/>
          <p:nvPr/>
        </p:nvGrpSpPr>
        <p:grpSpPr>
          <a:xfrm rot="0">
            <a:off x="7083425" y="4996180"/>
            <a:ext cx="2527300" cy="1581785"/>
            <a:chOff x="12679361" y="2451386"/>
            <a:chExt cx="3704402" cy="2318734"/>
          </a:xfrm>
        </p:grpSpPr>
        <p:grpSp>
          <p:nvGrpSpPr>
            <p:cNvPr id="403" name="Group 402"/>
            <p:cNvGrpSpPr/>
            <p:nvPr/>
          </p:nvGrpSpPr>
          <p:grpSpPr>
            <a:xfrm>
              <a:off x="13275542" y="2451386"/>
              <a:ext cx="3108221" cy="2169839"/>
              <a:chOff x="11634434" y="6568305"/>
              <a:chExt cx="3108221" cy="2169839"/>
            </a:xfrm>
          </p:grpSpPr>
          <p:sp>
            <p:nvSpPr>
              <p:cNvPr id="404" name="Oval 403"/>
              <p:cNvSpPr/>
              <p:nvPr/>
            </p:nvSpPr>
            <p:spPr>
              <a:xfrm>
                <a:off x="11634434" y="7243317"/>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407" name="Oval 406"/>
              <p:cNvSpPr/>
              <p:nvPr/>
            </p:nvSpPr>
            <p:spPr>
              <a:xfrm>
                <a:off x="12479120" y="8426858"/>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408" name="Oval 407"/>
              <p:cNvSpPr/>
              <p:nvPr/>
            </p:nvSpPr>
            <p:spPr>
              <a:xfrm>
                <a:off x="11634434" y="8115572"/>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409" name="Oval 408"/>
              <p:cNvSpPr/>
              <p:nvPr/>
            </p:nvSpPr>
            <p:spPr>
              <a:xfrm>
                <a:off x="13233013" y="7243317"/>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410" name="Triangle 409"/>
              <p:cNvSpPr/>
              <p:nvPr/>
            </p:nvSpPr>
            <p:spPr>
              <a:xfrm>
                <a:off x="12511544" y="6860696"/>
                <a:ext cx="311286" cy="31128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1" name="Triangle 410"/>
              <p:cNvSpPr/>
              <p:nvPr/>
            </p:nvSpPr>
            <p:spPr>
              <a:xfrm>
                <a:off x="13479448" y="7875615"/>
                <a:ext cx="311286" cy="31128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2" name="Triangle 411"/>
              <p:cNvSpPr/>
              <p:nvPr/>
            </p:nvSpPr>
            <p:spPr>
              <a:xfrm>
                <a:off x="12401298" y="7588655"/>
                <a:ext cx="311286" cy="31128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413" name="Straight Connector 412"/>
              <p:cNvCxnSpPr>
                <a:stCxn id="404" idx="4"/>
                <a:endCxn id="408" idx="0"/>
              </p:cNvCxnSpPr>
              <p:nvPr/>
            </p:nvCxnSpPr>
            <p:spPr>
              <a:xfrm>
                <a:off x="11790077" y="7554603"/>
                <a:ext cx="0" cy="5609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407" idx="2"/>
                <a:endCxn id="408" idx="6"/>
              </p:cNvCxnSpPr>
              <p:nvPr/>
            </p:nvCxnSpPr>
            <p:spPr>
              <a:xfrm flipH="1" flipV="1">
                <a:off x="11945720" y="8271215"/>
                <a:ext cx="533400" cy="311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425" idx="2"/>
                <a:endCxn id="409" idx="5"/>
              </p:cNvCxnSpPr>
              <p:nvPr/>
            </p:nvCxnSpPr>
            <p:spPr>
              <a:xfrm flipH="1" flipV="1">
                <a:off x="13498712" y="7509016"/>
                <a:ext cx="589302" cy="79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411" idx="2"/>
                <a:endCxn id="407" idx="6"/>
              </p:cNvCxnSpPr>
              <p:nvPr/>
            </p:nvCxnSpPr>
            <p:spPr>
              <a:xfrm flipH="1">
                <a:off x="12790406" y="8186901"/>
                <a:ext cx="689042" cy="395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411" idx="0"/>
                <a:endCxn id="409" idx="5"/>
              </p:cNvCxnSpPr>
              <p:nvPr/>
            </p:nvCxnSpPr>
            <p:spPr>
              <a:xfrm flipH="1" flipV="1">
                <a:off x="13498712" y="7509016"/>
                <a:ext cx="136379" cy="366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409" idx="2"/>
                <a:endCxn id="410" idx="4"/>
              </p:cNvCxnSpPr>
              <p:nvPr/>
            </p:nvCxnSpPr>
            <p:spPr>
              <a:xfrm flipH="1" flipV="1">
                <a:off x="12822830" y="7171982"/>
                <a:ext cx="410183" cy="22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412" idx="1"/>
                <a:endCxn id="404" idx="6"/>
              </p:cNvCxnSpPr>
              <p:nvPr/>
            </p:nvCxnSpPr>
            <p:spPr>
              <a:xfrm flipH="1" flipV="1">
                <a:off x="11945720" y="7398960"/>
                <a:ext cx="533400" cy="3453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412" idx="2"/>
                <a:endCxn id="408" idx="7"/>
              </p:cNvCxnSpPr>
              <p:nvPr/>
            </p:nvCxnSpPr>
            <p:spPr>
              <a:xfrm flipH="1">
                <a:off x="11900133" y="7899941"/>
                <a:ext cx="501165" cy="261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412" idx="3"/>
                <a:endCxn id="407" idx="0"/>
              </p:cNvCxnSpPr>
              <p:nvPr/>
            </p:nvCxnSpPr>
            <p:spPr>
              <a:xfrm>
                <a:off x="12556941" y="7899941"/>
                <a:ext cx="77822" cy="5269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3" name="Oval 422"/>
              <p:cNvSpPr/>
              <p:nvPr/>
            </p:nvSpPr>
            <p:spPr>
              <a:xfrm>
                <a:off x="13963175" y="6905833"/>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424" name="Straight Connector 423"/>
              <p:cNvCxnSpPr>
                <a:stCxn id="423" idx="2"/>
                <a:endCxn id="409" idx="7"/>
              </p:cNvCxnSpPr>
              <p:nvPr/>
            </p:nvCxnSpPr>
            <p:spPr>
              <a:xfrm flipH="1">
                <a:off x="13498712" y="7061476"/>
                <a:ext cx="464463" cy="227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5" name="Oval 424"/>
              <p:cNvSpPr/>
              <p:nvPr/>
            </p:nvSpPr>
            <p:spPr>
              <a:xfrm>
                <a:off x="14088014" y="7433337"/>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426" name="Straight Connector 425"/>
              <p:cNvCxnSpPr>
                <a:stCxn id="425" idx="3"/>
                <a:endCxn id="411" idx="5"/>
              </p:cNvCxnSpPr>
              <p:nvPr/>
            </p:nvCxnSpPr>
            <p:spPr>
              <a:xfrm flipH="1">
                <a:off x="13712913" y="7699036"/>
                <a:ext cx="420688" cy="3322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8" name="Oval 427"/>
              <p:cNvSpPr/>
              <p:nvPr/>
            </p:nvSpPr>
            <p:spPr>
              <a:xfrm rot="2001578">
                <a:off x="12391148" y="6568305"/>
                <a:ext cx="2351507" cy="1609817"/>
              </a:xfrm>
              <a:prstGeom prst="ellipse">
                <a:avLst/>
              </a:prstGeom>
              <a:solidFill>
                <a:srgbClr val="00B050">
                  <a:alpha val="8000"/>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430" name="Oval 429"/>
            <p:cNvSpPr/>
            <p:nvPr/>
          </p:nvSpPr>
          <p:spPr>
            <a:xfrm rot="3695560">
              <a:off x="14669647" y="2831173"/>
              <a:ext cx="982811" cy="2426134"/>
            </a:xfrm>
            <a:prstGeom prst="ellipse">
              <a:avLst/>
            </a:prstGeom>
            <a:solidFill>
              <a:srgbClr val="C00000">
                <a:alpha val="17000"/>
              </a:srgbClr>
            </a:solid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1" name="Oval 430"/>
            <p:cNvSpPr/>
            <p:nvPr/>
          </p:nvSpPr>
          <p:spPr>
            <a:xfrm rot="18846025">
              <a:off x="13296994" y="2777548"/>
              <a:ext cx="1190868" cy="2426134"/>
            </a:xfrm>
            <a:prstGeom prst="ellipse">
              <a:avLst/>
            </a:prstGeom>
            <a:solidFill>
              <a:srgbClr val="C00000">
                <a:alpha val="17000"/>
              </a:srgbClr>
            </a:solid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2" name="Oval 431"/>
            <p:cNvSpPr/>
            <p:nvPr/>
          </p:nvSpPr>
          <p:spPr>
            <a:xfrm rot="319385">
              <a:off x="14817687" y="2695166"/>
              <a:ext cx="1502417" cy="1035940"/>
            </a:xfrm>
            <a:prstGeom prst="ellipse">
              <a:avLst/>
            </a:prstGeom>
            <a:solidFill>
              <a:schemeClr val="accent1">
                <a:alpha val="3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4" name="Oval 433"/>
            <p:cNvSpPr/>
            <p:nvPr/>
          </p:nvSpPr>
          <p:spPr>
            <a:xfrm rot="21132470">
              <a:off x="13121727" y="2677859"/>
              <a:ext cx="2102809" cy="1158529"/>
            </a:xfrm>
            <a:prstGeom prst="ellipse">
              <a:avLst/>
            </a:prstGeom>
            <a:solidFill>
              <a:srgbClr val="00B050">
                <a:alpha val="6000"/>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 name="Freeform 60"/>
            <p:cNvSpPr/>
            <p:nvPr/>
          </p:nvSpPr>
          <p:spPr>
            <a:xfrm>
              <a:off x="13105631" y="3108960"/>
              <a:ext cx="1494289" cy="1661160"/>
            </a:xfrm>
            <a:custGeom>
              <a:avLst/>
              <a:gdLst>
                <a:gd name="connsiteX0" fmla="*/ 229369 w 1494289"/>
                <a:gd name="connsiteY0" fmla="*/ 0 h 1661160"/>
                <a:gd name="connsiteX1" fmla="*/ 336049 w 1494289"/>
                <a:gd name="connsiteY1" fmla="*/ 15240 h 1661160"/>
                <a:gd name="connsiteX2" fmla="*/ 503689 w 1494289"/>
                <a:gd name="connsiteY2" fmla="*/ 45720 h 1661160"/>
                <a:gd name="connsiteX3" fmla="*/ 564649 w 1494289"/>
                <a:gd name="connsiteY3" fmla="*/ 137160 h 1661160"/>
                <a:gd name="connsiteX4" fmla="*/ 595129 w 1494289"/>
                <a:gd name="connsiteY4" fmla="*/ 182880 h 1661160"/>
                <a:gd name="connsiteX5" fmla="*/ 656089 w 1494289"/>
                <a:gd name="connsiteY5" fmla="*/ 365760 h 1661160"/>
                <a:gd name="connsiteX6" fmla="*/ 671329 w 1494289"/>
                <a:gd name="connsiteY6" fmla="*/ 411480 h 1661160"/>
                <a:gd name="connsiteX7" fmla="*/ 686569 w 1494289"/>
                <a:gd name="connsiteY7" fmla="*/ 457200 h 1661160"/>
                <a:gd name="connsiteX8" fmla="*/ 717049 w 1494289"/>
                <a:gd name="connsiteY8" fmla="*/ 594360 h 1661160"/>
                <a:gd name="connsiteX9" fmla="*/ 732289 w 1494289"/>
                <a:gd name="connsiteY9" fmla="*/ 670560 h 1661160"/>
                <a:gd name="connsiteX10" fmla="*/ 808489 w 1494289"/>
                <a:gd name="connsiteY10" fmla="*/ 762000 h 1661160"/>
                <a:gd name="connsiteX11" fmla="*/ 884689 w 1494289"/>
                <a:gd name="connsiteY11" fmla="*/ 853440 h 1661160"/>
                <a:gd name="connsiteX12" fmla="*/ 976129 w 1494289"/>
                <a:gd name="connsiteY12" fmla="*/ 883920 h 1661160"/>
                <a:gd name="connsiteX13" fmla="*/ 1082809 w 1494289"/>
                <a:gd name="connsiteY13" fmla="*/ 914400 h 1661160"/>
                <a:gd name="connsiteX14" fmla="*/ 1174249 w 1494289"/>
                <a:gd name="connsiteY14" fmla="*/ 944880 h 1661160"/>
                <a:gd name="connsiteX15" fmla="*/ 1219969 w 1494289"/>
                <a:gd name="connsiteY15" fmla="*/ 960120 h 1661160"/>
                <a:gd name="connsiteX16" fmla="*/ 1326649 w 1494289"/>
                <a:gd name="connsiteY16" fmla="*/ 990600 h 1661160"/>
                <a:gd name="connsiteX17" fmla="*/ 1357129 w 1494289"/>
                <a:gd name="connsiteY17" fmla="*/ 1036320 h 1661160"/>
                <a:gd name="connsiteX18" fmla="*/ 1433329 w 1494289"/>
                <a:gd name="connsiteY18" fmla="*/ 1112520 h 1661160"/>
                <a:gd name="connsiteX19" fmla="*/ 1463809 w 1494289"/>
                <a:gd name="connsiteY19" fmla="*/ 1203960 h 1661160"/>
                <a:gd name="connsiteX20" fmla="*/ 1494289 w 1494289"/>
                <a:gd name="connsiteY20" fmla="*/ 1341120 h 1661160"/>
                <a:gd name="connsiteX21" fmla="*/ 1479049 w 1494289"/>
                <a:gd name="connsiteY21" fmla="*/ 1478280 h 1661160"/>
                <a:gd name="connsiteX22" fmla="*/ 1418089 w 1494289"/>
                <a:gd name="connsiteY22" fmla="*/ 1569720 h 1661160"/>
                <a:gd name="connsiteX23" fmla="*/ 1341889 w 1494289"/>
                <a:gd name="connsiteY23" fmla="*/ 1645920 h 1661160"/>
                <a:gd name="connsiteX24" fmla="*/ 1296169 w 1494289"/>
                <a:gd name="connsiteY24" fmla="*/ 1661160 h 1661160"/>
                <a:gd name="connsiteX25" fmla="*/ 899929 w 1494289"/>
                <a:gd name="connsiteY25" fmla="*/ 1645920 h 1661160"/>
                <a:gd name="connsiteX26" fmla="*/ 854209 w 1494289"/>
                <a:gd name="connsiteY26" fmla="*/ 1630680 h 1661160"/>
                <a:gd name="connsiteX27" fmla="*/ 686569 w 1494289"/>
                <a:gd name="connsiteY27" fmla="*/ 1584960 h 1661160"/>
                <a:gd name="connsiteX28" fmla="*/ 564649 w 1494289"/>
                <a:gd name="connsiteY28" fmla="*/ 1539240 h 1661160"/>
                <a:gd name="connsiteX29" fmla="*/ 473209 w 1494289"/>
                <a:gd name="connsiteY29" fmla="*/ 1478280 h 1661160"/>
                <a:gd name="connsiteX30" fmla="*/ 427489 w 1494289"/>
                <a:gd name="connsiteY30" fmla="*/ 1432560 h 1661160"/>
                <a:gd name="connsiteX31" fmla="*/ 305569 w 1494289"/>
                <a:gd name="connsiteY31" fmla="*/ 1371600 h 1661160"/>
                <a:gd name="connsiteX32" fmla="*/ 259849 w 1494289"/>
                <a:gd name="connsiteY32" fmla="*/ 1341120 h 1661160"/>
                <a:gd name="connsiteX33" fmla="*/ 214129 w 1494289"/>
                <a:gd name="connsiteY33" fmla="*/ 1325880 h 1661160"/>
                <a:gd name="connsiteX34" fmla="*/ 122689 w 1494289"/>
                <a:gd name="connsiteY34" fmla="*/ 1264920 h 1661160"/>
                <a:gd name="connsiteX35" fmla="*/ 61729 w 1494289"/>
                <a:gd name="connsiteY35" fmla="*/ 1173480 h 1661160"/>
                <a:gd name="connsiteX36" fmla="*/ 16009 w 1494289"/>
                <a:gd name="connsiteY36" fmla="*/ 990600 h 1661160"/>
                <a:gd name="connsiteX37" fmla="*/ 16009 w 1494289"/>
                <a:gd name="connsiteY37" fmla="*/ 259080 h 1661160"/>
                <a:gd name="connsiteX38" fmla="*/ 31249 w 1494289"/>
                <a:gd name="connsiteY38" fmla="*/ 198120 h 1661160"/>
                <a:gd name="connsiteX39" fmla="*/ 92209 w 1494289"/>
                <a:gd name="connsiteY39" fmla="*/ 60960 h 1661160"/>
                <a:gd name="connsiteX40" fmla="*/ 137929 w 1494289"/>
                <a:gd name="connsiteY40" fmla="*/ 45720 h 1661160"/>
                <a:gd name="connsiteX41" fmla="*/ 290329 w 1494289"/>
                <a:gd name="connsiteY41" fmla="*/ 45720 h 166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494289" h="1661160">
                  <a:moveTo>
                    <a:pt x="229369" y="0"/>
                  </a:moveTo>
                  <a:lnTo>
                    <a:pt x="336049" y="15240"/>
                  </a:lnTo>
                  <a:cubicBezTo>
                    <a:pt x="479653" y="34387"/>
                    <a:pt x="416861" y="16777"/>
                    <a:pt x="503689" y="45720"/>
                  </a:cubicBezTo>
                  <a:lnTo>
                    <a:pt x="564649" y="137160"/>
                  </a:lnTo>
                  <a:cubicBezTo>
                    <a:pt x="574809" y="152400"/>
                    <a:pt x="589337" y="165504"/>
                    <a:pt x="595129" y="182880"/>
                  </a:cubicBezTo>
                  <a:lnTo>
                    <a:pt x="656089" y="365760"/>
                  </a:lnTo>
                  <a:lnTo>
                    <a:pt x="671329" y="411480"/>
                  </a:lnTo>
                  <a:cubicBezTo>
                    <a:pt x="676409" y="426720"/>
                    <a:pt x="683419" y="441448"/>
                    <a:pt x="686569" y="457200"/>
                  </a:cubicBezTo>
                  <a:cubicBezTo>
                    <a:pt x="732533" y="687022"/>
                    <a:pt x="674004" y="400658"/>
                    <a:pt x="717049" y="594360"/>
                  </a:cubicBezTo>
                  <a:cubicBezTo>
                    <a:pt x="722668" y="619646"/>
                    <a:pt x="723194" y="646306"/>
                    <a:pt x="732289" y="670560"/>
                  </a:cubicBezTo>
                  <a:cubicBezTo>
                    <a:pt x="747768" y="711838"/>
                    <a:pt x="781537" y="729657"/>
                    <a:pt x="808489" y="762000"/>
                  </a:cubicBezTo>
                  <a:cubicBezTo>
                    <a:pt x="836292" y="795363"/>
                    <a:pt x="843236" y="830410"/>
                    <a:pt x="884689" y="853440"/>
                  </a:cubicBezTo>
                  <a:cubicBezTo>
                    <a:pt x="912775" y="869043"/>
                    <a:pt x="945649" y="873760"/>
                    <a:pt x="976129" y="883920"/>
                  </a:cubicBezTo>
                  <a:cubicBezTo>
                    <a:pt x="1129780" y="935137"/>
                    <a:pt x="891447" y="856991"/>
                    <a:pt x="1082809" y="914400"/>
                  </a:cubicBezTo>
                  <a:cubicBezTo>
                    <a:pt x="1113583" y="923632"/>
                    <a:pt x="1143769" y="934720"/>
                    <a:pt x="1174249" y="944880"/>
                  </a:cubicBezTo>
                  <a:cubicBezTo>
                    <a:pt x="1189489" y="949960"/>
                    <a:pt x="1204384" y="956224"/>
                    <a:pt x="1219969" y="960120"/>
                  </a:cubicBezTo>
                  <a:cubicBezTo>
                    <a:pt x="1296514" y="979256"/>
                    <a:pt x="1261058" y="968736"/>
                    <a:pt x="1326649" y="990600"/>
                  </a:cubicBezTo>
                  <a:cubicBezTo>
                    <a:pt x="1336809" y="1005840"/>
                    <a:pt x="1344177" y="1023368"/>
                    <a:pt x="1357129" y="1036320"/>
                  </a:cubicBezTo>
                  <a:cubicBezTo>
                    <a:pt x="1409961" y="1089152"/>
                    <a:pt x="1400817" y="1039368"/>
                    <a:pt x="1433329" y="1112520"/>
                  </a:cubicBezTo>
                  <a:cubicBezTo>
                    <a:pt x="1446378" y="1141880"/>
                    <a:pt x="1453649" y="1173480"/>
                    <a:pt x="1463809" y="1203960"/>
                  </a:cubicBezTo>
                  <a:cubicBezTo>
                    <a:pt x="1488821" y="1278995"/>
                    <a:pt x="1476408" y="1233834"/>
                    <a:pt x="1494289" y="1341120"/>
                  </a:cubicBezTo>
                  <a:cubicBezTo>
                    <a:pt x="1489209" y="1386840"/>
                    <a:pt x="1493596" y="1434639"/>
                    <a:pt x="1479049" y="1478280"/>
                  </a:cubicBezTo>
                  <a:cubicBezTo>
                    <a:pt x="1467465" y="1513033"/>
                    <a:pt x="1438409" y="1539240"/>
                    <a:pt x="1418089" y="1569720"/>
                  </a:cubicBezTo>
                  <a:cubicBezTo>
                    <a:pt x="1387609" y="1615440"/>
                    <a:pt x="1392689" y="1620520"/>
                    <a:pt x="1341889" y="1645920"/>
                  </a:cubicBezTo>
                  <a:cubicBezTo>
                    <a:pt x="1327521" y="1653104"/>
                    <a:pt x="1311409" y="1656080"/>
                    <a:pt x="1296169" y="1661160"/>
                  </a:cubicBezTo>
                  <a:cubicBezTo>
                    <a:pt x="1164089" y="1656080"/>
                    <a:pt x="1031793" y="1655014"/>
                    <a:pt x="899929" y="1645920"/>
                  </a:cubicBezTo>
                  <a:cubicBezTo>
                    <a:pt x="883903" y="1644815"/>
                    <a:pt x="869707" y="1634907"/>
                    <a:pt x="854209" y="1630680"/>
                  </a:cubicBezTo>
                  <a:cubicBezTo>
                    <a:pt x="832841" y="1624852"/>
                    <a:pt x="727494" y="1602499"/>
                    <a:pt x="686569" y="1584960"/>
                  </a:cubicBezTo>
                  <a:cubicBezTo>
                    <a:pt x="574997" y="1537144"/>
                    <a:pt x="677039" y="1567337"/>
                    <a:pt x="564649" y="1539240"/>
                  </a:cubicBezTo>
                  <a:cubicBezTo>
                    <a:pt x="534169" y="1518920"/>
                    <a:pt x="499112" y="1504183"/>
                    <a:pt x="473209" y="1478280"/>
                  </a:cubicBezTo>
                  <a:cubicBezTo>
                    <a:pt x="457969" y="1463040"/>
                    <a:pt x="445672" y="1444131"/>
                    <a:pt x="427489" y="1432560"/>
                  </a:cubicBezTo>
                  <a:cubicBezTo>
                    <a:pt x="389156" y="1408166"/>
                    <a:pt x="343375" y="1396804"/>
                    <a:pt x="305569" y="1371600"/>
                  </a:cubicBezTo>
                  <a:cubicBezTo>
                    <a:pt x="290329" y="1361440"/>
                    <a:pt x="276232" y="1349311"/>
                    <a:pt x="259849" y="1341120"/>
                  </a:cubicBezTo>
                  <a:cubicBezTo>
                    <a:pt x="245481" y="1333936"/>
                    <a:pt x="228172" y="1333682"/>
                    <a:pt x="214129" y="1325880"/>
                  </a:cubicBezTo>
                  <a:cubicBezTo>
                    <a:pt x="182107" y="1308090"/>
                    <a:pt x="122689" y="1264920"/>
                    <a:pt x="122689" y="1264920"/>
                  </a:cubicBezTo>
                  <a:cubicBezTo>
                    <a:pt x="72271" y="1113665"/>
                    <a:pt x="156861" y="1344718"/>
                    <a:pt x="61729" y="1173480"/>
                  </a:cubicBezTo>
                  <a:cubicBezTo>
                    <a:pt x="32978" y="1121728"/>
                    <a:pt x="25470" y="1047367"/>
                    <a:pt x="16009" y="990600"/>
                  </a:cubicBezTo>
                  <a:cubicBezTo>
                    <a:pt x="-1054" y="632274"/>
                    <a:pt x="-9231" y="650299"/>
                    <a:pt x="16009" y="259080"/>
                  </a:cubicBezTo>
                  <a:cubicBezTo>
                    <a:pt x="17358" y="238178"/>
                    <a:pt x="25230" y="218182"/>
                    <a:pt x="31249" y="198120"/>
                  </a:cubicBezTo>
                  <a:cubicBezTo>
                    <a:pt x="39337" y="171160"/>
                    <a:pt x="59975" y="86748"/>
                    <a:pt x="92209" y="60960"/>
                  </a:cubicBezTo>
                  <a:cubicBezTo>
                    <a:pt x="104753" y="50925"/>
                    <a:pt x="121912" y="46952"/>
                    <a:pt x="137929" y="45720"/>
                  </a:cubicBezTo>
                  <a:cubicBezTo>
                    <a:pt x="188579" y="41824"/>
                    <a:pt x="239529" y="45720"/>
                    <a:pt x="290329" y="45720"/>
                  </a:cubicBezTo>
                </a:path>
              </a:pathLst>
            </a:custGeom>
            <a:solidFill>
              <a:schemeClr val="accent1">
                <a:alpha val="31000"/>
              </a:schemeClr>
            </a:solid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436" name="Rectangle 435"/>
          <p:cNvSpPr/>
          <p:nvPr/>
        </p:nvSpPr>
        <p:spPr>
          <a:xfrm>
            <a:off x="7537450" y="3367405"/>
            <a:ext cx="3414395" cy="708025"/>
          </a:xfrm>
          <a:prstGeom prst="rect">
            <a:avLst/>
          </a:prstGeom>
          <a:solidFill>
            <a:srgbClr val="00B0F0">
              <a:alpha val="60000"/>
            </a:srgbClr>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Attention</a:t>
            </a:r>
            <a:r>
              <a:rPr lang="en-US" sz="1600" b="1" dirty="0">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Network</a:t>
            </a:r>
            <a:r>
              <a:rPr lang="en-US" sz="1600" b="1" dirty="0">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fused with Hypergraphs</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437" name="Rectangle 436"/>
          <p:cNvSpPr/>
          <p:nvPr/>
        </p:nvSpPr>
        <p:spPr>
          <a:xfrm>
            <a:off x="11943080" y="3370580"/>
            <a:ext cx="3252470" cy="400050"/>
          </a:xfrm>
          <a:prstGeom prst="rect">
            <a:avLst/>
          </a:prstGeom>
          <a:solidFill>
            <a:srgbClr val="00B0F0">
              <a:alpha val="59000"/>
            </a:srgbClr>
          </a:solid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Multi-level Reconstruction</a:t>
            </a:r>
            <a:endParaRPr lang="en-US" sz="2000" b="1" dirty="0">
              <a:latin typeface="Times New Roman" panose="02020603050405020304" pitchFamily="18" charset="0"/>
              <a:cs typeface="Times New Roman" panose="02020603050405020304" pitchFamily="18" charset="0"/>
            </a:endParaRPr>
          </a:p>
        </p:txBody>
      </p:sp>
      <p:sp>
        <p:nvSpPr>
          <p:cNvPr id="438" name="Rectangle 437"/>
          <p:cNvSpPr/>
          <p:nvPr/>
        </p:nvSpPr>
        <p:spPr>
          <a:xfrm>
            <a:off x="10262870" y="5905500"/>
            <a:ext cx="423545" cy="52324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Z</a:t>
            </a:r>
            <a:endParaRPr lang="en-US" sz="2800" b="1" dirty="0">
              <a:latin typeface="Times New Roman" panose="02020603050405020304" pitchFamily="18" charset="0"/>
              <a:cs typeface="Times New Roman" panose="02020603050405020304" pitchFamily="18" charset="0"/>
            </a:endParaRPr>
          </a:p>
        </p:txBody>
      </p:sp>
      <p:grpSp>
        <p:nvGrpSpPr>
          <p:cNvPr id="510" name="Group 509"/>
          <p:cNvGrpSpPr/>
          <p:nvPr/>
        </p:nvGrpSpPr>
        <p:grpSpPr>
          <a:xfrm rot="0">
            <a:off x="12524105" y="4457065"/>
            <a:ext cx="1682750" cy="1143000"/>
            <a:chOff x="2898518" y="940341"/>
            <a:chExt cx="2764866" cy="1877448"/>
          </a:xfrm>
        </p:grpSpPr>
        <p:sp>
          <p:nvSpPr>
            <p:cNvPr id="511" name="Oval 510"/>
            <p:cNvSpPr/>
            <p:nvPr/>
          </p:nvSpPr>
          <p:spPr>
            <a:xfrm>
              <a:off x="2898518" y="1322962"/>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512" name="Oval 511"/>
            <p:cNvSpPr/>
            <p:nvPr/>
          </p:nvSpPr>
          <p:spPr>
            <a:xfrm>
              <a:off x="3743204" y="2506503"/>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513" name="Oval 512"/>
            <p:cNvSpPr/>
            <p:nvPr/>
          </p:nvSpPr>
          <p:spPr>
            <a:xfrm>
              <a:off x="2898518" y="2195217"/>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514" name="Oval 513"/>
            <p:cNvSpPr/>
            <p:nvPr/>
          </p:nvSpPr>
          <p:spPr>
            <a:xfrm>
              <a:off x="4497097" y="1322962"/>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515" name="Triangle 514"/>
            <p:cNvSpPr/>
            <p:nvPr/>
          </p:nvSpPr>
          <p:spPr>
            <a:xfrm>
              <a:off x="3775628" y="940341"/>
              <a:ext cx="311286" cy="31128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6" name="Triangle 515"/>
            <p:cNvSpPr/>
            <p:nvPr/>
          </p:nvSpPr>
          <p:spPr>
            <a:xfrm>
              <a:off x="4743532" y="1955260"/>
              <a:ext cx="311286" cy="31128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7" name="Triangle 516"/>
            <p:cNvSpPr/>
            <p:nvPr/>
          </p:nvSpPr>
          <p:spPr>
            <a:xfrm>
              <a:off x="3665382" y="1668300"/>
              <a:ext cx="311286" cy="31128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518" name="Straight Connector 517"/>
            <p:cNvCxnSpPr>
              <a:stCxn id="511" idx="4"/>
              <a:endCxn id="513" idx="0"/>
            </p:cNvCxnSpPr>
            <p:nvPr/>
          </p:nvCxnSpPr>
          <p:spPr>
            <a:xfrm>
              <a:off x="3054161" y="1634248"/>
              <a:ext cx="0" cy="560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p:cNvCxnSpPr>
              <a:stCxn id="512" idx="2"/>
              <a:endCxn id="513" idx="6"/>
            </p:cNvCxnSpPr>
            <p:nvPr/>
          </p:nvCxnSpPr>
          <p:spPr>
            <a:xfrm flipH="1" flipV="1">
              <a:off x="3209804" y="2350860"/>
              <a:ext cx="533400" cy="3112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p:cNvCxnSpPr>
              <a:stCxn id="529" idx="2"/>
              <a:endCxn id="514" idx="5"/>
            </p:cNvCxnSpPr>
            <p:nvPr/>
          </p:nvCxnSpPr>
          <p:spPr>
            <a:xfrm flipH="1" flipV="1">
              <a:off x="4762796" y="1588661"/>
              <a:ext cx="589302" cy="79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p:cNvCxnSpPr>
              <a:stCxn id="516" idx="2"/>
              <a:endCxn id="512" idx="6"/>
            </p:cNvCxnSpPr>
            <p:nvPr/>
          </p:nvCxnSpPr>
          <p:spPr>
            <a:xfrm flipH="1">
              <a:off x="4054490" y="2266546"/>
              <a:ext cx="689042" cy="39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2" name="Straight Connector 521"/>
            <p:cNvCxnSpPr>
              <a:stCxn id="516" idx="0"/>
              <a:endCxn id="514" idx="5"/>
            </p:cNvCxnSpPr>
            <p:nvPr/>
          </p:nvCxnSpPr>
          <p:spPr>
            <a:xfrm flipH="1" flipV="1">
              <a:off x="4762796" y="1588661"/>
              <a:ext cx="136379" cy="366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a:stCxn id="514" idx="2"/>
              <a:endCxn id="515" idx="4"/>
            </p:cNvCxnSpPr>
            <p:nvPr/>
          </p:nvCxnSpPr>
          <p:spPr>
            <a:xfrm flipH="1" flipV="1">
              <a:off x="4086914" y="1251627"/>
              <a:ext cx="410183" cy="226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p:cNvCxnSpPr>
              <a:stCxn id="517" idx="1"/>
              <a:endCxn id="511" idx="6"/>
            </p:cNvCxnSpPr>
            <p:nvPr/>
          </p:nvCxnSpPr>
          <p:spPr>
            <a:xfrm flipH="1" flipV="1">
              <a:off x="3209804" y="1478605"/>
              <a:ext cx="533400" cy="345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a:stCxn id="517" idx="2"/>
              <a:endCxn id="513" idx="7"/>
            </p:cNvCxnSpPr>
            <p:nvPr/>
          </p:nvCxnSpPr>
          <p:spPr>
            <a:xfrm flipH="1">
              <a:off x="3164217" y="1979586"/>
              <a:ext cx="501165" cy="261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a:stCxn id="517" idx="3"/>
              <a:endCxn id="512" idx="0"/>
            </p:cNvCxnSpPr>
            <p:nvPr/>
          </p:nvCxnSpPr>
          <p:spPr>
            <a:xfrm>
              <a:off x="3821025" y="1979586"/>
              <a:ext cx="77822" cy="5269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7" name="Oval 526"/>
            <p:cNvSpPr/>
            <p:nvPr/>
          </p:nvSpPr>
          <p:spPr>
            <a:xfrm>
              <a:off x="5227259" y="985478"/>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528" name="Straight Connector 527"/>
            <p:cNvCxnSpPr>
              <a:stCxn id="527" idx="2"/>
              <a:endCxn id="514" idx="7"/>
            </p:cNvCxnSpPr>
            <p:nvPr/>
          </p:nvCxnSpPr>
          <p:spPr>
            <a:xfrm flipH="1">
              <a:off x="4762796" y="1141121"/>
              <a:ext cx="464463" cy="227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9" name="Oval 528"/>
            <p:cNvSpPr/>
            <p:nvPr/>
          </p:nvSpPr>
          <p:spPr>
            <a:xfrm>
              <a:off x="5352098" y="1512982"/>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530" name="Straight Connector 529"/>
            <p:cNvCxnSpPr>
              <a:stCxn id="529" idx="3"/>
              <a:endCxn id="516" idx="5"/>
            </p:cNvCxnSpPr>
            <p:nvPr/>
          </p:nvCxnSpPr>
          <p:spPr>
            <a:xfrm flipH="1">
              <a:off x="4976997" y="1778681"/>
              <a:ext cx="420688" cy="332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rot="0">
            <a:off x="12078335" y="5926455"/>
            <a:ext cx="2033905" cy="1489075"/>
            <a:chOff x="9635279" y="4126526"/>
            <a:chExt cx="2542713" cy="1861226"/>
          </a:xfrm>
        </p:grpSpPr>
        <p:sp>
          <p:nvSpPr>
            <p:cNvPr id="479" name="Oval 478"/>
            <p:cNvSpPr/>
            <p:nvPr/>
          </p:nvSpPr>
          <p:spPr>
            <a:xfrm rot="21132470">
              <a:off x="9937075" y="4560347"/>
              <a:ext cx="1434602" cy="790384"/>
            </a:xfrm>
            <a:prstGeom prst="ellipse">
              <a:avLst/>
            </a:prstGeom>
            <a:solidFill>
              <a:srgbClr val="00B050">
                <a:alpha val="0"/>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76" name="Oval 475"/>
            <p:cNvSpPr/>
            <p:nvPr/>
          </p:nvSpPr>
          <p:spPr>
            <a:xfrm rot="3695560">
              <a:off x="10993114" y="4664942"/>
              <a:ext cx="670504" cy="1655184"/>
            </a:xfrm>
            <a:prstGeom prst="ellipse">
              <a:avLst/>
            </a:prstGeom>
            <a:solidFill>
              <a:srgbClr val="C00000">
                <a:alpha val="0"/>
              </a:srgbClr>
            </a:solid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77" name="Oval 476"/>
            <p:cNvSpPr/>
            <p:nvPr/>
          </p:nvSpPr>
          <p:spPr>
            <a:xfrm rot="18846025">
              <a:off x="10056647" y="4628358"/>
              <a:ext cx="812447" cy="1655184"/>
            </a:xfrm>
            <a:prstGeom prst="ellipse">
              <a:avLst/>
            </a:prstGeom>
            <a:solidFill>
              <a:srgbClr val="C00000">
                <a:alpha val="0"/>
              </a:srgbClr>
            </a:solid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78" name="Oval 477"/>
            <p:cNvSpPr/>
            <p:nvPr/>
          </p:nvSpPr>
          <p:spPr>
            <a:xfrm rot="319385">
              <a:off x="11094111" y="4572154"/>
              <a:ext cx="1024996" cy="706750"/>
            </a:xfrm>
            <a:prstGeom prst="ellipse">
              <a:avLst/>
            </a:prstGeom>
            <a:solidFill>
              <a:schemeClr val="accent1">
                <a:alpha val="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80" name="Freeform 479"/>
            <p:cNvSpPr/>
            <p:nvPr/>
          </p:nvSpPr>
          <p:spPr>
            <a:xfrm>
              <a:off x="9926094" y="4854457"/>
              <a:ext cx="1019450" cy="1133295"/>
            </a:xfrm>
            <a:custGeom>
              <a:avLst/>
              <a:gdLst>
                <a:gd name="connsiteX0" fmla="*/ 229369 w 1494289"/>
                <a:gd name="connsiteY0" fmla="*/ 0 h 1661160"/>
                <a:gd name="connsiteX1" fmla="*/ 336049 w 1494289"/>
                <a:gd name="connsiteY1" fmla="*/ 15240 h 1661160"/>
                <a:gd name="connsiteX2" fmla="*/ 503689 w 1494289"/>
                <a:gd name="connsiteY2" fmla="*/ 45720 h 1661160"/>
                <a:gd name="connsiteX3" fmla="*/ 564649 w 1494289"/>
                <a:gd name="connsiteY3" fmla="*/ 137160 h 1661160"/>
                <a:gd name="connsiteX4" fmla="*/ 595129 w 1494289"/>
                <a:gd name="connsiteY4" fmla="*/ 182880 h 1661160"/>
                <a:gd name="connsiteX5" fmla="*/ 656089 w 1494289"/>
                <a:gd name="connsiteY5" fmla="*/ 365760 h 1661160"/>
                <a:gd name="connsiteX6" fmla="*/ 671329 w 1494289"/>
                <a:gd name="connsiteY6" fmla="*/ 411480 h 1661160"/>
                <a:gd name="connsiteX7" fmla="*/ 686569 w 1494289"/>
                <a:gd name="connsiteY7" fmla="*/ 457200 h 1661160"/>
                <a:gd name="connsiteX8" fmla="*/ 717049 w 1494289"/>
                <a:gd name="connsiteY8" fmla="*/ 594360 h 1661160"/>
                <a:gd name="connsiteX9" fmla="*/ 732289 w 1494289"/>
                <a:gd name="connsiteY9" fmla="*/ 670560 h 1661160"/>
                <a:gd name="connsiteX10" fmla="*/ 808489 w 1494289"/>
                <a:gd name="connsiteY10" fmla="*/ 762000 h 1661160"/>
                <a:gd name="connsiteX11" fmla="*/ 884689 w 1494289"/>
                <a:gd name="connsiteY11" fmla="*/ 853440 h 1661160"/>
                <a:gd name="connsiteX12" fmla="*/ 976129 w 1494289"/>
                <a:gd name="connsiteY12" fmla="*/ 883920 h 1661160"/>
                <a:gd name="connsiteX13" fmla="*/ 1082809 w 1494289"/>
                <a:gd name="connsiteY13" fmla="*/ 914400 h 1661160"/>
                <a:gd name="connsiteX14" fmla="*/ 1174249 w 1494289"/>
                <a:gd name="connsiteY14" fmla="*/ 944880 h 1661160"/>
                <a:gd name="connsiteX15" fmla="*/ 1219969 w 1494289"/>
                <a:gd name="connsiteY15" fmla="*/ 960120 h 1661160"/>
                <a:gd name="connsiteX16" fmla="*/ 1326649 w 1494289"/>
                <a:gd name="connsiteY16" fmla="*/ 990600 h 1661160"/>
                <a:gd name="connsiteX17" fmla="*/ 1357129 w 1494289"/>
                <a:gd name="connsiteY17" fmla="*/ 1036320 h 1661160"/>
                <a:gd name="connsiteX18" fmla="*/ 1433329 w 1494289"/>
                <a:gd name="connsiteY18" fmla="*/ 1112520 h 1661160"/>
                <a:gd name="connsiteX19" fmla="*/ 1463809 w 1494289"/>
                <a:gd name="connsiteY19" fmla="*/ 1203960 h 1661160"/>
                <a:gd name="connsiteX20" fmla="*/ 1494289 w 1494289"/>
                <a:gd name="connsiteY20" fmla="*/ 1341120 h 1661160"/>
                <a:gd name="connsiteX21" fmla="*/ 1479049 w 1494289"/>
                <a:gd name="connsiteY21" fmla="*/ 1478280 h 1661160"/>
                <a:gd name="connsiteX22" fmla="*/ 1418089 w 1494289"/>
                <a:gd name="connsiteY22" fmla="*/ 1569720 h 1661160"/>
                <a:gd name="connsiteX23" fmla="*/ 1341889 w 1494289"/>
                <a:gd name="connsiteY23" fmla="*/ 1645920 h 1661160"/>
                <a:gd name="connsiteX24" fmla="*/ 1296169 w 1494289"/>
                <a:gd name="connsiteY24" fmla="*/ 1661160 h 1661160"/>
                <a:gd name="connsiteX25" fmla="*/ 899929 w 1494289"/>
                <a:gd name="connsiteY25" fmla="*/ 1645920 h 1661160"/>
                <a:gd name="connsiteX26" fmla="*/ 854209 w 1494289"/>
                <a:gd name="connsiteY26" fmla="*/ 1630680 h 1661160"/>
                <a:gd name="connsiteX27" fmla="*/ 686569 w 1494289"/>
                <a:gd name="connsiteY27" fmla="*/ 1584960 h 1661160"/>
                <a:gd name="connsiteX28" fmla="*/ 564649 w 1494289"/>
                <a:gd name="connsiteY28" fmla="*/ 1539240 h 1661160"/>
                <a:gd name="connsiteX29" fmla="*/ 473209 w 1494289"/>
                <a:gd name="connsiteY29" fmla="*/ 1478280 h 1661160"/>
                <a:gd name="connsiteX30" fmla="*/ 427489 w 1494289"/>
                <a:gd name="connsiteY30" fmla="*/ 1432560 h 1661160"/>
                <a:gd name="connsiteX31" fmla="*/ 305569 w 1494289"/>
                <a:gd name="connsiteY31" fmla="*/ 1371600 h 1661160"/>
                <a:gd name="connsiteX32" fmla="*/ 259849 w 1494289"/>
                <a:gd name="connsiteY32" fmla="*/ 1341120 h 1661160"/>
                <a:gd name="connsiteX33" fmla="*/ 214129 w 1494289"/>
                <a:gd name="connsiteY33" fmla="*/ 1325880 h 1661160"/>
                <a:gd name="connsiteX34" fmla="*/ 122689 w 1494289"/>
                <a:gd name="connsiteY34" fmla="*/ 1264920 h 1661160"/>
                <a:gd name="connsiteX35" fmla="*/ 61729 w 1494289"/>
                <a:gd name="connsiteY35" fmla="*/ 1173480 h 1661160"/>
                <a:gd name="connsiteX36" fmla="*/ 16009 w 1494289"/>
                <a:gd name="connsiteY36" fmla="*/ 990600 h 1661160"/>
                <a:gd name="connsiteX37" fmla="*/ 16009 w 1494289"/>
                <a:gd name="connsiteY37" fmla="*/ 259080 h 1661160"/>
                <a:gd name="connsiteX38" fmla="*/ 31249 w 1494289"/>
                <a:gd name="connsiteY38" fmla="*/ 198120 h 1661160"/>
                <a:gd name="connsiteX39" fmla="*/ 92209 w 1494289"/>
                <a:gd name="connsiteY39" fmla="*/ 60960 h 1661160"/>
                <a:gd name="connsiteX40" fmla="*/ 137929 w 1494289"/>
                <a:gd name="connsiteY40" fmla="*/ 45720 h 1661160"/>
                <a:gd name="connsiteX41" fmla="*/ 290329 w 1494289"/>
                <a:gd name="connsiteY41" fmla="*/ 45720 h 166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494289" h="1661160">
                  <a:moveTo>
                    <a:pt x="229369" y="0"/>
                  </a:moveTo>
                  <a:lnTo>
                    <a:pt x="336049" y="15240"/>
                  </a:lnTo>
                  <a:cubicBezTo>
                    <a:pt x="479653" y="34387"/>
                    <a:pt x="416861" y="16777"/>
                    <a:pt x="503689" y="45720"/>
                  </a:cubicBezTo>
                  <a:lnTo>
                    <a:pt x="564649" y="137160"/>
                  </a:lnTo>
                  <a:cubicBezTo>
                    <a:pt x="574809" y="152400"/>
                    <a:pt x="589337" y="165504"/>
                    <a:pt x="595129" y="182880"/>
                  </a:cubicBezTo>
                  <a:lnTo>
                    <a:pt x="656089" y="365760"/>
                  </a:lnTo>
                  <a:lnTo>
                    <a:pt x="671329" y="411480"/>
                  </a:lnTo>
                  <a:cubicBezTo>
                    <a:pt x="676409" y="426720"/>
                    <a:pt x="683419" y="441448"/>
                    <a:pt x="686569" y="457200"/>
                  </a:cubicBezTo>
                  <a:cubicBezTo>
                    <a:pt x="732533" y="687022"/>
                    <a:pt x="674004" y="400658"/>
                    <a:pt x="717049" y="594360"/>
                  </a:cubicBezTo>
                  <a:cubicBezTo>
                    <a:pt x="722668" y="619646"/>
                    <a:pt x="723194" y="646306"/>
                    <a:pt x="732289" y="670560"/>
                  </a:cubicBezTo>
                  <a:cubicBezTo>
                    <a:pt x="747768" y="711838"/>
                    <a:pt x="781537" y="729657"/>
                    <a:pt x="808489" y="762000"/>
                  </a:cubicBezTo>
                  <a:cubicBezTo>
                    <a:pt x="836292" y="795363"/>
                    <a:pt x="843236" y="830410"/>
                    <a:pt x="884689" y="853440"/>
                  </a:cubicBezTo>
                  <a:cubicBezTo>
                    <a:pt x="912775" y="869043"/>
                    <a:pt x="945649" y="873760"/>
                    <a:pt x="976129" y="883920"/>
                  </a:cubicBezTo>
                  <a:cubicBezTo>
                    <a:pt x="1129780" y="935137"/>
                    <a:pt x="891447" y="856991"/>
                    <a:pt x="1082809" y="914400"/>
                  </a:cubicBezTo>
                  <a:cubicBezTo>
                    <a:pt x="1113583" y="923632"/>
                    <a:pt x="1143769" y="934720"/>
                    <a:pt x="1174249" y="944880"/>
                  </a:cubicBezTo>
                  <a:cubicBezTo>
                    <a:pt x="1189489" y="949960"/>
                    <a:pt x="1204384" y="956224"/>
                    <a:pt x="1219969" y="960120"/>
                  </a:cubicBezTo>
                  <a:cubicBezTo>
                    <a:pt x="1296514" y="979256"/>
                    <a:pt x="1261058" y="968736"/>
                    <a:pt x="1326649" y="990600"/>
                  </a:cubicBezTo>
                  <a:cubicBezTo>
                    <a:pt x="1336809" y="1005840"/>
                    <a:pt x="1344177" y="1023368"/>
                    <a:pt x="1357129" y="1036320"/>
                  </a:cubicBezTo>
                  <a:cubicBezTo>
                    <a:pt x="1409961" y="1089152"/>
                    <a:pt x="1400817" y="1039368"/>
                    <a:pt x="1433329" y="1112520"/>
                  </a:cubicBezTo>
                  <a:cubicBezTo>
                    <a:pt x="1446378" y="1141880"/>
                    <a:pt x="1453649" y="1173480"/>
                    <a:pt x="1463809" y="1203960"/>
                  </a:cubicBezTo>
                  <a:cubicBezTo>
                    <a:pt x="1488821" y="1278995"/>
                    <a:pt x="1476408" y="1233834"/>
                    <a:pt x="1494289" y="1341120"/>
                  </a:cubicBezTo>
                  <a:cubicBezTo>
                    <a:pt x="1489209" y="1386840"/>
                    <a:pt x="1493596" y="1434639"/>
                    <a:pt x="1479049" y="1478280"/>
                  </a:cubicBezTo>
                  <a:cubicBezTo>
                    <a:pt x="1467465" y="1513033"/>
                    <a:pt x="1438409" y="1539240"/>
                    <a:pt x="1418089" y="1569720"/>
                  </a:cubicBezTo>
                  <a:cubicBezTo>
                    <a:pt x="1387609" y="1615440"/>
                    <a:pt x="1392689" y="1620520"/>
                    <a:pt x="1341889" y="1645920"/>
                  </a:cubicBezTo>
                  <a:cubicBezTo>
                    <a:pt x="1327521" y="1653104"/>
                    <a:pt x="1311409" y="1656080"/>
                    <a:pt x="1296169" y="1661160"/>
                  </a:cubicBezTo>
                  <a:cubicBezTo>
                    <a:pt x="1164089" y="1656080"/>
                    <a:pt x="1031793" y="1655014"/>
                    <a:pt x="899929" y="1645920"/>
                  </a:cubicBezTo>
                  <a:cubicBezTo>
                    <a:pt x="883903" y="1644815"/>
                    <a:pt x="869707" y="1634907"/>
                    <a:pt x="854209" y="1630680"/>
                  </a:cubicBezTo>
                  <a:cubicBezTo>
                    <a:pt x="832841" y="1624852"/>
                    <a:pt x="727494" y="1602499"/>
                    <a:pt x="686569" y="1584960"/>
                  </a:cubicBezTo>
                  <a:cubicBezTo>
                    <a:pt x="574997" y="1537144"/>
                    <a:pt x="677039" y="1567337"/>
                    <a:pt x="564649" y="1539240"/>
                  </a:cubicBezTo>
                  <a:cubicBezTo>
                    <a:pt x="534169" y="1518920"/>
                    <a:pt x="499112" y="1504183"/>
                    <a:pt x="473209" y="1478280"/>
                  </a:cubicBezTo>
                  <a:cubicBezTo>
                    <a:pt x="457969" y="1463040"/>
                    <a:pt x="445672" y="1444131"/>
                    <a:pt x="427489" y="1432560"/>
                  </a:cubicBezTo>
                  <a:cubicBezTo>
                    <a:pt x="389156" y="1408166"/>
                    <a:pt x="343375" y="1396804"/>
                    <a:pt x="305569" y="1371600"/>
                  </a:cubicBezTo>
                  <a:cubicBezTo>
                    <a:pt x="290329" y="1361440"/>
                    <a:pt x="276232" y="1349311"/>
                    <a:pt x="259849" y="1341120"/>
                  </a:cubicBezTo>
                  <a:cubicBezTo>
                    <a:pt x="245481" y="1333936"/>
                    <a:pt x="228172" y="1333682"/>
                    <a:pt x="214129" y="1325880"/>
                  </a:cubicBezTo>
                  <a:cubicBezTo>
                    <a:pt x="182107" y="1308090"/>
                    <a:pt x="122689" y="1264920"/>
                    <a:pt x="122689" y="1264920"/>
                  </a:cubicBezTo>
                  <a:cubicBezTo>
                    <a:pt x="72271" y="1113665"/>
                    <a:pt x="156861" y="1344718"/>
                    <a:pt x="61729" y="1173480"/>
                  </a:cubicBezTo>
                  <a:cubicBezTo>
                    <a:pt x="32978" y="1121728"/>
                    <a:pt x="25470" y="1047367"/>
                    <a:pt x="16009" y="990600"/>
                  </a:cubicBezTo>
                  <a:cubicBezTo>
                    <a:pt x="-1054" y="632274"/>
                    <a:pt x="-9231" y="650299"/>
                    <a:pt x="16009" y="259080"/>
                  </a:cubicBezTo>
                  <a:cubicBezTo>
                    <a:pt x="17358" y="238178"/>
                    <a:pt x="25230" y="218182"/>
                    <a:pt x="31249" y="198120"/>
                  </a:cubicBezTo>
                  <a:cubicBezTo>
                    <a:pt x="39337" y="171160"/>
                    <a:pt x="59975" y="86748"/>
                    <a:pt x="92209" y="60960"/>
                  </a:cubicBezTo>
                  <a:cubicBezTo>
                    <a:pt x="104753" y="50925"/>
                    <a:pt x="121912" y="46952"/>
                    <a:pt x="137929" y="45720"/>
                  </a:cubicBezTo>
                  <a:cubicBezTo>
                    <a:pt x="188579" y="41824"/>
                    <a:pt x="239529" y="45720"/>
                    <a:pt x="290329" y="45720"/>
                  </a:cubicBezTo>
                </a:path>
              </a:pathLst>
            </a:custGeom>
            <a:solidFill>
              <a:schemeClr val="accent1">
                <a:alpha val="0"/>
              </a:schemeClr>
            </a:solid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31" name="Oval 530"/>
            <p:cNvSpPr/>
            <p:nvPr/>
          </p:nvSpPr>
          <p:spPr>
            <a:xfrm rot="2001578">
              <a:off x="10573721" y="4126526"/>
              <a:ext cx="1604271" cy="1098267"/>
            </a:xfrm>
            <a:prstGeom prst="ellipse">
              <a:avLst/>
            </a:prstGeom>
            <a:solidFill>
              <a:srgbClr val="00B050">
                <a:alpha val="0"/>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64" name="Rectangle 63"/>
          <p:cNvSpPr/>
          <p:nvPr/>
        </p:nvSpPr>
        <p:spPr>
          <a:xfrm>
            <a:off x="10993120" y="4094480"/>
            <a:ext cx="1637665" cy="646430"/>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Semantic</a:t>
            </a:r>
            <a:r>
              <a:rPr lang="en-US" sz="2000" b="1" dirty="0"/>
              <a:t> </a:t>
            </a:r>
            <a:r>
              <a:rPr lang="en-US" sz="1600" b="1" dirty="0">
                <a:latin typeface="Times New Roman" panose="02020603050405020304" pitchFamily="18" charset="0"/>
                <a:cs typeface="Times New Roman" panose="02020603050405020304" pitchFamily="18" charset="0"/>
              </a:rPr>
              <a:t>Reconstruction</a:t>
            </a:r>
            <a:endParaRPr lang="en-US" sz="1600" b="1" dirty="0">
              <a:latin typeface="Times New Roman" panose="02020603050405020304" pitchFamily="18" charset="0"/>
              <a:cs typeface="Times New Roman" panose="02020603050405020304" pitchFamily="18" charset="0"/>
            </a:endParaRPr>
          </a:p>
        </p:txBody>
      </p:sp>
      <p:sp>
        <p:nvSpPr>
          <p:cNvPr id="540" name="Rectangle 539"/>
          <p:cNvSpPr/>
          <p:nvPr/>
        </p:nvSpPr>
        <p:spPr>
          <a:xfrm>
            <a:off x="11023600" y="5744845"/>
            <a:ext cx="1710055" cy="646430"/>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Hypergraph</a:t>
            </a:r>
            <a:r>
              <a:rPr lang="en-US" sz="2000" b="1" dirty="0"/>
              <a:t> </a:t>
            </a:r>
            <a:r>
              <a:rPr lang="en-US" sz="1600" b="1" dirty="0">
                <a:latin typeface="Times New Roman" panose="02020603050405020304" pitchFamily="18" charset="0"/>
                <a:cs typeface="Times New Roman" panose="02020603050405020304" pitchFamily="18" charset="0"/>
              </a:rPr>
              <a:t>Reconstruction</a:t>
            </a:r>
            <a:endParaRPr lang="en-US" sz="1600" b="1" dirty="0">
              <a:latin typeface="Times New Roman" panose="02020603050405020304" pitchFamily="18" charset="0"/>
              <a:cs typeface="Times New Roman" panose="02020603050405020304" pitchFamily="18" charset="0"/>
            </a:endParaRPr>
          </a:p>
        </p:txBody>
      </p:sp>
      <p:sp>
        <p:nvSpPr>
          <p:cNvPr id="541" name="Right Arrow 540"/>
          <p:cNvSpPr/>
          <p:nvPr/>
        </p:nvSpPr>
        <p:spPr>
          <a:xfrm>
            <a:off x="14083030" y="5602605"/>
            <a:ext cx="432435" cy="3022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42" name="Rectangle 541"/>
          <p:cNvSpPr/>
          <p:nvPr/>
        </p:nvSpPr>
        <p:spPr>
          <a:xfrm>
            <a:off x="9456420" y="5182235"/>
            <a:ext cx="2101850" cy="338455"/>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Node Embeddings</a:t>
            </a:r>
            <a:endParaRPr lang="en-US" sz="1600" b="1" dirty="0">
              <a:latin typeface="Times New Roman" panose="02020603050405020304" pitchFamily="18" charset="0"/>
              <a:cs typeface="Times New Roman" panose="02020603050405020304" pitchFamily="18" charset="0"/>
            </a:endParaRPr>
          </a:p>
        </p:txBody>
      </p:sp>
      <p:sp>
        <p:nvSpPr>
          <p:cNvPr id="543" name="Rectangle 542"/>
          <p:cNvSpPr/>
          <p:nvPr/>
        </p:nvSpPr>
        <p:spPr>
          <a:xfrm>
            <a:off x="14142720" y="4807585"/>
            <a:ext cx="1895475" cy="40005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Link prediction</a:t>
            </a:r>
            <a:endParaRPr lang="en-US" sz="20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16167735" y="3339465"/>
            <a:ext cx="2019935" cy="400050"/>
          </a:xfrm>
          <a:prstGeom prst="rect">
            <a:avLst/>
          </a:prstGeom>
          <a:solidFill>
            <a:srgbClr val="00B0F0">
              <a:alpha val="60000"/>
            </a:srgbClr>
          </a:solidFill>
        </p:spPr>
        <p:txBody>
          <a:bodyPr wrap="none">
            <a:spAutoFit/>
          </a:bodyPr>
          <a:lstStyle/>
          <a:p>
            <a:r>
              <a:rPr lang="en-US" sz="2000" b="1" dirty="0">
                <a:latin typeface="Times New Roman" panose="02020603050405020304" pitchFamily="18" charset="0"/>
                <a:cs typeface="Times New Roman" panose="02020603050405020304" pitchFamily="18" charset="0"/>
              </a:rPr>
              <a:t>Query</a:t>
            </a:r>
            <a:r>
              <a:rPr lang="en-US" sz="2000" dirty="0"/>
              <a:t> </a:t>
            </a:r>
            <a:r>
              <a:rPr lang="en-US" sz="2000" b="1" dirty="0">
                <a:latin typeface="Times New Roman" panose="02020603050405020304" pitchFamily="18" charset="0"/>
                <a:cs typeface="Times New Roman" panose="02020603050405020304" pitchFamily="18" charset="0"/>
              </a:rPr>
              <a:t>Strategies</a:t>
            </a:r>
            <a:endParaRPr lang="en-US" sz="2000" b="1" dirty="0">
              <a:latin typeface="Times New Roman" panose="02020603050405020304" pitchFamily="18" charset="0"/>
              <a:cs typeface="Times New Roman" panose="02020603050405020304" pitchFamily="18" charset="0"/>
            </a:endParaRPr>
          </a:p>
        </p:txBody>
      </p:sp>
      <p:grpSp>
        <p:nvGrpSpPr>
          <p:cNvPr id="544" name="Group 543"/>
          <p:cNvGrpSpPr/>
          <p:nvPr/>
        </p:nvGrpSpPr>
        <p:grpSpPr>
          <a:xfrm rot="0">
            <a:off x="14833600" y="5490845"/>
            <a:ext cx="499110" cy="152400"/>
            <a:chOff x="4497097" y="4365186"/>
            <a:chExt cx="1056231" cy="322385"/>
          </a:xfrm>
        </p:grpSpPr>
        <p:sp>
          <p:nvSpPr>
            <p:cNvPr id="545" name="Oval 544"/>
            <p:cNvSpPr/>
            <p:nvPr/>
          </p:nvSpPr>
          <p:spPr>
            <a:xfrm>
              <a:off x="4497097" y="4376285"/>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546" name="Oval 545"/>
            <p:cNvSpPr/>
            <p:nvPr/>
          </p:nvSpPr>
          <p:spPr>
            <a:xfrm>
              <a:off x="5242042" y="4365186"/>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cxnSp>
          <p:nvCxnSpPr>
            <p:cNvPr id="547" name="Straight Connector 546"/>
            <p:cNvCxnSpPr>
              <a:stCxn id="545" idx="6"/>
              <a:endCxn id="546" idx="2"/>
            </p:cNvCxnSpPr>
            <p:nvPr/>
          </p:nvCxnSpPr>
          <p:spPr>
            <a:xfrm flipV="1">
              <a:off x="4808383" y="4520829"/>
              <a:ext cx="433659" cy="11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8" name="Group 547"/>
          <p:cNvGrpSpPr/>
          <p:nvPr/>
        </p:nvGrpSpPr>
        <p:grpSpPr>
          <a:xfrm rot="0">
            <a:off x="14811375" y="6036945"/>
            <a:ext cx="528955" cy="155575"/>
            <a:chOff x="4458512" y="5609934"/>
            <a:chExt cx="1080033" cy="317447"/>
          </a:xfrm>
        </p:grpSpPr>
        <p:sp>
          <p:nvSpPr>
            <p:cNvPr id="549" name="Oval 548"/>
            <p:cNvSpPr/>
            <p:nvPr/>
          </p:nvSpPr>
          <p:spPr>
            <a:xfrm>
              <a:off x="4458512" y="5616095"/>
              <a:ext cx="311286" cy="311286"/>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550" name="Triangle 549"/>
            <p:cNvSpPr/>
            <p:nvPr/>
          </p:nvSpPr>
          <p:spPr>
            <a:xfrm>
              <a:off x="5227259" y="5609934"/>
              <a:ext cx="311286" cy="31128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551" name="Straight Connector 550"/>
            <p:cNvCxnSpPr>
              <a:stCxn id="550" idx="1"/>
              <a:endCxn id="549" idx="6"/>
            </p:cNvCxnSpPr>
            <p:nvPr/>
          </p:nvCxnSpPr>
          <p:spPr>
            <a:xfrm flipH="1">
              <a:off x="4769798" y="5765577"/>
              <a:ext cx="535283" cy="6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Rounded Rectangle 68"/>
          <p:cNvSpPr/>
          <p:nvPr/>
        </p:nvSpPr>
        <p:spPr>
          <a:xfrm>
            <a:off x="16069945" y="3977640"/>
            <a:ext cx="2548255" cy="3804285"/>
          </a:xfrm>
          <a:prstGeom prst="round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0" name="Rectangle 559"/>
          <p:cNvSpPr/>
          <p:nvPr/>
        </p:nvSpPr>
        <p:spPr>
          <a:xfrm>
            <a:off x="10993120" y="8258175"/>
            <a:ext cx="4591050" cy="400050"/>
          </a:xfrm>
          <a:prstGeom prst="rect">
            <a:avLst/>
          </a:prstGeom>
          <a:solidFill>
            <a:srgbClr val="00B0F0">
              <a:alpha val="54000"/>
            </a:srgbClr>
          </a:solidFill>
        </p:spPr>
        <p:txBody>
          <a:bodyPr wrap="none">
            <a:spAutoFit/>
          </a:bodyPr>
          <a:lstStyle/>
          <a:p>
            <a:r>
              <a:rPr lang="en-US" sz="2000" b="1" dirty="0">
                <a:latin typeface="Times New Roman" panose="02020603050405020304" pitchFamily="18" charset="0"/>
                <a:cs typeface="Times New Roman" panose="02020603050405020304" pitchFamily="18" charset="0"/>
              </a:rPr>
              <a:t>Nodes pairs selection and graphs update</a:t>
            </a:r>
            <a:endParaRPr lang="en-US" sz="2000" b="1" dirty="0">
              <a:latin typeface="Times New Roman" panose="02020603050405020304" pitchFamily="18" charset="0"/>
              <a:cs typeface="Times New Roman" panose="02020603050405020304" pitchFamily="18" charset="0"/>
            </a:endParaRPr>
          </a:p>
        </p:txBody>
      </p:sp>
      <p:cxnSp>
        <p:nvCxnSpPr>
          <p:cNvPr id="71" name="Elbow Connector 70"/>
          <p:cNvCxnSpPr>
            <a:stCxn id="69" idx="2"/>
            <a:endCxn id="431" idx="4"/>
          </p:cNvCxnSpPr>
          <p:nvPr/>
        </p:nvCxnSpPr>
        <p:spPr>
          <a:xfrm rot="5400000" flipH="1">
            <a:off x="12344400" y="2782570"/>
            <a:ext cx="1160145" cy="8838565"/>
          </a:xfrm>
          <a:prstGeom prst="bentConnector4">
            <a:avLst>
              <a:gd name="adj1" fmla="val -19704"/>
              <a:gd name="adj2" fmla="val 100033"/>
            </a:avLst>
          </a:prstGeom>
          <a:ln w="19050" cap="flat">
            <a:solidFill>
              <a:schemeClr val="tx1"/>
            </a:solidFill>
            <a:prstDash val="lgDash"/>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562" name="Rectangle 561"/>
          <p:cNvSpPr/>
          <p:nvPr/>
        </p:nvSpPr>
        <p:spPr>
          <a:xfrm>
            <a:off x="2197735" y="6463030"/>
            <a:ext cx="2101850" cy="101536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meta-path: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U-U:</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U-A:</a:t>
            </a:r>
            <a:endParaRPr lang="en-US" sz="2000" dirty="0">
              <a:latin typeface="Times New Roman" panose="02020603050405020304" pitchFamily="18" charset="0"/>
              <a:cs typeface="Times New Roman" panose="02020603050405020304" pitchFamily="18" charset="0"/>
            </a:endParaRPr>
          </a:p>
        </p:txBody>
      </p:sp>
      <p:sp>
        <p:nvSpPr>
          <p:cNvPr id="563" name="Rectangle 562"/>
          <p:cNvSpPr/>
          <p:nvPr/>
        </p:nvSpPr>
        <p:spPr>
          <a:xfrm>
            <a:off x="4272915" y="6227445"/>
            <a:ext cx="779145" cy="40005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U-A</a:t>
            </a:r>
            <a:endParaRPr lang="en-US" sz="2000" dirty="0">
              <a:latin typeface="Times New Roman" panose="02020603050405020304" pitchFamily="18" charset="0"/>
              <a:cs typeface="Times New Roman" panose="02020603050405020304" pitchFamily="18" charset="0"/>
            </a:endParaRPr>
          </a:p>
        </p:txBody>
      </p:sp>
      <p:sp>
        <p:nvSpPr>
          <p:cNvPr id="76" name="Rectangle 75"/>
          <p:cNvSpPr/>
          <p:nvPr/>
        </p:nvSpPr>
        <p:spPr>
          <a:xfrm>
            <a:off x="4213225" y="4584700"/>
            <a:ext cx="641350" cy="40005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U-U</a:t>
            </a:r>
            <a:endParaRPr lang="en-US" sz="2000" dirty="0"/>
          </a:p>
        </p:txBody>
      </p:sp>
      <p:sp>
        <p:nvSpPr>
          <p:cNvPr id="564" name="Rounded Rectangle 563"/>
          <p:cNvSpPr/>
          <p:nvPr/>
        </p:nvSpPr>
        <p:spPr>
          <a:xfrm>
            <a:off x="16160750" y="4227195"/>
            <a:ext cx="2369185" cy="958215"/>
          </a:xfrm>
          <a:prstGeom prst="round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Hypergraph Aware Information Entropy</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65" name="Rounded Rectangle 564"/>
          <p:cNvSpPr/>
          <p:nvPr/>
        </p:nvSpPr>
        <p:spPr>
          <a:xfrm>
            <a:off x="16160750" y="5423535"/>
            <a:ext cx="2369185" cy="857250"/>
          </a:xfrm>
          <a:prstGeom prst="round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Cosine Similarity</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66" name="Rounded Rectangle 565"/>
          <p:cNvSpPr/>
          <p:nvPr/>
        </p:nvSpPr>
        <p:spPr>
          <a:xfrm>
            <a:off x="16182340" y="6517640"/>
            <a:ext cx="2347595" cy="857250"/>
          </a:xfrm>
          <a:prstGeom prst="round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Expected Error Reduction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68" name="Right Arrow 567"/>
          <p:cNvSpPr/>
          <p:nvPr/>
        </p:nvSpPr>
        <p:spPr>
          <a:xfrm>
            <a:off x="6508115" y="5537200"/>
            <a:ext cx="432435" cy="3022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9" name="Right Arrow 568"/>
          <p:cNvSpPr/>
          <p:nvPr/>
        </p:nvSpPr>
        <p:spPr>
          <a:xfrm>
            <a:off x="9977120" y="5544185"/>
            <a:ext cx="1046480" cy="30797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0" name="Rectangle 569"/>
          <p:cNvSpPr/>
          <p:nvPr/>
        </p:nvSpPr>
        <p:spPr>
          <a:xfrm>
            <a:off x="11741150" y="4759325"/>
            <a:ext cx="641350" cy="40005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U-U</a:t>
            </a:r>
            <a:endParaRPr lang="en-US" sz="2000" dirty="0"/>
          </a:p>
        </p:txBody>
      </p:sp>
      <p:sp>
        <p:nvSpPr>
          <p:cNvPr id="571" name="Rectangle 570"/>
          <p:cNvSpPr/>
          <p:nvPr/>
        </p:nvSpPr>
        <p:spPr>
          <a:xfrm>
            <a:off x="11741150" y="5154295"/>
            <a:ext cx="779145" cy="40005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U-A</a:t>
            </a:r>
            <a:endParaRPr lang="en-US" sz="2000" dirty="0">
              <a:latin typeface="Times New Roman" panose="02020603050405020304" pitchFamily="18" charset="0"/>
              <a:cs typeface="Times New Roman" panose="02020603050405020304" pitchFamily="18" charset="0"/>
            </a:endParaRPr>
          </a:p>
        </p:txBody>
      </p:sp>
      <p:sp>
        <p:nvSpPr>
          <p:cNvPr id="572" name="Right Arrow 571"/>
          <p:cNvSpPr/>
          <p:nvPr/>
        </p:nvSpPr>
        <p:spPr>
          <a:xfrm>
            <a:off x="15464155" y="5697855"/>
            <a:ext cx="432435" cy="30226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PP_MARK_KEY" val="f06931bc-b4f8-4471-88d1-88c2b8317e8b"/>
  <p:tag name="COMMONDATA" val="eyJoZGlkIjoiOGJiMmE4YjNhM2ZhOTdhZmM2OWFlMzNjNDUyMzIyOTYifQ=="/>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6247</Words>
  <Application>WPS 演示</Application>
  <PresentationFormat>Custom</PresentationFormat>
  <Paragraphs>348</Paragraphs>
  <Slides>8</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Cambria Math</vt:lpstr>
      <vt:lpstr>Times New Roman</vt:lpstr>
      <vt:lpstr>Calibri</vt:lpstr>
      <vt:lpstr>Microsoft YaHei</vt:lpstr>
      <vt:lpstr>Arial Unicode MS</vt:lpstr>
      <vt:lpstr>Calibri Light</vt:lpstr>
      <vt:lpstr>DengXian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sunxiangguo</dc:creator>
  <cp:lastModifiedBy>大瑶</cp:lastModifiedBy>
  <cp:revision>482</cp:revision>
  <dcterms:created xsi:type="dcterms:W3CDTF">2017-05-31T04:33:00Z</dcterms:created>
  <dcterms:modified xsi:type="dcterms:W3CDTF">2024-03-18T08:25:17Z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8F665F1671364E089CACE0E99E041E85_13</vt:lpwstr>
  </property>
  <property fmtid="{D5CDD505-2E9C-101B-9397-08002B2CF9AE}" pid="3" name="KSOProductBuildVer">
    <vt:lpwstr>2052-11.1.0.15319</vt:lpwstr>
  </property>
</Properties>
</file>