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9492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7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BC54A-6FD1-E14D-9E02-CE88665843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211E8A-6CB4-8B43-8346-089D36E16A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A0FF49-8762-4A47-B8B2-ECB6A5F17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BF7A8-7550-C546-B2BC-2A8351C0A7D8}" type="datetimeFigureOut">
              <a:rPr lang="en-US" smtClean="0"/>
              <a:t>2/7/22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83BAF1-D6AF-1B41-8D2A-F6AB4BF00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38D445-8849-3242-A6AF-ABFFC13FA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0E5C2-F7B3-3D42-BE22-1DEF13252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830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08077-229E-C740-AB14-2B7BF952F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A8A75F-A963-DD4D-83FD-46AE8D530F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2835E3-7CB4-4243-8E08-F521C5C55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BF7A8-7550-C546-B2BC-2A8351C0A7D8}" type="datetimeFigureOut">
              <a:rPr lang="en-US" smtClean="0"/>
              <a:t>2/7/22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5B6F2E-930C-CB4C-9B16-01CC6D7A9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8A84A1-E833-A248-A243-B7EFB3BA7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0E5C2-F7B3-3D42-BE22-1DEF13252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546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11D9F1-AA8F-3440-A42B-89FF146439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EAF62F-4AFC-D24C-B1F7-C5665E01D0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F682A9-A370-7548-BAB5-CFBCEEDD1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BF7A8-7550-C546-B2BC-2A8351C0A7D8}" type="datetimeFigureOut">
              <a:rPr lang="en-US" smtClean="0"/>
              <a:t>2/7/22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F169E9-C16C-864B-B6E9-9ADC05DAE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02428E-29DD-F445-9BC7-24024F500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0E5C2-F7B3-3D42-BE22-1DEF13252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153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0C980-DFD3-A14D-B6E1-4C95E2AA3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2D0C2-FACD-2B40-A657-17B60C538F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ED1819-0FAF-2B42-8431-7CBE17A91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BF7A8-7550-C546-B2BC-2A8351C0A7D8}" type="datetimeFigureOut">
              <a:rPr lang="en-US" smtClean="0"/>
              <a:t>2/7/22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32E053-937B-B845-965B-BD69F0298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4A1A1-9F4E-E04F-AB26-FC541CF93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0E5C2-F7B3-3D42-BE22-1DEF13252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770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FE594-7FF1-DB45-81CF-A10E11932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A8424A-23FC-2343-8923-BC38EF9EB5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086CC2-A1CB-2A4E-A96F-7E4DC6EB4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BF7A8-7550-C546-B2BC-2A8351C0A7D8}" type="datetimeFigureOut">
              <a:rPr lang="en-US" smtClean="0"/>
              <a:t>2/7/22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9026C0-317A-094F-B70A-ED57B172C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7621B-8A81-9C47-9C6A-872567223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0E5C2-F7B3-3D42-BE22-1DEF13252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34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D4316-B38F-0D4C-A242-AEC543CA7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560A54-BBB6-EB4B-A904-DE29D7D4CF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1E6D3A-43CF-8C4F-967F-976FF837E3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FBFFE8-8A82-3F45-9BBC-78550109C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BF7A8-7550-C546-B2BC-2A8351C0A7D8}" type="datetimeFigureOut">
              <a:rPr lang="en-US" smtClean="0"/>
              <a:t>2/7/22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62CE41-64C0-0E4F-BFD0-5B56428CD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1788E7-501F-B34F-B1C0-3318049BB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0E5C2-F7B3-3D42-BE22-1DEF13252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136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3FA7F-4E98-F941-99F7-C578A3A8D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808729-4C7C-AF48-9CF0-06C8760495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75F5C0-EA16-4A48-B0C0-1A03707CCF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9F74B2-5013-7240-B71A-842EF3D27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670BFD-51FF-1947-A22B-07C9397B28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235219-C007-8649-B75E-91FE34EB5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BF7A8-7550-C546-B2BC-2A8351C0A7D8}" type="datetimeFigureOut">
              <a:rPr lang="en-US" smtClean="0"/>
              <a:t>2/7/22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5460E3-FE44-234A-B498-641A6C57E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BFE094-98C4-0D4C-BA47-A5E5E7241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0E5C2-F7B3-3D42-BE22-1DEF13252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598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944BB-0629-6A46-AE4D-E177C81BC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EBD693-EBE1-5C41-BA7C-7DDDFE34A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BF7A8-7550-C546-B2BC-2A8351C0A7D8}" type="datetimeFigureOut">
              <a:rPr lang="en-US" smtClean="0"/>
              <a:t>2/7/22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F55D64-483C-384A-8C79-64E99B23B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C788EC-0A19-CE4E-B591-0A2241F2A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0E5C2-F7B3-3D42-BE22-1DEF13252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609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938998-8962-5E4D-B56A-E664DC06F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BF7A8-7550-C546-B2BC-2A8351C0A7D8}" type="datetimeFigureOut">
              <a:rPr lang="en-US" smtClean="0"/>
              <a:t>2/7/22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77B434-6113-8B4A-81AF-231082DAC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48BDF4-220C-B248-8781-3AE971FC3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0E5C2-F7B3-3D42-BE22-1DEF13252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649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677CC-9BA1-354C-AA1F-CC0222753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FCA11-CDB0-6A43-A86D-30AA1CE613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D79566-B79E-F949-8317-8BA0703B26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F0B8D9-41C0-6E45-9460-96F1B2DE3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BF7A8-7550-C546-B2BC-2A8351C0A7D8}" type="datetimeFigureOut">
              <a:rPr lang="en-US" smtClean="0"/>
              <a:t>2/7/22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44C205-01F9-404C-AA01-80A0E7CFA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4558E1-C136-3548-A3C5-0A96570CE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0E5C2-F7B3-3D42-BE22-1DEF13252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741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027D1-89B1-744E-83B4-1F56C0995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684E4F-08D8-1E48-977A-E18A61D38D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7DDCBA-3EF3-E64E-8D33-B6E5EB26CE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1EDD71-7FE1-EC4D-8F38-ED3C62129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BF7A8-7550-C546-B2BC-2A8351C0A7D8}" type="datetimeFigureOut">
              <a:rPr lang="en-US" smtClean="0"/>
              <a:t>2/7/22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F68378-397C-D940-936F-D0F2A2918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4059F2-4539-3048-8D83-5D4F3F94B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0E5C2-F7B3-3D42-BE22-1DEF13252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203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FBB21F-B2D5-224A-8039-D65C273E1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E23A10-834D-9048-829D-8439D5F86C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E16D52-8CB0-C84A-9258-973E6E4FCB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5BF7A8-7550-C546-B2BC-2A8351C0A7D8}" type="datetimeFigureOut">
              <a:rPr lang="en-US" smtClean="0"/>
              <a:t>2/7/22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E2C6FE-826F-C04F-B854-E67418E5C4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E99982-25CE-1641-AD9F-8AA35D2E91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40E5C2-F7B3-3D42-BE22-1DEF13252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046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6D2449D-9E9E-EC41-803F-6E36092E130F}"/>
              </a:ext>
            </a:extLst>
          </p:cNvPr>
          <p:cNvSpPr/>
          <p:nvPr/>
        </p:nvSpPr>
        <p:spPr>
          <a:xfrm>
            <a:off x="2921742" y="251163"/>
            <a:ext cx="1374488" cy="68138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Territories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BD4FB59-1437-7E4B-B163-2491F5C7BC70}"/>
              </a:ext>
            </a:extLst>
          </p:cNvPr>
          <p:cNvSpPr/>
          <p:nvPr/>
        </p:nvSpPr>
        <p:spPr>
          <a:xfrm>
            <a:off x="3265714" y="3207657"/>
            <a:ext cx="1030516" cy="79828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order</a:t>
            </a:r>
            <a:endParaRPr lang="en-US" sz="12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27CF76B-7E41-B84D-A2CC-FFE7E01D4CC8}"/>
              </a:ext>
            </a:extLst>
          </p:cNvPr>
          <p:cNvSpPr/>
          <p:nvPr/>
        </p:nvSpPr>
        <p:spPr>
          <a:xfrm>
            <a:off x="5863777" y="2605315"/>
            <a:ext cx="1030510" cy="79828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</a:t>
            </a:r>
            <a:r>
              <a:rPr lang="en-US" altLang="zh-CN" sz="1200" dirty="0"/>
              <a:t>product</a:t>
            </a:r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B4EBB2C-C53A-EA46-BE9D-8CCBC892A07E}"/>
              </a:ext>
            </a:extLst>
          </p:cNvPr>
          <p:cNvSpPr/>
          <p:nvPr/>
        </p:nvSpPr>
        <p:spPr>
          <a:xfrm>
            <a:off x="8737607" y="3828143"/>
            <a:ext cx="1030516" cy="79828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Supplier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4F26320-F3C7-F142-A1BF-E6C9F51FEACF}"/>
              </a:ext>
            </a:extLst>
          </p:cNvPr>
          <p:cNvSpPr/>
          <p:nvPr/>
        </p:nvSpPr>
        <p:spPr>
          <a:xfrm>
            <a:off x="8323949" y="1611085"/>
            <a:ext cx="1066793" cy="79828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Category</a:t>
            </a:r>
            <a:endParaRPr lang="en-US" sz="12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1299441-E86A-B148-B07C-8B7815807289}"/>
              </a:ext>
            </a:extLst>
          </p:cNvPr>
          <p:cNvCxnSpPr>
            <a:cxnSpLocks/>
          </p:cNvCxnSpPr>
          <p:nvPr/>
        </p:nvCxnSpPr>
        <p:spPr>
          <a:xfrm>
            <a:off x="2210542" y="2511878"/>
            <a:ext cx="1055172" cy="798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5E61D65-956F-6B43-A5BB-03432F36FCF7}"/>
              </a:ext>
            </a:extLst>
          </p:cNvPr>
          <p:cNvCxnSpPr/>
          <p:nvPr/>
        </p:nvCxnSpPr>
        <p:spPr>
          <a:xfrm flipV="1">
            <a:off x="4296230" y="3102429"/>
            <a:ext cx="1567541" cy="399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D2A8D6D-5550-9B42-AE76-3457825553D5}"/>
              </a:ext>
            </a:extLst>
          </p:cNvPr>
          <p:cNvCxnSpPr>
            <a:cxnSpLocks/>
          </p:cNvCxnSpPr>
          <p:nvPr/>
        </p:nvCxnSpPr>
        <p:spPr>
          <a:xfrm flipV="1">
            <a:off x="6894287" y="2249714"/>
            <a:ext cx="1429662" cy="589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0F3CD00-1B8D-7F4A-BC73-06125797F573}"/>
              </a:ext>
            </a:extLst>
          </p:cNvPr>
          <p:cNvSpPr txBox="1"/>
          <p:nvPr/>
        </p:nvSpPr>
        <p:spPr>
          <a:xfrm>
            <a:off x="2554514" y="2511878"/>
            <a:ext cx="71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sold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E0E5AF4-43D7-AA45-955A-5B87DD05E64A}"/>
              </a:ext>
            </a:extLst>
          </p:cNvPr>
          <p:cNvSpPr txBox="1"/>
          <p:nvPr/>
        </p:nvSpPr>
        <p:spPr>
          <a:xfrm>
            <a:off x="4484915" y="2908051"/>
            <a:ext cx="946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product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B008B7B-8B77-A443-9BB4-1F617C892478}"/>
              </a:ext>
            </a:extLst>
          </p:cNvPr>
          <p:cNvSpPr txBox="1"/>
          <p:nvPr/>
        </p:nvSpPr>
        <p:spPr>
          <a:xfrm>
            <a:off x="6894287" y="2178831"/>
            <a:ext cx="946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Part_of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8E10C0B-F420-C140-930D-B221F0FFA713}"/>
              </a:ext>
            </a:extLst>
          </p:cNvPr>
          <p:cNvSpPr txBox="1"/>
          <p:nvPr/>
        </p:nvSpPr>
        <p:spPr>
          <a:xfrm>
            <a:off x="7451639" y="3102429"/>
            <a:ext cx="946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supplies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097A542D-4120-3142-B581-96D29FFF3B62}"/>
              </a:ext>
            </a:extLst>
          </p:cNvPr>
          <p:cNvSpPr/>
          <p:nvPr/>
        </p:nvSpPr>
        <p:spPr>
          <a:xfrm>
            <a:off x="420910" y="3828143"/>
            <a:ext cx="1030516" cy="79828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Shippers</a:t>
            </a:r>
            <a:endParaRPr lang="en-US" sz="1200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8B3A3AB-4AA1-7744-8629-3648647FBDDD}"/>
              </a:ext>
            </a:extLst>
          </p:cNvPr>
          <p:cNvCxnSpPr/>
          <p:nvPr/>
        </p:nvCxnSpPr>
        <p:spPr>
          <a:xfrm flipV="1">
            <a:off x="1553029" y="3828143"/>
            <a:ext cx="1712685" cy="351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D489CF2-4F60-314F-89E5-241546F5B192}"/>
              </a:ext>
            </a:extLst>
          </p:cNvPr>
          <p:cNvSpPr txBox="1"/>
          <p:nvPr/>
        </p:nvSpPr>
        <p:spPr>
          <a:xfrm>
            <a:off x="1843313" y="3643477"/>
            <a:ext cx="71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ship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F8EB987-DB81-A646-A654-2A557329E902}"/>
              </a:ext>
            </a:extLst>
          </p:cNvPr>
          <p:cNvCxnSpPr>
            <a:cxnSpLocks/>
          </p:cNvCxnSpPr>
          <p:nvPr/>
        </p:nvCxnSpPr>
        <p:spPr>
          <a:xfrm flipH="1" flipV="1">
            <a:off x="6894287" y="3302000"/>
            <a:ext cx="1843320" cy="7946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94B0DE97-A4CB-CA4F-B26A-45D6A1E85A91}"/>
              </a:ext>
            </a:extLst>
          </p:cNvPr>
          <p:cNvSpPr/>
          <p:nvPr/>
        </p:nvSpPr>
        <p:spPr>
          <a:xfrm>
            <a:off x="1161141" y="5272315"/>
            <a:ext cx="1197430" cy="79828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customers</a:t>
            </a:r>
            <a:endParaRPr lang="en-US" sz="1200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7072464-7F06-1A4E-AC2F-563F580C81B5}"/>
              </a:ext>
            </a:extLst>
          </p:cNvPr>
          <p:cNvCxnSpPr>
            <a:cxnSpLocks/>
            <a:stCxn id="34" idx="7"/>
          </p:cNvCxnSpPr>
          <p:nvPr/>
        </p:nvCxnSpPr>
        <p:spPr>
          <a:xfrm flipV="1">
            <a:off x="2183211" y="4096659"/>
            <a:ext cx="1271183" cy="1292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63C6D6ED-5CEC-0E49-86DE-F5A4E955D406}"/>
              </a:ext>
            </a:extLst>
          </p:cNvPr>
          <p:cNvSpPr txBox="1"/>
          <p:nvPr/>
        </p:nvSpPr>
        <p:spPr>
          <a:xfrm>
            <a:off x="2210542" y="4530788"/>
            <a:ext cx="71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place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787CAF3E-DF9E-054A-A2B2-22D8A9AF317E}"/>
              </a:ext>
            </a:extLst>
          </p:cNvPr>
          <p:cNvSpPr/>
          <p:nvPr/>
        </p:nvSpPr>
        <p:spPr>
          <a:xfrm>
            <a:off x="1313541" y="1738085"/>
            <a:ext cx="1393372" cy="79828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Employee</a:t>
            </a:r>
            <a:endParaRPr lang="en-US" sz="1200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82313D2-67AF-2A48-AF36-48E4C3675BF3}"/>
              </a:ext>
            </a:extLst>
          </p:cNvPr>
          <p:cNvCxnSpPr>
            <a:cxnSpLocks/>
          </p:cNvCxnSpPr>
          <p:nvPr/>
        </p:nvCxnSpPr>
        <p:spPr>
          <a:xfrm flipV="1">
            <a:off x="2358571" y="932543"/>
            <a:ext cx="805543" cy="773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06037E17-62FD-CF4F-9585-BCE8ED0E2009}"/>
              </a:ext>
            </a:extLst>
          </p:cNvPr>
          <p:cNvSpPr txBox="1"/>
          <p:nvPr/>
        </p:nvSpPr>
        <p:spPr>
          <a:xfrm>
            <a:off x="1690914" y="1038806"/>
            <a:ext cx="86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Stay_in</a:t>
            </a:r>
            <a:endParaRPr lang="en-US" dirty="0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E09CBB11-88D4-F443-9C4B-153760498877}"/>
              </a:ext>
            </a:extLst>
          </p:cNvPr>
          <p:cNvSpPr/>
          <p:nvPr/>
        </p:nvSpPr>
        <p:spPr>
          <a:xfrm>
            <a:off x="5534314" y="251163"/>
            <a:ext cx="1374488" cy="68138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Region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D18E0D2-9F2A-104B-BA9C-CE62857B3306}"/>
              </a:ext>
            </a:extLst>
          </p:cNvPr>
          <p:cNvCxnSpPr>
            <a:cxnSpLocks/>
            <a:stCxn id="4" idx="6"/>
            <a:endCxn id="47" idx="2"/>
          </p:cNvCxnSpPr>
          <p:nvPr/>
        </p:nvCxnSpPr>
        <p:spPr>
          <a:xfrm>
            <a:off x="4296230" y="591853"/>
            <a:ext cx="12380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CC1A68BD-B49D-F145-8747-D97B46CF8C62}"/>
              </a:ext>
            </a:extLst>
          </p:cNvPr>
          <p:cNvSpPr txBox="1"/>
          <p:nvPr/>
        </p:nvSpPr>
        <p:spPr>
          <a:xfrm>
            <a:off x="4484915" y="222521"/>
            <a:ext cx="1219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belongs</a:t>
            </a:r>
            <a:endParaRPr lang="en-US" dirty="0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3BC5DB8-2907-DE40-B77C-5870B8AA5847}"/>
              </a:ext>
            </a:extLst>
          </p:cNvPr>
          <p:cNvCxnSpPr/>
          <p:nvPr/>
        </p:nvCxnSpPr>
        <p:spPr>
          <a:xfrm>
            <a:off x="2409371" y="5685972"/>
            <a:ext cx="19304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15AC2F31-B184-4347-AF67-D947945AEE52}"/>
              </a:ext>
            </a:extLst>
          </p:cNvPr>
          <p:cNvSpPr/>
          <p:nvPr/>
        </p:nvSpPr>
        <p:spPr>
          <a:xfrm>
            <a:off x="4400714" y="5272315"/>
            <a:ext cx="1567541" cy="79828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Customer</a:t>
            </a:r>
          </a:p>
          <a:p>
            <a:pPr algn="ctr"/>
            <a:r>
              <a:rPr lang="en-US" sz="1200" dirty="0"/>
              <a:t>demographics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B2E356B-DE43-2A44-888E-0C48E032953E}"/>
              </a:ext>
            </a:extLst>
          </p:cNvPr>
          <p:cNvSpPr txBox="1"/>
          <p:nvPr/>
        </p:nvSpPr>
        <p:spPr>
          <a:xfrm>
            <a:off x="2939135" y="5309898"/>
            <a:ext cx="1030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attribute</a:t>
            </a:r>
          </a:p>
        </p:txBody>
      </p:sp>
    </p:spTree>
    <p:extLst>
      <p:ext uri="{BB962C8B-B14F-4D97-AF65-F5344CB8AC3E}">
        <p14:creationId xmlns:p14="http://schemas.microsoft.com/office/powerpoint/2010/main" val="18756300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25</Words>
  <Application>Microsoft Macintosh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Zhang, Zhiyu</dc:creator>
  <cp:lastModifiedBy>Zhang, Zhiyu</cp:lastModifiedBy>
  <cp:revision>3</cp:revision>
  <dcterms:created xsi:type="dcterms:W3CDTF">2022-02-08T02:14:56Z</dcterms:created>
  <dcterms:modified xsi:type="dcterms:W3CDTF">2022-02-08T07:58:31Z</dcterms:modified>
</cp:coreProperties>
</file>