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333" r:id="rId2"/>
    <p:sldId id="534" r:id="rId3"/>
    <p:sldId id="535" r:id="rId4"/>
    <p:sldId id="536" r:id="rId5"/>
    <p:sldId id="540" r:id="rId6"/>
    <p:sldId id="537" r:id="rId7"/>
    <p:sldId id="538" r:id="rId8"/>
    <p:sldId id="539" r:id="rId9"/>
    <p:sldId id="541" r:id="rId10"/>
    <p:sldId id="542" r:id="rId11"/>
    <p:sldId id="50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EBF7"/>
    <a:srgbClr val="5F5F5F"/>
    <a:srgbClr val="A50021"/>
    <a:srgbClr val="D9D9D9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CBB52-30D6-4905-928C-B64CF5597CCE}" v="34" dt="2022-03-18T12:27:21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9624" autoAdjust="0"/>
  </p:normalViewPr>
  <p:slideViewPr>
    <p:cSldViewPr snapToGrid="0" showGuides="1">
      <p:cViewPr varScale="1">
        <p:scale>
          <a:sx n="111" d="100"/>
          <a:sy n="111" d="100"/>
        </p:scale>
        <p:origin x="2064" y="20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80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 ming [Student]" userId="S::21040562r@connect.polyu.hk::d8eebb11-8e3a-4f3f-bb1f-329e0dd5e892" providerId="AD" clId="Web-{944EA706-668F-41A8-B399-EE5FDA404932}"/>
    <pc:docChg chg="modSld">
      <pc:chgData name="LIU, c ming [Student]" userId="S::21040562r@connect.polyu.hk::d8eebb11-8e3a-4f3f-bb1f-329e0dd5e892" providerId="AD" clId="Web-{944EA706-668F-41A8-B399-EE5FDA404932}" dt="2022-01-17T06:29:50.136" v="6" actId="20577"/>
      <pc:docMkLst>
        <pc:docMk/>
      </pc:docMkLst>
      <pc:sldChg chg="modSp">
        <pc:chgData name="LIU, c ming [Student]" userId="S::21040562r@connect.polyu.hk::d8eebb11-8e3a-4f3f-bb1f-329e0dd5e892" providerId="AD" clId="Web-{944EA706-668F-41A8-B399-EE5FDA404932}" dt="2022-01-17T06:29:50.136" v="6" actId="20577"/>
        <pc:sldMkLst>
          <pc:docMk/>
          <pc:sldMk cId="0" sldId="333"/>
        </pc:sldMkLst>
        <pc:spChg chg="mod">
          <ac:chgData name="LIU, c ming [Student]" userId="S::21040562r@connect.polyu.hk::d8eebb11-8e3a-4f3f-bb1f-329e0dd5e892" providerId="AD" clId="Web-{944EA706-668F-41A8-B399-EE5FDA404932}" dt="2022-01-17T06:29:50.136" v="6" actId="20577"/>
          <ac:spMkLst>
            <pc:docMk/>
            <pc:sldMk cId="0" sldId="333"/>
            <ac:spMk id="14338" creationId="{05B9FAE3-A65A-4436-9A54-A4CD7BBE015E}"/>
          </ac:spMkLst>
        </pc:spChg>
      </pc:sldChg>
    </pc:docChg>
  </pc:docChgLst>
  <pc:docChgLst>
    <pc:chgData name="LIU, c ming [Student]" userId="d8eebb11-8e3a-4f3f-bb1f-329e0dd5e892" providerId="ADAL" clId="{0A1CBB52-30D6-4905-928C-B64CF5597CCE}"/>
    <pc:docChg chg="undo custSel addSld delSld modSld">
      <pc:chgData name="LIU, c ming [Student]" userId="d8eebb11-8e3a-4f3f-bb1f-329e0dd5e892" providerId="ADAL" clId="{0A1CBB52-30D6-4905-928C-B64CF5597CCE}" dt="2022-03-18T12:27:51.991" v="609" actId="20577"/>
      <pc:docMkLst>
        <pc:docMk/>
      </pc:docMkLst>
      <pc:sldChg chg="modSp mod">
        <pc:chgData name="LIU, c ming [Student]" userId="d8eebb11-8e3a-4f3f-bb1f-329e0dd5e892" providerId="ADAL" clId="{0A1CBB52-30D6-4905-928C-B64CF5597CCE}" dt="2022-03-17T11:08:22.571" v="17" actId="20577"/>
        <pc:sldMkLst>
          <pc:docMk/>
          <pc:sldMk cId="0" sldId="333"/>
        </pc:sldMkLst>
        <pc:spChg chg="mod">
          <ac:chgData name="LIU, c ming [Student]" userId="d8eebb11-8e3a-4f3f-bb1f-329e0dd5e892" providerId="ADAL" clId="{0A1CBB52-30D6-4905-928C-B64CF5597CCE}" dt="2022-03-17T11:08:22.571" v="17" actId="20577"/>
          <ac:spMkLst>
            <pc:docMk/>
            <pc:sldMk cId="0" sldId="333"/>
            <ac:spMk id="14338" creationId="{05B9FAE3-A65A-4436-9A54-A4CD7BBE015E}"/>
          </ac:spMkLst>
        </pc:spChg>
      </pc:sldChg>
      <pc:sldChg chg="addSp delSp modSp mod">
        <pc:chgData name="LIU, c ming [Student]" userId="d8eebb11-8e3a-4f3f-bb1f-329e0dd5e892" providerId="ADAL" clId="{0A1CBB52-30D6-4905-928C-B64CF5597CCE}" dt="2022-03-17T12:48:02.206" v="150" actId="1076"/>
        <pc:sldMkLst>
          <pc:docMk/>
          <pc:sldMk cId="2568994361" sldId="529"/>
        </pc:sldMkLst>
        <pc:spChg chg="del">
          <ac:chgData name="LIU, c ming [Student]" userId="d8eebb11-8e3a-4f3f-bb1f-329e0dd5e892" providerId="ADAL" clId="{0A1CBB52-30D6-4905-928C-B64CF5597CCE}" dt="2022-03-17T11:08:37.481" v="19" actId="478"/>
          <ac:spMkLst>
            <pc:docMk/>
            <pc:sldMk cId="2568994361" sldId="529"/>
            <ac:spMk id="5" creationId="{D0AF32A9-4D14-45DF-9B79-454AABC54CB9}"/>
          </ac:spMkLst>
        </pc:spChg>
        <pc:spChg chg="add del">
          <ac:chgData name="LIU, c ming [Student]" userId="d8eebb11-8e3a-4f3f-bb1f-329e0dd5e892" providerId="ADAL" clId="{0A1CBB52-30D6-4905-928C-B64CF5597CCE}" dt="2022-03-17T11:36:37.699" v="112" actId="22"/>
          <ac:spMkLst>
            <pc:docMk/>
            <pc:sldMk cId="2568994361" sldId="529"/>
            <ac:spMk id="6" creationId="{F95BEBA7-404E-4314-8365-7FB26618F719}"/>
          </ac:spMkLst>
        </pc:spChg>
        <pc:spChg chg="add del mod">
          <ac:chgData name="LIU, c ming [Student]" userId="d8eebb11-8e3a-4f3f-bb1f-329e0dd5e892" providerId="ADAL" clId="{0A1CBB52-30D6-4905-928C-B64CF5597CCE}" dt="2022-03-17T12:47:50.493" v="144"/>
          <ac:spMkLst>
            <pc:docMk/>
            <pc:sldMk cId="2568994361" sldId="529"/>
            <ac:spMk id="11" creationId="{3B726F20-E08F-4741-81FF-40C6A22D11E3}"/>
          </ac:spMkLst>
        </pc:spChg>
        <pc:spChg chg="mod">
          <ac:chgData name="LIU, c ming [Student]" userId="d8eebb11-8e3a-4f3f-bb1f-329e0dd5e892" providerId="ADAL" clId="{0A1CBB52-30D6-4905-928C-B64CF5597CCE}" dt="2022-03-17T12:23:18.562" v="141" actId="20577"/>
          <ac:spMkLst>
            <pc:docMk/>
            <pc:sldMk cId="2568994361" sldId="529"/>
            <ac:spMk id="16386" creationId="{15B00C97-CA2B-48FC-AC11-EEB702CF682A}"/>
          </ac:spMkLst>
        </pc:spChg>
        <pc:spChg chg="add del mod">
          <ac:chgData name="LIU, c ming [Student]" userId="d8eebb11-8e3a-4f3f-bb1f-329e0dd5e892" providerId="ADAL" clId="{0A1CBB52-30D6-4905-928C-B64CF5597CCE}" dt="2022-03-17T11:38:21.140" v="123"/>
          <ac:spMkLst>
            <pc:docMk/>
            <pc:sldMk cId="2568994361" sldId="529"/>
            <ac:spMk id="16387" creationId="{67A8E62F-2E01-4B29-928E-90E8F8880149}"/>
          </ac:spMkLst>
        </pc:spChg>
        <pc:picChg chg="add del mod">
          <ac:chgData name="LIU, c ming [Student]" userId="d8eebb11-8e3a-4f3f-bb1f-329e0dd5e892" providerId="ADAL" clId="{0A1CBB52-30D6-4905-928C-B64CF5597CCE}" dt="2022-03-17T11:36:59.124" v="114" actId="931"/>
          <ac:picMkLst>
            <pc:docMk/>
            <pc:sldMk cId="2568994361" sldId="529"/>
            <ac:picMk id="4" creationId="{1B93276D-AF62-4C52-940F-BC4289EC270D}"/>
          </ac:picMkLst>
        </pc:picChg>
        <pc:picChg chg="add del mod">
          <ac:chgData name="LIU, c ming [Student]" userId="d8eebb11-8e3a-4f3f-bb1f-329e0dd5e892" providerId="ADAL" clId="{0A1CBB52-30D6-4905-928C-B64CF5597CCE}" dt="2022-03-17T12:23:10.961" v="127" actId="478"/>
          <ac:picMkLst>
            <pc:docMk/>
            <pc:sldMk cId="2568994361" sldId="529"/>
            <ac:picMk id="8" creationId="{FBADA4B8-F2AC-40C9-B462-333E47266F40}"/>
          </ac:picMkLst>
        </pc:picChg>
        <pc:picChg chg="add del mod">
          <ac:chgData name="LIU, c ming [Student]" userId="d8eebb11-8e3a-4f3f-bb1f-329e0dd5e892" providerId="ADAL" clId="{0A1CBB52-30D6-4905-928C-B64CF5597CCE}" dt="2022-03-17T12:23:09.561" v="126" actId="478"/>
          <ac:picMkLst>
            <pc:docMk/>
            <pc:sldMk cId="2568994361" sldId="529"/>
            <ac:picMk id="10" creationId="{A498A314-F162-40DC-B151-6F7E7B79D387}"/>
          </ac:picMkLst>
        </pc:picChg>
        <pc:picChg chg="add del mod">
          <ac:chgData name="LIU, c ming [Student]" userId="d8eebb11-8e3a-4f3f-bb1f-329e0dd5e892" providerId="ADAL" clId="{0A1CBB52-30D6-4905-928C-B64CF5597CCE}" dt="2022-03-17T12:23:37.006" v="143"/>
          <ac:picMkLst>
            <pc:docMk/>
            <pc:sldMk cId="2568994361" sldId="529"/>
            <ac:picMk id="13" creationId="{CF82E1BE-4135-4072-BBBA-393CE2C98080}"/>
          </ac:picMkLst>
        </pc:picChg>
        <pc:picChg chg="add mod">
          <ac:chgData name="LIU, c ming [Student]" userId="d8eebb11-8e3a-4f3f-bb1f-329e0dd5e892" providerId="ADAL" clId="{0A1CBB52-30D6-4905-928C-B64CF5597CCE}" dt="2022-03-17T12:48:02.206" v="150" actId="1076"/>
          <ac:picMkLst>
            <pc:docMk/>
            <pc:sldMk cId="2568994361" sldId="529"/>
            <ac:picMk id="15" creationId="{B29A0C56-6102-4010-BBE5-FBE28E1C7FC9}"/>
          </ac:picMkLst>
        </pc:picChg>
      </pc:sldChg>
      <pc:sldChg chg="modSp add">
        <pc:chgData name="LIU, c ming [Student]" userId="d8eebb11-8e3a-4f3f-bb1f-329e0dd5e892" providerId="ADAL" clId="{0A1CBB52-30D6-4905-928C-B64CF5597CCE}" dt="2022-03-17T13:52:02.209" v="153" actId="1076"/>
        <pc:sldMkLst>
          <pc:docMk/>
          <pc:sldMk cId="60604189" sldId="530"/>
        </pc:sldMkLst>
        <pc:picChg chg="mod">
          <ac:chgData name="LIU, c ming [Student]" userId="d8eebb11-8e3a-4f3f-bb1f-329e0dd5e892" providerId="ADAL" clId="{0A1CBB52-30D6-4905-928C-B64CF5597CCE}" dt="2022-03-17T13:52:02.209" v="153" actId="1076"/>
          <ac:picMkLst>
            <pc:docMk/>
            <pc:sldMk cId="60604189" sldId="530"/>
            <ac:picMk id="10" creationId="{A498A314-F162-40DC-B151-6F7E7B79D387}"/>
          </ac:picMkLst>
        </pc:picChg>
      </pc:sldChg>
      <pc:sldChg chg="addSp delSp modSp add mod">
        <pc:chgData name="LIU, c ming [Student]" userId="d8eebb11-8e3a-4f3f-bb1f-329e0dd5e892" providerId="ADAL" clId="{0A1CBB52-30D6-4905-928C-B64CF5597CCE}" dt="2022-03-18T12:27:51.991" v="609" actId="20577"/>
        <pc:sldMkLst>
          <pc:docMk/>
          <pc:sldMk cId="271169902" sldId="531"/>
        </pc:sldMkLst>
        <pc:spChg chg="add del mod">
          <ac:chgData name="LIU, c ming [Student]" userId="d8eebb11-8e3a-4f3f-bb1f-329e0dd5e892" providerId="ADAL" clId="{0A1CBB52-30D6-4905-928C-B64CF5597CCE}" dt="2022-03-18T10:52:32.884" v="157" actId="3680"/>
          <ac:spMkLst>
            <pc:docMk/>
            <pc:sldMk cId="271169902" sldId="531"/>
            <ac:spMk id="2" creationId="{B34011E7-9BBF-4C83-BBC5-8CFC9A6FF014}"/>
          </ac:spMkLst>
        </pc:spChg>
        <pc:spChg chg="add mod">
          <ac:chgData name="LIU, c ming [Student]" userId="d8eebb11-8e3a-4f3f-bb1f-329e0dd5e892" providerId="ADAL" clId="{0A1CBB52-30D6-4905-928C-B64CF5597CCE}" dt="2022-03-18T12:27:51.991" v="609" actId="20577"/>
          <ac:spMkLst>
            <pc:docMk/>
            <pc:sldMk cId="271169902" sldId="531"/>
            <ac:spMk id="4" creationId="{1FA2D69A-D7CF-44CC-8363-415CAB2F8FE9}"/>
          </ac:spMkLst>
        </pc:spChg>
        <pc:spChg chg="mod">
          <ac:chgData name="LIU, c ming [Student]" userId="d8eebb11-8e3a-4f3f-bb1f-329e0dd5e892" providerId="ADAL" clId="{0A1CBB52-30D6-4905-928C-B64CF5597CCE}" dt="2022-03-18T10:53:45.599" v="269" actId="20577"/>
          <ac:spMkLst>
            <pc:docMk/>
            <pc:sldMk cId="271169902" sldId="531"/>
            <ac:spMk id="16386" creationId="{15B00C97-CA2B-48FC-AC11-EEB702CF682A}"/>
          </ac:spMkLst>
        </pc:spChg>
        <pc:graphicFrameChg chg="add mod ord modGraphic">
          <ac:chgData name="LIU, c ming [Student]" userId="d8eebb11-8e3a-4f3f-bb1f-329e0dd5e892" providerId="ADAL" clId="{0A1CBB52-30D6-4905-928C-B64CF5597CCE}" dt="2022-03-18T11:50:14.622" v="562" actId="20577"/>
          <ac:graphicFrameMkLst>
            <pc:docMk/>
            <pc:sldMk cId="271169902" sldId="531"/>
            <ac:graphicFrameMk id="3" creationId="{641FF4B1-CD0B-43EA-A93A-37107B082706}"/>
          </ac:graphicFrameMkLst>
        </pc:graphicFrameChg>
        <pc:picChg chg="del">
          <ac:chgData name="LIU, c ming [Student]" userId="d8eebb11-8e3a-4f3f-bb1f-329e0dd5e892" providerId="ADAL" clId="{0A1CBB52-30D6-4905-928C-B64CF5597CCE}" dt="2022-03-17T14:08:25.463" v="154" actId="478"/>
          <ac:picMkLst>
            <pc:docMk/>
            <pc:sldMk cId="271169902" sldId="531"/>
            <ac:picMk id="8" creationId="{FBADA4B8-F2AC-40C9-B462-333E47266F40}"/>
          </ac:picMkLst>
        </pc:picChg>
        <pc:picChg chg="del">
          <ac:chgData name="LIU, c ming [Student]" userId="d8eebb11-8e3a-4f3f-bb1f-329e0dd5e892" providerId="ADAL" clId="{0A1CBB52-30D6-4905-928C-B64CF5597CCE}" dt="2022-03-17T14:08:27.526" v="155" actId="478"/>
          <ac:picMkLst>
            <pc:docMk/>
            <pc:sldMk cId="271169902" sldId="531"/>
            <ac:picMk id="10" creationId="{A498A314-F162-40DC-B151-6F7E7B79D387}"/>
          </ac:picMkLst>
        </pc:picChg>
      </pc:sldChg>
      <pc:sldChg chg="add">
        <pc:chgData name="LIU, c ming [Student]" userId="d8eebb11-8e3a-4f3f-bb1f-329e0dd5e892" providerId="ADAL" clId="{0A1CBB52-30D6-4905-928C-B64CF5597CCE}" dt="2022-03-18T12:27:08.798" v="563" actId="2890"/>
        <pc:sldMkLst>
          <pc:docMk/>
          <pc:sldMk cId="1934102941" sldId="532"/>
        </pc:sldMkLst>
      </pc:sldChg>
      <pc:sldChg chg="del">
        <pc:chgData name="LIU, c ming [Student]" userId="d8eebb11-8e3a-4f3f-bb1f-329e0dd5e892" providerId="ADAL" clId="{0A1CBB52-30D6-4905-928C-B64CF5597CCE}" dt="2022-03-17T11:08:35.453" v="18" actId="47"/>
        <pc:sldMkLst>
          <pc:docMk/>
          <pc:sldMk cId="3839705831" sldId="532"/>
        </pc:sldMkLst>
      </pc:sldChg>
      <pc:sldChg chg="del">
        <pc:chgData name="LIU, c ming [Student]" userId="d8eebb11-8e3a-4f3f-bb1f-329e0dd5e892" providerId="ADAL" clId="{0A1CBB52-30D6-4905-928C-B64CF5597CCE}" dt="2022-03-17T11:08:35.453" v="18" actId="47"/>
        <pc:sldMkLst>
          <pc:docMk/>
          <pc:sldMk cId="2111313756" sldId="535"/>
        </pc:sldMkLst>
      </pc:sldChg>
      <pc:sldChg chg="del">
        <pc:chgData name="LIU, c ming [Student]" userId="d8eebb11-8e3a-4f3f-bb1f-329e0dd5e892" providerId="ADAL" clId="{0A1CBB52-30D6-4905-928C-B64CF5597CCE}" dt="2022-03-17T11:08:35.453" v="18" actId="47"/>
        <pc:sldMkLst>
          <pc:docMk/>
          <pc:sldMk cId="3871859014" sldId="536"/>
        </pc:sldMkLst>
      </pc:sldChg>
      <pc:sldChg chg="del">
        <pc:chgData name="LIU, c ming [Student]" userId="d8eebb11-8e3a-4f3f-bb1f-329e0dd5e892" providerId="ADAL" clId="{0A1CBB52-30D6-4905-928C-B64CF5597CCE}" dt="2022-03-17T11:08:35.453" v="18" actId="47"/>
        <pc:sldMkLst>
          <pc:docMk/>
          <pc:sldMk cId="817214014" sldId="537"/>
        </pc:sldMkLst>
      </pc:sldChg>
      <pc:sldChg chg="del">
        <pc:chgData name="LIU, c ming [Student]" userId="d8eebb11-8e3a-4f3f-bb1f-329e0dd5e892" providerId="ADAL" clId="{0A1CBB52-30D6-4905-928C-B64CF5597CCE}" dt="2022-03-17T11:08:35.453" v="18" actId="47"/>
        <pc:sldMkLst>
          <pc:docMk/>
          <pc:sldMk cId="1163357277" sldId="538"/>
        </pc:sldMkLst>
      </pc:sldChg>
    </pc:docChg>
  </pc:docChgLst>
  <pc:docChgLst>
    <pc:chgData name="LIU, c ming [Student]" userId="d8eebb11-8e3a-4f3f-bb1f-329e0dd5e892" providerId="ADAL" clId="{68920297-07A0-484F-9FF7-4F6F3E8D4EC5}"/>
    <pc:docChg chg="undo custSel addSld delSld modSld">
      <pc:chgData name="LIU, c ming [Student]" userId="d8eebb11-8e3a-4f3f-bb1f-329e0dd5e892" providerId="ADAL" clId="{68920297-07A0-484F-9FF7-4F6F3E8D4EC5}" dt="2022-02-06T15:30:00.425" v="2261" actId="47"/>
      <pc:docMkLst>
        <pc:docMk/>
      </pc:docMkLst>
      <pc:sldChg chg="modSp mod">
        <pc:chgData name="LIU, c ming [Student]" userId="d8eebb11-8e3a-4f3f-bb1f-329e0dd5e892" providerId="ADAL" clId="{68920297-07A0-484F-9FF7-4F6F3E8D4EC5}" dt="2022-02-06T14:27:56.617" v="17" actId="20577"/>
        <pc:sldMkLst>
          <pc:docMk/>
          <pc:sldMk cId="0" sldId="333"/>
        </pc:sldMkLst>
        <pc:spChg chg="mod">
          <ac:chgData name="LIU, c ming [Student]" userId="d8eebb11-8e3a-4f3f-bb1f-329e0dd5e892" providerId="ADAL" clId="{68920297-07A0-484F-9FF7-4F6F3E8D4EC5}" dt="2022-02-06T14:27:56.617" v="17" actId="20577"/>
          <ac:spMkLst>
            <pc:docMk/>
            <pc:sldMk cId="0" sldId="333"/>
            <ac:spMk id="14338" creationId="{05B9FAE3-A65A-4436-9A54-A4CD7BBE015E}"/>
          </ac:spMkLst>
        </pc:spChg>
      </pc:sldChg>
      <pc:sldChg chg="delSp del mod">
        <pc:chgData name="LIU, c ming [Student]" userId="d8eebb11-8e3a-4f3f-bb1f-329e0dd5e892" providerId="ADAL" clId="{68920297-07A0-484F-9FF7-4F6F3E8D4EC5}" dt="2022-02-06T14:40:03.215" v="602" actId="47"/>
        <pc:sldMkLst>
          <pc:docMk/>
          <pc:sldMk cId="115397732" sldId="506"/>
        </pc:sldMkLst>
        <pc:spChg chg="del">
          <ac:chgData name="LIU, c ming [Student]" userId="d8eebb11-8e3a-4f3f-bb1f-329e0dd5e892" providerId="ADAL" clId="{68920297-07A0-484F-9FF7-4F6F3E8D4EC5}" dt="2022-02-06T14:40:00.754" v="600" actId="478"/>
          <ac:spMkLst>
            <pc:docMk/>
            <pc:sldMk cId="115397732" sldId="506"/>
            <ac:spMk id="7" creationId="{BF9261E1-FDEC-4E9F-89EA-3BCC4FAF8E6F}"/>
          </ac:spMkLst>
        </pc:spChg>
        <pc:picChg chg="del">
          <ac:chgData name="LIU, c ming [Student]" userId="d8eebb11-8e3a-4f3f-bb1f-329e0dd5e892" providerId="ADAL" clId="{68920297-07A0-484F-9FF7-4F6F3E8D4EC5}" dt="2022-02-06T14:40:01.718" v="601" actId="478"/>
          <ac:picMkLst>
            <pc:docMk/>
            <pc:sldMk cId="115397732" sldId="506"/>
            <ac:picMk id="3" creationId="{1A870485-F785-475D-86A7-7AA98476F575}"/>
          </ac:picMkLst>
        </pc:picChg>
      </pc:sldChg>
      <pc:sldChg chg="delSp modSp mod">
        <pc:chgData name="LIU, c ming [Student]" userId="d8eebb11-8e3a-4f3f-bb1f-329e0dd5e892" providerId="ADAL" clId="{68920297-07A0-484F-9FF7-4F6F3E8D4EC5}" dt="2022-02-06T14:39:27.518" v="599" actId="404"/>
        <pc:sldMkLst>
          <pc:docMk/>
          <pc:sldMk cId="3859123714" sldId="507"/>
        </pc:sldMkLst>
        <pc:spChg chg="mod">
          <ac:chgData name="LIU, c ming [Student]" userId="d8eebb11-8e3a-4f3f-bb1f-329e0dd5e892" providerId="ADAL" clId="{68920297-07A0-484F-9FF7-4F6F3E8D4EC5}" dt="2022-02-06T14:35:17.504" v="529"/>
          <ac:spMkLst>
            <pc:docMk/>
            <pc:sldMk cId="3859123714" sldId="507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8920297-07A0-484F-9FF7-4F6F3E8D4EC5}" dt="2022-02-06T14:39:27.518" v="599" actId="404"/>
          <ac:spMkLst>
            <pc:docMk/>
            <pc:sldMk cId="3859123714" sldId="507"/>
            <ac:spMk id="16387" creationId="{67A8E62F-2E01-4B29-928E-90E8F8880149}"/>
          </ac:spMkLst>
        </pc:spChg>
        <pc:picChg chg="del">
          <ac:chgData name="LIU, c ming [Student]" userId="d8eebb11-8e3a-4f3f-bb1f-329e0dd5e892" providerId="ADAL" clId="{68920297-07A0-484F-9FF7-4F6F3E8D4EC5}" dt="2022-02-06T14:28:53.457" v="63" actId="478"/>
          <ac:picMkLst>
            <pc:docMk/>
            <pc:sldMk cId="3859123714" sldId="507"/>
            <ac:picMk id="3" creationId="{DFF6C2CA-5CA3-4ECB-AAE4-BA4AE83C8019}"/>
          </ac:picMkLst>
        </pc:picChg>
        <pc:picChg chg="del">
          <ac:chgData name="LIU, c ming [Student]" userId="d8eebb11-8e3a-4f3f-bb1f-329e0dd5e892" providerId="ADAL" clId="{68920297-07A0-484F-9FF7-4F6F3E8D4EC5}" dt="2022-02-06T14:28:54.394" v="65" actId="478"/>
          <ac:picMkLst>
            <pc:docMk/>
            <pc:sldMk cId="3859123714" sldId="507"/>
            <ac:picMk id="13" creationId="{C54EEE08-9971-4CA7-BBD8-5CA0B5E91589}"/>
          </ac:picMkLst>
        </pc:picChg>
        <pc:picChg chg="del">
          <ac:chgData name="LIU, c ming [Student]" userId="d8eebb11-8e3a-4f3f-bb1f-329e0dd5e892" providerId="ADAL" clId="{68920297-07A0-484F-9FF7-4F6F3E8D4EC5}" dt="2022-02-06T14:28:53.727" v="64" actId="478"/>
          <ac:picMkLst>
            <pc:docMk/>
            <pc:sldMk cId="3859123714" sldId="507"/>
            <ac:picMk id="15" creationId="{C8B3F4DE-9E2C-4EFF-B173-D9BD65B9AE2E}"/>
          </ac:picMkLst>
        </pc:picChg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4030811213" sldId="508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2990104010" sldId="509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1491499768" sldId="510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3247857311" sldId="511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411208441" sldId="512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3454424485" sldId="514"/>
        </pc:sldMkLst>
      </pc:sldChg>
      <pc:sldChg chg="addSp modSp mod">
        <pc:chgData name="LIU, c ming [Student]" userId="d8eebb11-8e3a-4f3f-bb1f-329e0dd5e892" providerId="ADAL" clId="{68920297-07A0-484F-9FF7-4F6F3E8D4EC5}" dt="2022-02-06T14:53:33.295" v="1258" actId="20577"/>
        <pc:sldMkLst>
          <pc:docMk/>
          <pc:sldMk cId="3248846480" sldId="515"/>
        </pc:sldMkLst>
        <pc:spChg chg="add mod">
          <ac:chgData name="LIU, c ming [Student]" userId="d8eebb11-8e3a-4f3f-bb1f-329e0dd5e892" providerId="ADAL" clId="{68920297-07A0-484F-9FF7-4F6F3E8D4EC5}" dt="2022-02-06T14:44:33.918" v="730" actId="1076"/>
          <ac:spMkLst>
            <pc:docMk/>
            <pc:sldMk cId="3248846480" sldId="515"/>
            <ac:spMk id="5" creationId="{D0AF32A9-4D14-45DF-9B79-454AABC54CB9}"/>
          </ac:spMkLst>
        </pc:spChg>
        <pc:spChg chg="mod">
          <ac:chgData name="LIU, c ming [Student]" userId="d8eebb11-8e3a-4f3f-bb1f-329e0dd5e892" providerId="ADAL" clId="{68920297-07A0-484F-9FF7-4F6F3E8D4EC5}" dt="2022-02-06T14:47:46.246" v="945" actId="20577"/>
          <ac:spMkLst>
            <pc:docMk/>
            <pc:sldMk cId="3248846480" sldId="515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8920297-07A0-484F-9FF7-4F6F3E8D4EC5}" dt="2022-02-06T14:53:33.295" v="1258" actId="20577"/>
          <ac:spMkLst>
            <pc:docMk/>
            <pc:sldMk cId="3248846480" sldId="515"/>
            <ac:spMk id="16387" creationId="{67A8E62F-2E01-4B29-928E-90E8F8880149}"/>
          </ac:spMkLst>
        </pc:spChg>
      </pc:sldChg>
      <pc:sldChg chg="del">
        <pc:chgData name="LIU, c ming [Student]" userId="d8eebb11-8e3a-4f3f-bb1f-329e0dd5e892" providerId="ADAL" clId="{68920297-07A0-484F-9FF7-4F6F3E8D4EC5}" dt="2022-02-06T14:40:06.511" v="603" actId="47"/>
        <pc:sldMkLst>
          <pc:docMk/>
          <pc:sldMk cId="2719376056" sldId="517"/>
        </pc:sldMkLst>
      </pc:sldChg>
      <pc:sldChg chg="del">
        <pc:chgData name="LIU, c ming [Student]" userId="d8eebb11-8e3a-4f3f-bb1f-329e0dd5e892" providerId="ADAL" clId="{68920297-07A0-484F-9FF7-4F6F3E8D4EC5}" dt="2022-02-06T14:40:06.511" v="603" actId="47"/>
        <pc:sldMkLst>
          <pc:docMk/>
          <pc:sldMk cId="3152753550" sldId="518"/>
        </pc:sldMkLst>
      </pc:sldChg>
      <pc:sldChg chg="del">
        <pc:chgData name="LIU, c ming [Student]" userId="d8eebb11-8e3a-4f3f-bb1f-329e0dd5e892" providerId="ADAL" clId="{68920297-07A0-484F-9FF7-4F6F3E8D4EC5}" dt="2022-02-06T14:40:06.511" v="603" actId="47"/>
        <pc:sldMkLst>
          <pc:docMk/>
          <pc:sldMk cId="1699186037" sldId="519"/>
        </pc:sldMkLst>
      </pc:sldChg>
      <pc:sldChg chg="del">
        <pc:chgData name="LIU, c ming [Student]" userId="d8eebb11-8e3a-4f3f-bb1f-329e0dd5e892" providerId="ADAL" clId="{68920297-07A0-484F-9FF7-4F6F3E8D4EC5}" dt="2022-02-06T14:40:06.511" v="603" actId="47"/>
        <pc:sldMkLst>
          <pc:docMk/>
          <pc:sldMk cId="3627805250" sldId="520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1541804750" sldId="521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1582888621" sldId="523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384618244" sldId="524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2764808568" sldId="525"/>
        </pc:sldMkLst>
      </pc:sldChg>
      <pc:sldChg chg="del">
        <pc:chgData name="LIU, c ming [Student]" userId="d8eebb11-8e3a-4f3f-bb1f-329e0dd5e892" providerId="ADAL" clId="{68920297-07A0-484F-9FF7-4F6F3E8D4EC5}" dt="2022-02-06T15:30:00.425" v="2261" actId="47"/>
        <pc:sldMkLst>
          <pc:docMk/>
          <pc:sldMk cId="2890660083" sldId="527"/>
        </pc:sldMkLst>
      </pc:sldChg>
      <pc:sldChg chg="modSp add del mod">
        <pc:chgData name="LIU, c ming [Student]" userId="d8eebb11-8e3a-4f3f-bb1f-329e0dd5e892" providerId="ADAL" clId="{68920297-07A0-484F-9FF7-4F6F3E8D4EC5}" dt="2022-02-06T14:43:35.059" v="669" actId="47"/>
        <pc:sldMkLst>
          <pc:docMk/>
          <pc:sldMk cId="455739818" sldId="528"/>
        </pc:sldMkLst>
        <pc:spChg chg="mod">
          <ac:chgData name="LIU, c ming [Student]" userId="d8eebb11-8e3a-4f3f-bb1f-329e0dd5e892" providerId="ADAL" clId="{68920297-07A0-484F-9FF7-4F6F3E8D4EC5}" dt="2022-02-06T14:40:15.496" v="616" actId="20577"/>
          <ac:spMkLst>
            <pc:docMk/>
            <pc:sldMk cId="455739818" sldId="528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8920297-07A0-484F-9FF7-4F6F3E8D4EC5}" dt="2022-02-06T14:43:27.376" v="667" actId="21"/>
          <ac:spMkLst>
            <pc:docMk/>
            <pc:sldMk cId="455739818" sldId="528"/>
            <ac:spMk id="16387" creationId="{67A8E62F-2E01-4B29-928E-90E8F8880149}"/>
          </ac:spMkLst>
        </pc:spChg>
      </pc:sldChg>
      <pc:sldChg chg="modSp add mod">
        <pc:chgData name="LIU, c ming [Student]" userId="d8eebb11-8e3a-4f3f-bb1f-329e0dd5e892" providerId="ADAL" clId="{68920297-07A0-484F-9FF7-4F6F3E8D4EC5}" dt="2022-02-06T15:24:50.683" v="1712" actId="122"/>
        <pc:sldMkLst>
          <pc:docMk/>
          <pc:sldMk cId="2157259792" sldId="528"/>
        </pc:sldMkLst>
        <pc:spChg chg="mod">
          <ac:chgData name="LIU, c ming [Student]" userId="d8eebb11-8e3a-4f3f-bb1f-329e0dd5e892" providerId="ADAL" clId="{68920297-07A0-484F-9FF7-4F6F3E8D4EC5}" dt="2022-02-06T14:54:13.383" v="1339" actId="20577"/>
          <ac:spMkLst>
            <pc:docMk/>
            <pc:sldMk cId="2157259792" sldId="528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8920297-07A0-484F-9FF7-4F6F3E8D4EC5}" dt="2022-02-06T15:24:50.683" v="1712" actId="122"/>
          <ac:spMkLst>
            <pc:docMk/>
            <pc:sldMk cId="2157259792" sldId="528"/>
            <ac:spMk id="16387" creationId="{67A8E62F-2E01-4B29-928E-90E8F8880149}"/>
          </ac:spMkLst>
        </pc:spChg>
      </pc:sldChg>
      <pc:sldChg chg="modSp add mod">
        <pc:chgData name="LIU, c ming [Student]" userId="d8eebb11-8e3a-4f3f-bb1f-329e0dd5e892" providerId="ADAL" clId="{68920297-07A0-484F-9FF7-4F6F3E8D4EC5}" dt="2022-02-06T15:29:38.267" v="2260" actId="33524"/>
        <pc:sldMkLst>
          <pc:docMk/>
          <pc:sldMk cId="2568994361" sldId="529"/>
        </pc:sldMkLst>
        <pc:spChg chg="mod">
          <ac:chgData name="LIU, c ming [Student]" userId="d8eebb11-8e3a-4f3f-bb1f-329e0dd5e892" providerId="ADAL" clId="{68920297-07A0-484F-9FF7-4F6F3E8D4EC5}" dt="2022-02-06T15:24:58.047" v="1722" actId="20577"/>
          <ac:spMkLst>
            <pc:docMk/>
            <pc:sldMk cId="2568994361" sldId="529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8920297-07A0-484F-9FF7-4F6F3E8D4EC5}" dt="2022-02-06T15:29:38.267" v="2260" actId="33524"/>
          <ac:spMkLst>
            <pc:docMk/>
            <pc:sldMk cId="2568994361" sldId="529"/>
            <ac:spMk id="16387" creationId="{67A8E62F-2E01-4B29-928E-90E8F8880149}"/>
          </ac:spMkLst>
        </pc:spChg>
      </pc:sldChg>
    </pc:docChg>
  </pc:docChgLst>
  <pc:docChgLst>
    <pc:chgData name="LIU, c ming [Student]" userId="S::21040562r@connect.polyu.hk::d8eebb11-8e3a-4f3f-bb1f-329e0dd5e892" providerId="AD" clId="Web-{D8BD0DC5-FF2C-4C5C-BF23-0C080EE52B7F}"/>
    <pc:docChg chg="modSld">
      <pc:chgData name="LIU, c ming [Student]" userId="S::21040562r@connect.polyu.hk::d8eebb11-8e3a-4f3f-bb1f-329e0dd5e892" providerId="AD" clId="Web-{D8BD0DC5-FF2C-4C5C-BF23-0C080EE52B7F}" dt="2022-01-17T08:39:12.351" v="2" actId="20577"/>
      <pc:docMkLst>
        <pc:docMk/>
      </pc:docMkLst>
      <pc:sldChg chg="modSp">
        <pc:chgData name="LIU, c ming [Student]" userId="S::21040562r@connect.polyu.hk::d8eebb11-8e3a-4f3f-bb1f-329e0dd5e892" providerId="AD" clId="Web-{D8BD0DC5-FF2C-4C5C-BF23-0C080EE52B7F}" dt="2022-01-17T08:39:12.351" v="2" actId="20577"/>
        <pc:sldMkLst>
          <pc:docMk/>
          <pc:sldMk cId="3248846480" sldId="515"/>
        </pc:sldMkLst>
        <pc:spChg chg="mod">
          <ac:chgData name="LIU, c ming [Student]" userId="S::21040562r@connect.polyu.hk::d8eebb11-8e3a-4f3f-bb1f-329e0dd5e892" providerId="AD" clId="Web-{D8BD0DC5-FF2C-4C5C-BF23-0C080EE52B7F}" dt="2022-01-17T08:39:12.351" v="2" actId="20577"/>
          <ac:spMkLst>
            <pc:docMk/>
            <pc:sldMk cId="3248846480" sldId="515"/>
            <ac:spMk id="16387" creationId="{67A8E62F-2E01-4B29-928E-90E8F8880149}"/>
          </ac:spMkLst>
        </pc:spChg>
      </pc:sldChg>
    </pc:docChg>
  </pc:docChgLst>
  <pc:docChgLst>
    <pc:chgData name="LIU, c ming [Student]" userId="d8eebb11-8e3a-4f3f-bb1f-329e0dd5e892" providerId="ADAL" clId="{6444395A-57AE-469C-B411-9A74A40D594C}"/>
    <pc:docChg chg="undo redo custSel addSld delSld modSld sldOrd">
      <pc:chgData name="LIU, c ming [Student]" userId="d8eebb11-8e3a-4f3f-bb1f-329e0dd5e892" providerId="ADAL" clId="{6444395A-57AE-469C-B411-9A74A40D594C}" dt="2022-01-16T14:36:32.035" v="1096" actId="6549"/>
      <pc:docMkLst>
        <pc:docMk/>
      </pc:docMkLst>
      <pc:sldChg chg="modSp mod">
        <pc:chgData name="LIU, c ming [Student]" userId="d8eebb11-8e3a-4f3f-bb1f-329e0dd5e892" providerId="ADAL" clId="{6444395A-57AE-469C-B411-9A74A40D594C}" dt="2022-01-16T14:36:32.035" v="1096" actId="6549"/>
        <pc:sldMkLst>
          <pc:docMk/>
          <pc:sldMk cId="3063113487" sldId="516"/>
        </pc:sldMkLst>
        <pc:spChg chg="mod">
          <ac:chgData name="LIU, c ming [Student]" userId="d8eebb11-8e3a-4f3f-bb1f-329e0dd5e892" providerId="ADAL" clId="{6444395A-57AE-469C-B411-9A74A40D594C}" dt="2022-01-16T14:36:32.035" v="1096" actId="6549"/>
          <ac:spMkLst>
            <pc:docMk/>
            <pc:sldMk cId="3063113487" sldId="516"/>
            <ac:spMk id="16387" creationId="{67A8E62F-2E01-4B29-928E-90E8F8880149}"/>
          </ac:spMkLst>
        </pc:spChg>
      </pc:sldChg>
      <pc:sldChg chg="addSp delSp modSp add mod ord">
        <pc:chgData name="LIU, c ming [Student]" userId="d8eebb11-8e3a-4f3f-bb1f-329e0dd5e892" providerId="ADAL" clId="{6444395A-57AE-469C-B411-9A74A40D594C}" dt="2022-01-16T14:04:39.494" v="13"/>
        <pc:sldMkLst>
          <pc:docMk/>
          <pc:sldMk cId="1541804750" sldId="521"/>
        </pc:sldMkLst>
        <pc:spChg chg="add del mod">
          <ac:chgData name="LIU, c ming [Student]" userId="d8eebb11-8e3a-4f3f-bb1f-329e0dd5e892" providerId="ADAL" clId="{6444395A-57AE-469C-B411-9A74A40D594C}" dt="2022-01-16T14:03:38.086" v="6" actId="22"/>
          <ac:spMkLst>
            <pc:docMk/>
            <pc:sldMk cId="1541804750" sldId="521"/>
            <ac:spMk id="16387" creationId="{67A8E62F-2E01-4B29-928E-90E8F8880149}"/>
          </ac:spMkLst>
        </pc:spChg>
        <pc:picChg chg="add del mod ord">
          <ac:chgData name="LIU, c ming [Student]" userId="d8eebb11-8e3a-4f3f-bb1f-329e0dd5e892" providerId="ADAL" clId="{6444395A-57AE-469C-B411-9A74A40D594C}" dt="2022-01-16T14:03:43.437" v="11" actId="1076"/>
          <ac:picMkLst>
            <pc:docMk/>
            <pc:sldMk cId="1541804750" sldId="521"/>
            <ac:picMk id="3" creationId="{8A738D44-51BE-4BF9-9599-FC6624DB1992}"/>
          </ac:picMkLst>
        </pc:picChg>
        <pc:picChg chg="add mod">
          <ac:chgData name="LIU, c ming [Student]" userId="d8eebb11-8e3a-4f3f-bb1f-329e0dd5e892" providerId="ADAL" clId="{6444395A-57AE-469C-B411-9A74A40D594C}" dt="2022-01-16T14:03:41.824" v="10" actId="1076"/>
          <ac:picMkLst>
            <pc:docMk/>
            <pc:sldMk cId="1541804750" sldId="521"/>
            <ac:picMk id="5" creationId="{85D9E16B-E4BC-4EEF-90DD-E652945C1994}"/>
          </ac:picMkLst>
        </pc:picChg>
      </pc:sldChg>
      <pc:sldChg chg="modSp add del mod">
        <pc:chgData name="LIU, c ming [Student]" userId="d8eebb11-8e3a-4f3f-bb1f-329e0dd5e892" providerId="ADAL" clId="{6444395A-57AE-469C-B411-9A74A40D594C}" dt="2022-01-16T14:13:29.292" v="359" actId="47"/>
        <pc:sldMkLst>
          <pc:docMk/>
          <pc:sldMk cId="68396414" sldId="522"/>
        </pc:sldMkLst>
        <pc:spChg chg="mod">
          <ac:chgData name="LIU, c ming [Student]" userId="d8eebb11-8e3a-4f3f-bb1f-329e0dd5e892" providerId="ADAL" clId="{6444395A-57AE-469C-B411-9A74A40D594C}" dt="2022-01-16T14:08:04.509" v="154" actId="20577"/>
          <ac:spMkLst>
            <pc:docMk/>
            <pc:sldMk cId="68396414" sldId="522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444395A-57AE-469C-B411-9A74A40D594C}" dt="2022-01-16T14:13:02.979" v="346" actId="20577"/>
          <ac:spMkLst>
            <pc:docMk/>
            <pc:sldMk cId="68396414" sldId="522"/>
            <ac:spMk id="16387" creationId="{67A8E62F-2E01-4B29-928E-90E8F8880149}"/>
          </ac:spMkLst>
        </pc:spChg>
      </pc:sldChg>
      <pc:sldChg chg="modSp add mod ord">
        <pc:chgData name="LIU, c ming [Student]" userId="d8eebb11-8e3a-4f3f-bb1f-329e0dd5e892" providerId="ADAL" clId="{6444395A-57AE-469C-B411-9A74A40D594C}" dt="2022-01-16T14:30:55.701" v="829" actId="108"/>
        <pc:sldMkLst>
          <pc:docMk/>
          <pc:sldMk cId="1582888621" sldId="523"/>
        </pc:sldMkLst>
        <pc:spChg chg="mod">
          <ac:chgData name="LIU, c ming [Student]" userId="d8eebb11-8e3a-4f3f-bb1f-329e0dd5e892" providerId="ADAL" clId="{6444395A-57AE-469C-B411-9A74A40D594C}" dt="2022-01-16T14:13:24.700" v="358"/>
          <ac:spMkLst>
            <pc:docMk/>
            <pc:sldMk cId="1582888621" sldId="523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444395A-57AE-469C-B411-9A74A40D594C}" dt="2022-01-16T14:30:55.701" v="829" actId="108"/>
          <ac:spMkLst>
            <pc:docMk/>
            <pc:sldMk cId="1582888621" sldId="523"/>
            <ac:spMk id="16387" creationId="{67A8E62F-2E01-4B29-928E-90E8F8880149}"/>
          </ac:spMkLst>
        </pc:spChg>
      </pc:sldChg>
      <pc:sldChg chg="modSp add mod">
        <pc:chgData name="LIU, c ming [Student]" userId="d8eebb11-8e3a-4f3f-bb1f-329e0dd5e892" providerId="ADAL" clId="{6444395A-57AE-469C-B411-9A74A40D594C}" dt="2022-01-16T14:27:49.272" v="817" actId="20577"/>
        <pc:sldMkLst>
          <pc:docMk/>
          <pc:sldMk cId="384618244" sldId="524"/>
        </pc:sldMkLst>
        <pc:spChg chg="mod">
          <ac:chgData name="LIU, c ming [Student]" userId="d8eebb11-8e3a-4f3f-bb1f-329e0dd5e892" providerId="ADAL" clId="{6444395A-57AE-469C-B411-9A74A40D594C}" dt="2022-01-16T14:13:36.126" v="366" actId="20577"/>
          <ac:spMkLst>
            <pc:docMk/>
            <pc:sldMk cId="384618244" sldId="524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444395A-57AE-469C-B411-9A74A40D594C}" dt="2022-01-16T14:27:49.272" v="817" actId="20577"/>
          <ac:spMkLst>
            <pc:docMk/>
            <pc:sldMk cId="384618244" sldId="524"/>
            <ac:spMk id="16387" creationId="{67A8E62F-2E01-4B29-928E-90E8F8880149}"/>
          </ac:spMkLst>
        </pc:spChg>
      </pc:sldChg>
      <pc:sldChg chg="add">
        <pc:chgData name="LIU, c ming [Student]" userId="d8eebb11-8e3a-4f3f-bb1f-329e0dd5e892" providerId="ADAL" clId="{6444395A-57AE-469C-B411-9A74A40D594C}" dt="2022-01-16T14:30:45.330" v="818" actId="2890"/>
        <pc:sldMkLst>
          <pc:docMk/>
          <pc:sldMk cId="2764808568" sldId="525"/>
        </pc:sldMkLst>
      </pc:sldChg>
      <pc:sldChg chg="modSp add del mod">
        <pc:chgData name="LIU, c ming [Student]" userId="d8eebb11-8e3a-4f3f-bb1f-329e0dd5e892" providerId="ADAL" clId="{6444395A-57AE-469C-B411-9A74A40D594C}" dt="2022-01-16T14:31:31.107" v="854" actId="47"/>
        <pc:sldMkLst>
          <pc:docMk/>
          <pc:sldMk cId="280301044" sldId="526"/>
        </pc:sldMkLst>
        <pc:spChg chg="mod">
          <ac:chgData name="LIU, c ming [Student]" userId="d8eebb11-8e3a-4f3f-bb1f-329e0dd5e892" providerId="ADAL" clId="{6444395A-57AE-469C-B411-9A74A40D594C}" dt="2022-01-16T14:31:21.596" v="852" actId="20577"/>
          <ac:spMkLst>
            <pc:docMk/>
            <pc:sldMk cId="280301044" sldId="526"/>
            <ac:spMk id="16386" creationId="{15B00C97-CA2B-48FC-AC11-EEB702CF682A}"/>
          </ac:spMkLst>
        </pc:spChg>
      </pc:sldChg>
      <pc:sldChg chg="add del">
        <pc:chgData name="LIU, c ming [Student]" userId="d8eebb11-8e3a-4f3f-bb1f-329e0dd5e892" providerId="ADAL" clId="{6444395A-57AE-469C-B411-9A74A40D594C}" dt="2022-01-16T14:31:09.044" v="831" actId="2890"/>
        <pc:sldMkLst>
          <pc:docMk/>
          <pc:sldMk cId="3137929806" sldId="526"/>
        </pc:sldMkLst>
      </pc:sldChg>
      <pc:sldChg chg="modSp add mod">
        <pc:chgData name="LIU, c ming [Student]" userId="d8eebb11-8e3a-4f3f-bb1f-329e0dd5e892" providerId="ADAL" clId="{6444395A-57AE-469C-B411-9A74A40D594C}" dt="2022-01-16T14:35:00.419" v="1042" actId="20577"/>
        <pc:sldMkLst>
          <pc:docMk/>
          <pc:sldMk cId="2890660083" sldId="527"/>
        </pc:sldMkLst>
        <pc:spChg chg="mod">
          <ac:chgData name="LIU, c ming [Student]" userId="d8eebb11-8e3a-4f3f-bb1f-329e0dd5e892" providerId="ADAL" clId="{6444395A-57AE-469C-B411-9A74A40D594C}" dt="2022-01-16T14:31:32.849" v="858" actId="20577"/>
          <ac:spMkLst>
            <pc:docMk/>
            <pc:sldMk cId="2890660083" sldId="527"/>
            <ac:spMk id="16386" creationId="{15B00C97-CA2B-48FC-AC11-EEB702CF682A}"/>
          </ac:spMkLst>
        </pc:spChg>
        <pc:spChg chg="mod">
          <ac:chgData name="LIU, c ming [Student]" userId="d8eebb11-8e3a-4f3f-bb1f-329e0dd5e892" providerId="ADAL" clId="{6444395A-57AE-469C-B411-9A74A40D594C}" dt="2022-01-16T14:35:00.419" v="1042" actId="20577"/>
          <ac:spMkLst>
            <pc:docMk/>
            <pc:sldMk cId="2890660083" sldId="527"/>
            <ac:spMk id="16387" creationId="{67A8E62F-2E01-4B29-928E-90E8F88801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C3E23C-3066-49E0-8329-2139E8FDF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DAAA0-FAD3-4D5F-8799-DB7B779C4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7454CD-8706-4585-AA90-D56E450F7F4B}" type="datetimeFigureOut">
              <a:rPr lang="en-US" altLang="zh-CN"/>
              <a:pPr>
                <a:defRPr/>
              </a:pPr>
              <a:t>4/2/23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B841-B92C-4AFE-BC65-AD0ABCEA03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8FB53-3C8E-40A6-B717-72495A40AA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FB98D0-BD6D-4BF8-B555-152373693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F09332-2187-40C3-BEE7-62C0523C9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91E5-E8C6-4599-8069-53D352CC2C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B043CF-86A5-4477-B935-D06896AC4CAD}" type="datetimeFigureOut">
              <a:rPr lang="en-US" altLang="zh-CN"/>
              <a:pPr>
                <a:defRPr/>
              </a:pPr>
              <a:t>4/2/23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0B2C7E-A4FE-4E94-BB91-F67DE1777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4D22D5-1F27-48A5-BFD3-861FD5CBE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AB7A-9C5B-43BC-A5D3-953D5CA85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8257-AB54-4697-87B7-AE441B359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4FAD27-682A-4021-AB2D-03CD14340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A2A3CD6-80E0-4773-984E-CE8897F46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0D8EB2A1-719A-4B78-B4A2-B5E937CE52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3997D12-0042-476D-AE8A-C5799340D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1CDA75-1FB2-4D29-B53B-31AAF0CB7B2D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>
            <a:extLst>
              <a:ext uri="{FF2B5EF4-FFF2-40B4-BE49-F238E27FC236}">
                <a16:creationId xmlns:a16="http://schemas.microsoft.com/office/drawing/2014/main" id="{DF4EDAA2-1433-45C3-A6EA-C2F513E26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69E5349-99BD-4FE6-87BA-115C7B59B8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33750"/>
            <a:ext cx="3594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C40A3A2-E42F-4C72-AC1B-12A6E0BBC8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97613"/>
            <a:ext cx="2725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78C453C-879B-4273-A0EF-62AE9DABB253}"/>
              </a:ext>
            </a:extLst>
          </p:cNvPr>
          <p:cNvSpPr/>
          <p:nvPr userDrawn="1"/>
        </p:nvSpPr>
        <p:spPr>
          <a:xfrm>
            <a:off x="0" y="3336925"/>
            <a:ext cx="5549900" cy="3521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FC958E2F-0EE3-4A35-A4EF-B80909A16CB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21731" y="3333750"/>
            <a:ext cx="5229706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30321" y="4876800"/>
            <a:ext cx="5220050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8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2.jpg">
            <a:extLst>
              <a:ext uri="{FF2B5EF4-FFF2-40B4-BE49-F238E27FC236}">
                <a16:creationId xmlns:a16="http://schemas.microsoft.com/office/drawing/2014/main" id="{58D2F935-8CA5-4994-9EEC-2A8509A2FF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CA7F0D17-BF87-4805-A969-02D218C1F0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5707063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249E3B84-E38A-4FB9-80D3-5E16A06B59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6484938"/>
            <a:ext cx="3624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63CD944-FCBA-47BB-B5FD-F0831671DE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9238"/>
            <a:ext cx="27162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4BBC2CE-C981-41E0-B23A-49D05E5E9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754063"/>
            <a:ext cx="120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1717928"/>
            <a:ext cx="5383497" cy="2052996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484" y="3776670"/>
            <a:ext cx="5388747" cy="13749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BA9465-0FC8-47DE-BA01-ED6768676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188075"/>
            <a:ext cx="20574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6E2CD-E32F-4E1D-BE88-C52331580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8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3.jpg">
            <a:extLst>
              <a:ext uri="{FF2B5EF4-FFF2-40B4-BE49-F238E27FC236}">
                <a16:creationId xmlns:a16="http://schemas.microsoft.com/office/drawing/2014/main" id="{23BBEFAB-F753-49C7-961C-2CC0F5A76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EF1E7DC-477F-4B75-AF0E-2E07861D9E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33750"/>
            <a:ext cx="3594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627DC5F-8A75-4FF3-9D9E-0F392D8798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97613"/>
            <a:ext cx="2725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57E04AC5-628B-4109-BE06-4C1ABA3CBDE1}"/>
              </a:ext>
            </a:extLst>
          </p:cNvPr>
          <p:cNvSpPr/>
          <p:nvPr userDrawn="1"/>
        </p:nvSpPr>
        <p:spPr>
          <a:xfrm>
            <a:off x="0" y="3336925"/>
            <a:ext cx="5549900" cy="3521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E75E920-0E02-4DF9-B963-77C5447067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21731" y="3333750"/>
            <a:ext cx="5220281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30320" y="4876800"/>
            <a:ext cx="5210643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3.jpg">
            <a:extLst>
              <a:ext uri="{FF2B5EF4-FFF2-40B4-BE49-F238E27FC236}">
                <a16:creationId xmlns:a16="http://schemas.microsoft.com/office/drawing/2014/main" id="{E7DA34FD-3188-4607-AC8A-2C354B035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A8517143-0876-4888-81BA-45201EC86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33750"/>
            <a:ext cx="3594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944FD17-6115-4ED6-8EE5-0C3DD2E81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97613"/>
            <a:ext cx="2725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2CB9D13C-0A7C-4F99-9737-1A530DD5DDC3}"/>
              </a:ext>
            </a:extLst>
          </p:cNvPr>
          <p:cNvSpPr/>
          <p:nvPr userDrawn="1"/>
        </p:nvSpPr>
        <p:spPr>
          <a:xfrm>
            <a:off x="0" y="3336925"/>
            <a:ext cx="5549900" cy="3521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45F4FA6-BDFF-4206-B47B-BBFC0BD31B2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21731" y="3333750"/>
            <a:ext cx="5220281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30320" y="4876800"/>
            <a:ext cx="5210643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6.jpg">
            <a:extLst>
              <a:ext uri="{FF2B5EF4-FFF2-40B4-BE49-F238E27FC236}">
                <a16:creationId xmlns:a16="http://schemas.microsoft.com/office/drawing/2014/main" id="{5337AD3C-A4DB-4AAA-8C82-BC8263936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A58DBAA5-1CB8-46F9-9F09-CC7E2C4DA0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33750"/>
            <a:ext cx="3594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8328718E-A6D9-4F84-B692-B53FCBF3D8AE}"/>
              </a:ext>
            </a:extLst>
          </p:cNvPr>
          <p:cNvSpPr/>
          <p:nvPr userDrawn="1"/>
        </p:nvSpPr>
        <p:spPr>
          <a:xfrm>
            <a:off x="0" y="3336925"/>
            <a:ext cx="5549900" cy="3521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4738BD79-BC01-49B0-B16E-ACCB5F8C53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97613"/>
            <a:ext cx="2725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300FC415-DD0C-47DA-A84D-38EE576C47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21731" y="3333750"/>
            <a:ext cx="5220281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30320" y="4876800"/>
            <a:ext cx="5210643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8.jpg">
            <a:extLst>
              <a:ext uri="{FF2B5EF4-FFF2-40B4-BE49-F238E27FC236}">
                <a16:creationId xmlns:a16="http://schemas.microsoft.com/office/drawing/2014/main" id="{77C8EFFA-F2F1-41E3-AA09-115F70036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18EB2CB0-E91A-4BAF-9144-2DBAF2701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33750"/>
            <a:ext cx="3594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3AA8DE6-5648-4163-9E03-5D547E9DDE0F}"/>
              </a:ext>
            </a:extLst>
          </p:cNvPr>
          <p:cNvSpPr/>
          <p:nvPr userDrawn="1"/>
        </p:nvSpPr>
        <p:spPr>
          <a:xfrm>
            <a:off x="0" y="3336925"/>
            <a:ext cx="5549900" cy="3521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32026D5-65EE-4FF9-A86D-2C7D9948A8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6297613"/>
            <a:ext cx="27257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4FFBF07-BA55-426B-BE11-363EC825DA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21731" y="3333750"/>
            <a:ext cx="5220281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30320" y="4876800"/>
            <a:ext cx="5210643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45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14.jpg">
            <a:extLst>
              <a:ext uri="{FF2B5EF4-FFF2-40B4-BE49-F238E27FC236}">
                <a16:creationId xmlns:a16="http://schemas.microsoft.com/office/drawing/2014/main" id="{F90B6216-A1B9-4001-BBDB-DC65B22F7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C669BAD-444B-4AB8-B47D-BE5D320AA7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6484938"/>
            <a:ext cx="3624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26FD1216-6DF6-4917-B0AF-6CAB5CD2C6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11125"/>
            <a:ext cx="1674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B7CA00EA-3015-4C6E-84FE-E89D29505A9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A7BD7D2-5B74-4816-A7A5-1C2FC07B5C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188075"/>
            <a:ext cx="20574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4FE31-DB9D-4D59-BE77-447C2258B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15.jpg">
            <a:extLst>
              <a:ext uri="{FF2B5EF4-FFF2-40B4-BE49-F238E27FC236}">
                <a16:creationId xmlns:a16="http://schemas.microsoft.com/office/drawing/2014/main" id="{E6BEBC49-AC97-4BA3-9790-7637B678B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57AF827-BD12-4026-9176-166C97687B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11125"/>
            <a:ext cx="1674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AF6A199-7A0A-463E-A100-F8D0F6FF97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6484938"/>
            <a:ext cx="3624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D77D7C9-FAAF-4188-A382-B53E6981FB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D8862FD-9B50-4900-BA93-4ADA2DEE8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188075"/>
            <a:ext cx="20574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23884-FD05-4048-A7A4-BC0D1A99D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84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15.jpg">
            <a:extLst>
              <a:ext uri="{FF2B5EF4-FFF2-40B4-BE49-F238E27FC236}">
                <a16:creationId xmlns:a16="http://schemas.microsoft.com/office/drawing/2014/main" id="{89586FC4-7AD5-46E2-8F3C-508B5FF0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B6B89AE8-BB01-44E3-9EFF-E89A7B6E2E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11125"/>
            <a:ext cx="1674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BAAF77B-3B34-4789-BEA8-F77FCB631F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6484938"/>
            <a:ext cx="3624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7BDBF6ED-3C5B-4DCC-8D9F-E097B8EC37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30320" y="6268687"/>
            <a:ext cx="1209398" cy="384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EA8B07-D754-45C0-9D1A-EEE4B41E5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188075"/>
            <a:ext cx="20574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62E0-DDDF-4B30-849F-5CB09A417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pt template.jpg">
            <a:extLst>
              <a:ext uri="{FF2B5EF4-FFF2-40B4-BE49-F238E27FC236}">
                <a16:creationId xmlns:a16="http://schemas.microsoft.com/office/drawing/2014/main" id="{E07B9FC4-7128-4CB5-BFC4-ACD85C5C7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22F10D5-B130-45EF-8F03-0BDECC3E16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5707063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646FF58-D160-44D9-BB98-848728E121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6484938"/>
            <a:ext cx="3624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86002450-72D1-45FA-BB86-25CFA6393F9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9238"/>
            <a:ext cx="27162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EABE6C3-59D7-4285-8E9D-3C0FE449B3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746125"/>
            <a:ext cx="12096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1717928"/>
            <a:ext cx="5383497" cy="2052996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484" y="3776670"/>
            <a:ext cx="5388747" cy="13749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3EFA96-3482-4E8D-AC72-CD3293C70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188075"/>
            <a:ext cx="20574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ADAC7-4579-411D-B838-C35A13FBF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1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475D86-82E8-4AC3-AA1C-30EDF39027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6700" y="873125"/>
            <a:ext cx="824865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97CC26C-3966-4652-BD14-8BFC5F674B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66700" y="2762250"/>
            <a:ext cx="824865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BB84-29A3-4B88-8F92-A3BD70E55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6356350"/>
            <a:ext cx="2057400" cy="2968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0D0A1F-B766-4039-A2AA-5A9C8BB257A4}" type="datetimeFigureOut">
              <a:rPr lang="en-US" altLang="zh-CN"/>
              <a:pPr>
                <a:defRPr/>
              </a:pPr>
              <a:t>4/2/23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0DE1-4F85-45EB-B9C4-E3AA1FB64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2968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F584CC9-B33E-453C-BA13-64365F045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7030A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7030A0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7F7F7F"/>
        </a:buClr>
        <a:buFont typeface="Arial" panose="020B0604020202020204" pitchFamily="34" charset="0"/>
        <a:buChar char="&gt;"/>
        <a:defRPr sz="28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B9FAE3-A65A-4436-9A54-A4CD7BBE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3771900"/>
            <a:ext cx="5360987" cy="1543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 dirty="0"/>
              <a:t>RNN &amp; Neural Network Debug</a:t>
            </a:r>
            <a:br>
              <a:rPr lang="en-US" altLang="zh-CN" sz="3200" dirty="0"/>
            </a:br>
            <a:r>
              <a:rPr lang="en-US" altLang="zh-CN" sz="3200" dirty="0">
                <a:latin typeface="Arial"/>
                <a:ea typeface="宋体"/>
                <a:cs typeface="Arial"/>
              </a:rPr>
              <a:t>COMP4423</a:t>
            </a:r>
            <a:br>
              <a:rPr lang="en-US" altLang="zh-CN" sz="3200" dirty="0"/>
            </a:br>
            <a:r>
              <a:rPr lang="en-US" altLang="zh-CN" sz="3200" dirty="0">
                <a:latin typeface="Arial"/>
                <a:ea typeface="宋体"/>
                <a:cs typeface="Arial"/>
              </a:rPr>
              <a:t>Computer Vision</a:t>
            </a:r>
            <a:br>
              <a:rPr lang="en-US" altLang="zh-CN" sz="3200" dirty="0"/>
            </a:br>
            <a:r>
              <a:rPr lang="en-US" altLang="zh-CN" sz="1800" dirty="0">
                <a:latin typeface="Arial"/>
                <a:ea typeface="宋体"/>
                <a:cs typeface="Arial"/>
              </a:rPr>
              <a:t> </a:t>
            </a:r>
            <a:endParaRPr lang="en-US" altLang="zh-CN" sz="3200" dirty="0">
              <a:solidFill>
                <a:srgbClr val="595959"/>
              </a:solidFill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2993260-D68A-49CA-81DA-96CB3D178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" y="5314950"/>
            <a:ext cx="5210175" cy="969963"/>
          </a:xfrm>
        </p:spPr>
        <p:txBody>
          <a:bodyPr/>
          <a:lstStyle/>
          <a:p>
            <a:r>
              <a:rPr lang="en-US" altLang="zh-CN">
                <a:solidFill>
                  <a:srgbClr val="767171"/>
                </a:solidFill>
              </a:rPr>
              <a:t>Xiaoyong Wei (</a:t>
            </a:r>
            <a:r>
              <a:rPr lang="zh-CN" altLang="en-US">
                <a:solidFill>
                  <a:srgbClr val="767171"/>
                </a:solidFill>
              </a:rPr>
              <a:t>魏驍勇</a:t>
            </a:r>
            <a:r>
              <a:rPr lang="en-US" altLang="zh-CN">
                <a:solidFill>
                  <a:srgbClr val="767171"/>
                </a:solidFill>
              </a:rPr>
              <a:t>)</a:t>
            </a:r>
          </a:p>
          <a:p>
            <a:r>
              <a:rPr lang="en-US" altLang="zh-CN">
                <a:solidFill>
                  <a:srgbClr val="767171"/>
                </a:solidFill>
              </a:rPr>
              <a:t>x1wei@polyu.edu.hk</a:t>
            </a:r>
            <a:br>
              <a:rPr lang="en-US" altLang="zh-CN">
                <a:solidFill>
                  <a:srgbClr val="767171"/>
                </a:solidFill>
              </a:rPr>
            </a:br>
            <a:endParaRPr lang="en-US" altLang="zh-CN">
              <a:solidFill>
                <a:srgbClr val="76717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sz="4000" dirty="0"/>
              <a:t>Debug – </a:t>
            </a:r>
            <a:r>
              <a:rPr lang="en-US" altLang="zh-CN" sz="4000" dirty="0" err="1"/>
              <a:t>Torchgrad</a:t>
            </a:r>
            <a:r>
              <a:rPr lang="zh-CN" altLang="en-US" sz="4000" dirty="0"/>
              <a:t> </a:t>
            </a:r>
            <a:r>
              <a:rPr lang="en-US" altLang="zh-CN" sz="4000" dirty="0"/>
              <a:t>vs</a:t>
            </a:r>
            <a:r>
              <a:rPr lang="zh-CN" altLang="en-US" sz="4000" dirty="0"/>
              <a:t> </a:t>
            </a:r>
            <a:r>
              <a:rPr lang="en-US" altLang="zh-CN" sz="4000" dirty="0" err="1"/>
              <a:t>Torchnograd</a:t>
            </a:r>
            <a:endParaRPr lang="en-US" altLang="zh-C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AB8FA-B412-F595-ABB0-C016F0F9BBD3}"/>
              </a:ext>
            </a:extLst>
          </p:cNvPr>
          <p:cNvSpPr txBox="1"/>
          <p:nvPr/>
        </p:nvSpPr>
        <p:spPr>
          <a:xfrm>
            <a:off x="353028" y="1779687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TorchGrad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net = Net()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criterion = nn.CrossEntropyLoss()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optimizer = optim.SGD(net.parameters(), lr=0.001, momentum=0.9) </a:t>
            </a:r>
            <a:endParaRPr lang="en-US" altLang="zh-CN" dirty="0"/>
          </a:p>
          <a:p>
            <a:endParaRPr lang="en-US" altLang="zh-CN" dirty="0"/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zero the parameter gradients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optimizer.zero_grad() </a:t>
            </a:r>
          </a:p>
          <a:p>
            <a:endParaRPr lang="en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forward + backward + optimize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outputs = net(inputs)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loss = criterion(outputs, labels)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loss.backward()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optimizer.step() </a:t>
            </a:r>
          </a:p>
          <a:p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28324-7A06-68F5-EBD4-8AD569BEE44B}"/>
              </a:ext>
            </a:extLst>
          </p:cNvPr>
          <p:cNvSpPr txBox="1"/>
          <p:nvPr/>
        </p:nvSpPr>
        <p:spPr>
          <a:xfrm>
            <a:off x="4822784" y="1779687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Torchno</a:t>
            </a:r>
            <a:r>
              <a:rPr lang="en-US" altLang="zh-CN" dirty="0" err="1"/>
              <a:t>g</a:t>
            </a:r>
            <a:r>
              <a:rPr lang="en-US" dirty="0" err="1"/>
              <a:t>rad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tensor = torch.rand(3, 4)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print(tensor)</a:t>
            </a:r>
          </a:p>
          <a:p>
            <a:endParaRPr lang="en-US" altLang="zh-CN" dirty="0"/>
          </a:p>
          <a:p>
            <a:r>
              <a:rPr lang="en-US" altLang="zh-CN" dirty="0"/>
              <a:t>#slice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print(tensor[:, 1])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print(tensor[0, :])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print(tensor[1, 1:3])</a:t>
            </a:r>
          </a:p>
          <a:p>
            <a:endParaRPr lang="en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multiplication</a:t>
            </a:r>
            <a:endParaRPr lang="en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mat1 = torch.rand(2, 3)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mat2 = torch.rand(3, 1) </a:t>
            </a:r>
          </a:p>
          <a:p>
            <a:r>
              <a:rPr lang="en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print(torch.mm(mat1, mat2))</a:t>
            </a:r>
          </a:p>
          <a:p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1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>
            <a:extLst>
              <a:ext uri="{FF2B5EF4-FFF2-40B4-BE49-F238E27FC236}">
                <a16:creationId xmlns:a16="http://schemas.microsoft.com/office/drawing/2014/main" id="{99211541-1C0C-4C51-BECF-6E2F7EA1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3" y="1717675"/>
            <a:ext cx="5383212" cy="2052638"/>
          </a:xfrm>
        </p:spPr>
        <p:txBody>
          <a:bodyPr/>
          <a:lstStyle/>
          <a:p>
            <a:pPr algn="ctr"/>
            <a:r>
              <a:rPr lang="en-US" altLang="en-US"/>
              <a:t>Thank you!</a:t>
            </a:r>
          </a:p>
        </p:txBody>
      </p:sp>
      <p:sp>
        <p:nvSpPr>
          <p:cNvPr id="48131" name="Text Placeholder 1">
            <a:extLst>
              <a:ext uri="{FF2B5EF4-FFF2-40B4-BE49-F238E27FC236}">
                <a16:creationId xmlns:a16="http://schemas.microsoft.com/office/drawing/2014/main" id="{9A146458-4DEC-4D0C-9B0C-B0EA7CE2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13" y="3776663"/>
            <a:ext cx="5389562" cy="1374775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- Data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5A03F-067A-4AB6-97FF-D21F1DCC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21214"/>
            <a:ext cx="8248650" cy="4255750"/>
          </a:xfrm>
        </p:spPr>
        <p:txBody>
          <a:bodyPr/>
          <a:lstStyle/>
          <a:p>
            <a:r>
              <a:rPr lang="en-US" altLang="zh-CN" dirty="0"/>
              <a:t> Data shape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 NCHW for convolution</a:t>
            </a:r>
          </a:p>
          <a:p>
            <a:pPr lvl="1"/>
            <a:r>
              <a:rPr lang="en-US" altLang="zh-CN" dirty="0" err="1"/>
              <a:t>Tensorflow</a:t>
            </a:r>
            <a:r>
              <a:rPr lang="en-US" altLang="zh-CN" dirty="0"/>
              <a:t>: NHWC for convolution</a:t>
            </a:r>
          </a:p>
          <a:p>
            <a:pPr lvl="1"/>
            <a:r>
              <a:rPr lang="en-US" altLang="zh-CN" dirty="0"/>
              <a:t>OpenCV: HWC for data, but XY for parameters</a:t>
            </a:r>
          </a:p>
          <a:p>
            <a:r>
              <a:rPr lang="en-US" altLang="zh-CN" dirty="0"/>
              <a:t> Data type</a:t>
            </a:r>
          </a:p>
          <a:p>
            <a:pPr lvl="1"/>
            <a:r>
              <a:rPr lang="en-US" altLang="zh-CN" dirty="0"/>
              <a:t>Typically, we use float (float32)</a:t>
            </a:r>
          </a:p>
          <a:p>
            <a:pPr lvl="1"/>
            <a:r>
              <a:rPr lang="en-US" altLang="zh-CN" dirty="0"/>
              <a:t>Half precision (float16) are often used for acceleration</a:t>
            </a:r>
          </a:p>
          <a:p>
            <a:pPr lvl="1"/>
            <a:r>
              <a:rPr lang="en-US" altLang="zh-CN" dirty="0"/>
              <a:t>Images are generally stored in uint8, so conversion should be considered</a:t>
            </a:r>
          </a:p>
          <a:p>
            <a:r>
              <a:rPr lang="en-US" altLang="zh-CN" dirty="0"/>
              <a:t> Visualization (</a:t>
            </a:r>
            <a:r>
              <a:rPr lang="en-US" altLang="zh-CN" dirty="0" err="1"/>
              <a:t>tensorboard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65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Model &amp; Loss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5A03F-067A-4AB6-97FF-D21F1DCC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21214"/>
            <a:ext cx="8248650" cy="4255750"/>
          </a:xfrm>
        </p:spPr>
        <p:txBody>
          <a:bodyPr/>
          <a:lstStyle/>
          <a:p>
            <a:r>
              <a:rPr lang="en-US" altLang="zh-CN" dirty="0"/>
              <a:t> Model</a:t>
            </a:r>
          </a:p>
          <a:p>
            <a:pPr lvl="1"/>
            <a:r>
              <a:rPr lang="en-US" altLang="zh-CN" dirty="0"/>
              <a:t> Trainable parameters</a:t>
            </a:r>
          </a:p>
          <a:p>
            <a:pPr lvl="1"/>
            <a:r>
              <a:rPr lang="en-US" altLang="zh-CN" dirty="0"/>
              <a:t> Initialization method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Model capacity/design vs Purpose</a:t>
            </a:r>
          </a:p>
          <a:p>
            <a:r>
              <a:rPr lang="en-US" altLang="zh-CN" dirty="0"/>
              <a:t> Loss</a:t>
            </a:r>
          </a:p>
          <a:p>
            <a:pPr lvl="1"/>
            <a:r>
              <a:rPr lang="en-US" altLang="zh-CN" dirty="0"/>
              <a:t> Proper loss function following previous experience</a:t>
            </a:r>
          </a:p>
          <a:p>
            <a:pPr lvl="1"/>
            <a:r>
              <a:rPr lang="en-US" altLang="zh-CN" dirty="0"/>
              <a:t> Correct parameters (e.g., sum vs mean)</a:t>
            </a:r>
          </a:p>
          <a:p>
            <a:pPr lvl="1"/>
            <a:r>
              <a:rPr lang="en-US" altLang="zh-CN" dirty="0"/>
              <a:t> Balance between different loss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3B5A03F-067A-4AB6-97FF-D21F1DCC1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921214"/>
                <a:ext cx="8248650" cy="4255750"/>
              </a:xfrm>
            </p:spPr>
            <p:txBody>
              <a:bodyPr/>
              <a:lstStyle/>
              <a:p>
                <a:r>
                  <a:rPr lang="en-US" altLang="zh-CN" sz="2400" dirty="0"/>
                  <a:t> SGD: BGD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SGDMSGD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𝒈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2400" b="1" dirty="0">
                  <a:sym typeface="Wingdings" panose="05000000000000000000" pitchFamily="2" charset="2"/>
                </a:endParaRPr>
              </a:p>
              <a:p>
                <a:r>
                  <a:rPr lang="en-US" altLang="zh-CN" sz="2400" dirty="0"/>
                  <a:t>Momentum (</a:t>
                </a:r>
                <a:r>
                  <a:rPr lang="en-US" altLang="zh-CN" sz="2400" dirty="0" err="1"/>
                  <a:t>Nesterov</a:t>
                </a:r>
                <a:r>
                  <a:rPr lang="en-US" altLang="zh-CN" sz="2400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r>
                  <a:rPr lang="en-US" altLang="zh-CN" sz="2400" dirty="0" err="1"/>
                  <a:t>Adagrad</a:t>
                </a:r>
                <a:r>
                  <a:rPr lang="en-US" altLang="zh-CN" sz="2400" dirty="0"/>
                  <a:t> (</a:t>
                </a:r>
                <a:r>
                  <a:rPr lang="en-US" altLang="zh-CN" sz="2400" dirty="0" err="1"/>
                  <a:t>Adadelta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RMSprop</a:t>
                </a:r>
                <a:r>
                  <a:rPr lang="en-US" altLang="zh-CN" sz="2400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Adam (</a:t>
                </a:r>
                <a:r>
                  <a:rPr lang="en-US" altLang="zh-CN" sz="2400" dirty="0" err="1"/>
                  <a:t>Nadam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Adamax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3B5A03F-067A-4AB6-97FF-D21F1DCC1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921214"/>
                <a:ext cx="8248650" cy="4255750"/>
              </a:xfrm>
              <a:blipFill>
                <a:blip r:embed="rId2"/>
                <a:stretch>
                  <a:fillRect l="-1035" t="-1862" b="-3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Optimizer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4762D-9FB9-4C4A-B035-40600F39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41152"/>
            <a:ext cx="5905500" cy="4572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F21C7-987F-4B25-B97D-8E1FDC2C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3B5A03F-067A-4AB6-97FF-D21F1DCC1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921214"/>
                <a:ext cx="8248650" cy="4255750"/>
              </a:xfrm>
            </p:spPr>
            <p:txBody>
              <a:bodyPr/>
              <a:lstStyle/>
              <a:p>
                <a:r>
                  <a:rPr lang="en-US" altLang="zh-CN" dirty="0"/>
                  <a:t> Learning rate?</a:t>
                </a:r>
              </a:p>
              <a:p>
                <a:pPr lvl="1"/>
                <a:r>
                  <a:rPr lang="en-US" altLang="zh-CN" dirty="0"/>
                  <a:t>Step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𝑔𝑎𝑚𝑚𝑎</m:t>
                    </m:r>
                  </m:oMath>
                </a14:m>
                <a:r>
                  <a:rPr lang="en-US" altLang="zh-CN" dirty="0"/>
                  <a:t>, for every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steps</a:t>
                </a:r>
              </a:p>
              <a:p>
                <a:pPr lvl="1"/>
                <a:r>
                  <a:rPr lang="en-US" altLang="zh-CN" dirty="0"/>
                  <a:t>Multi Step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𝑔𝑎𝑚𝑚𝑎</m:t>
                    </m:r>
                  </m:oMath>
                </a14:m>
                <a:r>
                  <a:rPr lang="en-US" altLang="zh-CN" dirty="0"/>
                  <a:t>, at certain steps</a:t>
                </a:r>
              </a:p>
              <a:p>
                <a:pPr lvl="1"/>
                <a:r>
                  <a:rPr lang="en-US" altLang="zh-CN" dirty="0"/>
                  <a:t>Poly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Exponential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𝑔𝑎𝑚𝑚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3B5A03F-067A-4AB6-97FF-D21F1DCC1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921214"/>
                <a:ext cx="8248650" cy="4255750"/>
              </a:xfrm>
              <a:blipFill>
                <a:blip r:embed="rId2"/>
                <a:stretch>
                  <a:fillRect l="-1330" t="-2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9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Learning Rate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5A03F-067A-4AB6-97FF-D21F1DCC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21214"/>
            <a:ext cx="8248650" cy="4255750"/>
          </a:xfrm>
        </p:spPr>
        <p:txBody>
          <a:bodyPr/>
          <a:lstStyle/>
          <a:p>
            <a:r>
              <a:rPr lang="en-US" altLang="zh-CN" dirty="0"/>
              <a:t> Learning rate?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48401C-C21D-4979-BE23-F0DEFE91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301" y="2631331"/>
            <a:ext cx="3273139" cy="295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内容占位符 9">
            <a:extLst>
              <a:ext uri="{FF2B5EF4-FFF2-40B4-BE49-F238E27FC236}">
                <a16:creationId xmlns:a16="http://schemas.microsoft.com/office/drawing/2014/main" id="{3671D84E-8D9A-41FD-98CD-FBA94F8E5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61" y="2480551"/>
            <a:ext cx="3895284" cy="310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7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dirty="0"/>
              <a:t>Debug – Other Skills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B5A03F-067A-4AB6-97FF-D21F1DCC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21214"/>
            <a:ext cx="8248650" cy="4255750"/>
          </a:xfrm>
        </p:spPr>
        <p:txBody>
          <a:bodyPr/>
          <a:lstStyle/>
          <a:p>
            <a:r>
              <a:rPr lang="en-US" altLang="zh-CN" dirty="0"/>
              <a:t> LR policy (e.g., warm up, </a:t>
            </a:r>
            <a:r>
              <a:rPr lang="en-US" altLang="zh-CN"/>
              <a:t>early stop)</a:t>
            </a:r>
            <a:endParaRPr lang="en-US" altLang="zh-CN" dirty="0"/>
          </a:p>
          <a:p>
            <a:r>
              <a:rPr lang="en-US" altLang="zh-CN" dirty="0"/>
              <a:t> Data augmentation</a:t>
            </a:r>
          </a:p>
          <a:p>
            <a:r>
              <a:rPr lang="en-US" altLang="zh-CN" dirty="0"/>
              <a:t> Label smoothing</a:t>
            </a:r>
          </a:p>
          <a:p>
            <a:r>
              <a:rPr lang="en-US" altLang="zh-CN" dirty="0"/>
              <a:t> Regularization</a:t>
            </a:r>
          </a:p>
          <a:p>
            <a:r>
              <a:rPr lang="en-US" altLang="zh-CN" dirty="0"/>
              <a:t> Normalization</a:t>
            </a:r>
          </a:p>
          <a:p>
            <a:r>
              <a:rPr lang="en-US" altLang="zh-CN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86039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5B00C97-CA2B-48FC-AC11-EEB702CF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963038"/>
            <a:ext cx="8248650" cy="690664"/>
          </a:xfrm>
        </p:spPr>
        <p:txBody>
          <a:bodyPr/>
          <a:lstStyle/>
          <a:p>
            <a:r>
              <a:rPr lang="en-US" altLang="zh-CN" sz="4000" dirty="0"/>
              <a:t>Debug – </a:t>
            </a:r>
            <a:r>
              <a:rPr lang="en-US" altLang="zh-CN" sz="4000" dirty="0" err="1"/>
              <a:t>Torchgrad</a:t>
            </a:r>
            <a:r>
              <a:rPr lang="zh-CN" altLang="en-US" sz="4000" dirty="0"/>
              <a:t> </a:t>
            </a:r>
            <a:r>
              <a:rPr lang="en-US" altLang="zh-CN" sz="4000" dirty="0"/>
              <a:t>vs</a:t>
            </a:r>
            <a:r>
              <a:rPr lang="zh-CN" altLang="en-US" sz="4000" dirty="0"/>
              <a:t> </a:t>
            </a:r>
            <a:r>
              <a:rPr lang="en-US" altLang="zh-CN" sz="4000" dirty="0" err="1"/>
              <a:t>Torchnograd</a:t>
            </a:r>
            <a:endParaRPr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FCEC-90BB-6A6D-E96C-9FFE8A023A1D}"/>
              </a:ext>
            </a:extLst>
          </p:cNvPr>
          <p:cNvSpPr txBox="1"/>
          <p:nvPr/>
        </p:nvSpPr>
        <p:spPr>
          <a:xfrm>
            <a:off x="376177" y="2043740"/>
            <a:ext cx="39296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TorchGrad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contains all the functionality related to </a:t>
            </a:r>
            <a:r>
              <a:rPr lang="en-US" dirty="0" err="1"/>
              <a:t>autograd</a:t>
            </a:r>
            <a:r>
              <a:rPr lang="en-US" dirty="0"/>
              <a:t> auto-differentiation, where </a:t>
            </a:r>
            <a:r>
              <a:rPr lang="en-US" dirty="0" err="1"/>
              <a:t>PyTorch's</a:t>
            </a:r>
            <a:r>
              <a:rPr lang="en-US" dirty="0"/>
              <a:t> auto-differentiation engine resides. </a:t>
            </a:r>
          </a:p>
          <a:p>
            <a:endParaRPr lang="en-US" dirty="0"/>
          </a:p>
          <a:p>
            <a:r>
              <a:rPr lang="en-US" dirty="0"/>
              <a:t>It includes </a:t>
            </a:r>
            <a:r>
              <a:rPr lang="en-US" dirty="0">
                <a:solidFill>
                  <a:srgbClr val="FF0000"/>
                </a:solidFill>
              </a:rPr>
              <a:t>differentiation functions </a:t>
            </a:r>
            <a:r>
              <a:rPr lang="en-US" dirty="0"/>
              <a:t>for Tensors (such as .backward() ) and </a:t>
            </a:r>
            <a:r>
              <a:rPr lang="en-US" dirty="0">
                <a:solidFill>
                  <a:srgbClr val="FF0000"/>
                </a:solidFill>
              </a:rPr>
              <a:t>many utility functions that build neural network layers</a:t>
            </a:r>
            <a:r>
              <a:rPr lang="en-US" dirty="0"/>
              <a:t>, loss functions, and various other components that can be used to train machine learning models.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71D7D-CAE7-B060-E136-D71D921EFFF2}"/>
              </a:ext>
            </a:extLst>
          </p:cNvPr>
          <p:cNvSpPr txBox="1"/>
          <p:nvPr/>
        </p:nvSpPr>
        <p:spPr>
          <a:xfrm>
            <a:off x="5029200" y="1997574"/>
            <a:ext cx="37386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Torchnograd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is a collection of Tensor operations without </a:t>
            </a:r>
            <a:r>
              <a:rPr lang="en-US" dirty="0" err="1"/>
              <a:t>autograd</a:t>
            </a:r>
            <a:r>
              <a:rPr lang="en-US" dirty="0"/>
              <a:t> functions. It contains </a:t>
            </a:r>
            <a:r>
              <a:rPr lang="en-US" dirty="0">
                <a:solidFill>
                  <a:srgbClr val="FF0000"/>
                </a:solidFill>
              </a:rPr>
              <a:t>most operations of Tensor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does not contain any differential functions.</a:t>
            </a:r>
          </a:p>
          <a:p>
            <a:endParaRPr lang="en-US" dirty="0"/>
          </a:p>
          <a:p>
            <a:r>
              <a:rPr lang="en-US" dirty="0"/>
              <a:t>If you want to use </a:t>
            </a:r>
            <a:r>
              <a:rPr lang="en-US" dirty="0" err="1"/>
              <a:t>PyTorch</a:t>
            </a:r>
            <a:r>
              <a:rPr lang="en-US" dirty="0"/>
              <a:t> for scientific computing tasks that </a:t>
            </a:r>
            <a:r>
              <a:rPr lang="en-US" dirty="0">
                <a:solidFill>
                  <a:srgbClr val="FF0000"/>
                </a:solidFill>
              </a:rPr>
              <a:t>do not involve training </a:t>
            </a:r>
            <a:r>
              <a:rPr lang="en-US" dirty="0"/>
              <a:t>machine learning models, </a:t>
            </a:r>
            <a:r>
              <a:rPr lang="en-US" dirty="0" err="1"/>
              <a:t>Torchnograd</a:t>
            </a:r>
            <a:r>
              <a:rPr lang="en-US" dirty="0"/>
              <a:t> will be more suitable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4067649"/>
      </p:ext>
    </p:extLst>
  </p:cSld>
  <p:clrMapOvr>
    <a:masterClrMapping/>
  </p:clrMapOvr>
</p:sld>
</file>

<file path=ppt/theme/theme1.xml><?xml version="1.0" encoding="utf-8"?>
<a:theme xmlns:a="http://schemas.openxmlformats.org/drawingml/2006/main" name="PolyU PowerPoin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U PowerPoint Template.potx" id="{E764C88A-3F4D-4507-BBB9-91228AAE1803}" vid="{F59133E1-B675-43DD-959C-EDA83C074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17931</TotalTime>
  <Words>614</Words>
  <Application>Microsoft Macintosh PowerPoint</Application>
  <PresentationFormat>On-screen Show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PolyU PowerPoint Template</vt:lpstr>
      <vt:lpstr>RNN &amp; Neural Network Debug COMP4423 Computer Vision  </vt:lpstr>
      <vt:lpstr>Debug - Data</vt:lpstr>
      <vt:lpstr>Debug – Model &amp; Loss</vt:lpstr>
      <vt:lpstr>Debug – Optimizer</vt:lpstr>
      <vt:lpstr>Debug – Optimizer</vt:lpstr>
      <vt:lpstr>Debug – Learning Rate</vt:lpstr>
      <vt:lpstr>Debug – Learning Rate</vt:lpstr>
      <vt:lpstr>Debug – Other Skills</vt:lpstr>
      <vt:lpstr>Debug – Torchgrad vs Torchnograd</vt:lpstr>
      <vt:lpstr>Debug – Torchgrad vs Torchnograd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Lee</dc:creator>
  <cp:lastModifiedBy>cm z</cp:lastModifiedBy>
  <cp:revision>657</cp:revision>
  <cp:lastPrinted>2015-04-08T03:06:59Z</cp:lastPrinted>
  <dcterms:created xsi:type="dcterms:W3CDTF">2015-04-02T03:17:25Z</dcterms:created>
  <dcterms:modified xsi:type="dcterms:W3CDTF">2023-04-02T13:33:58Z</dcterms:modified>
</cp:coreProperties>
</file>