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2" r:id="rId4"/>
    <p:sldId id="267" r:id="rId5"/>
    <p:sldId id="269" r:id="rId6"/>
    <p:sldId id="268" r:id="rId7"/>
    <p:sldId id="270" r:id="rId8"/>
    <p:sldId id="271" r:id="rId9"/>
    <p:sldId id="272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710" autoAdjust="0"/>
  </p:normalViewPr>
  <p:slideViewPr>
    <p:cSldViewPr snapToGrid="0">
      <p:cViewPr>
        <p:scale>
          <a:sx n="88" d="100"/>
          <a:sy n="88" d="100"/>
        </p:scale>
        <p:origin x="35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enovo\Documents\total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enovo\Documents\total%20internation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Lenovo\Documents\total%20internation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Lenovo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/>
              <a:t>U.S. Inflation and</a:t>
            </a:r>
            <a:r>
              <a:rPr lang="en-US" altLang="zh-CN" sz="1400" baseline="0"/>
              <a:t> Money Growth Rates by Half Decade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211953445638755"/>
          <c:y val="0.18754148500032539"/>
          <c:w val="0.68696351521756871"/>
          <c:h val="0.6576236957983557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inear"/>
            <c:dispRSqr val="1"/>
            <c:dispEq val="1"/>
            <c:trendlineLbl>
              <c:layout>
                <c:manualLayout>
                  <c:x val="0.17917369703787026"/>
                  <c:y val="-3.6592507304511461E-2"/>
                </c:manualLayout>
              </c:layout>
              <c:numFmt formatCode="General" sourceLinked="0"/>
            </c:trendlineLbl>
          </c:trendline>
          <c:xVal>
            <c:numRef>
              <c:f>'final data'!$A$2:$A$12</c:f>
              <c:numCache>
                <c:formatCode>General</c:formatCode>
                <c:ptCount val="11"/>
                <c:pt idx="0">
                  <c:v>2.925417058965955E-2</c:v>
                </c:pt>
                <c:pt idx="1">
                  <c:v>5.4454707326107597E-2</c:v>
                </c:pt>
                <c:pt idx="2">
                  <c:v>7.2388809625397454E-2</c:v>
                </c:pt>
                <c:pt idx="3">
                  <c:v>8.4171812559041798E-2</c:v>
                </c:pt>
                <c:pt idx="4">
                  <c:v>7.3413785839990614E-2</c:v>
                </c:pt>
                <c:pt idx="5">
                  <c:v>7.3822450226763828E-2</c:v>
                </c:pt>
                <c:pt idx="6">
                  <c:v>9.2814420645278464E-2</c:v>
                </c:pt>
                <c:pt idx="7">
                  <c:v>7.3795226255819441E-2</c:v>
                </c:pt>
                <c:pt idx="8">
                  <c:v>5.0068270766948531E-2</c:v>
                </c:pt>
                <c:pt idx="9">
                  <c:v>7.5434831136859684E-2</c:v>
                </c:pt>
                <c:pt idx="10">
                  <c:v>5.5048442191353276E-2</c:v>
                </c:pt>
              </c:numCache>
            </c:numRef>
          </c:xVal>
          <c:yVal>
            <c:numRef>
              <c:f>'final data'!$B$2:$B$12</c:f>
              <c:numCache>
                <c:formatCode>General</c:formatCode>
                <c:ptCount val="11"/>
                <c:pt idx="0">
                  <c:v>1.2492108936480483E-2</c:v>
                </c:pt>
                <c:pt idx="1">
                  <c:v>3.4214425232974313E-2</c:v>
                </c:pt>
                <c:pt idx="2">
                  <c:v>6.1271730283482317E-2</c:v>
                </c:pt>
                <c:pt idx="3">
                  <c:v>8.0550156926640457E-2</c:v>
                </c:pt>
                <c:pt idx="4">
                  <c:v>7.5056630047830392E-2</c:v>
                </c:pt>
                <c:pt idx="5">
                  <c:v>3.6025998458974043E-2</c:v>
                </c:pt>
                <c:pt idx="6">
                  <c:v>3.6441677282263232E-2</c:v>
                </c:pt>
                <c:pt idx="7">
                  <c:v>2.3629240242991019E-2</c:v>
                </c:pt>
                <c:pt idx="8">
                  <c:v>2.5472783366624546E-2</c:v>
                </c:pt>
                <c:pt idx="9">
                  <c:v>2.853649687742545E-2</c:v>
                </c:pt>
                <c:pt idx="10">
                  <c:v>1.6457224305096895E-2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239808"/>
        <c:axId val="377249792"/>
      </c:scatterChart>
      <c:valAx>
        <c:axId val="377239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b="0"/>
                  <a:t>Money</a:t>
                </a:r>
                <a:r>
                  <a:rPr lang="en-US" altLang="en-US" b="0" baseline="0"/>
                  <a:t> Growth Rate (percent at annual rate)</a:t>
                </a:r>
                <a:endParaRPr lang="en-US" altLang="en-US" b="0"/>
              </a:p>
            </c:rich>
          </c:tx>
          <c:layout>
            <c:manualLayout>
              <c:xMode val="edge"/>
              <c:yMode val="edge"/>
              <c:x val="0.31790383173257192"/>
              <c:y val="0.8715699747437231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77249792"/>
        <c:crosses val="autoZero"/>
        <c:crossBetween val="midCat"/>
        <c:majorUnit val="2.0000000000000004E-2"/>
      </c:valAx>
      <c:valAx>
        <c:axId val="377249792"/>
        <c:scaling>
          <c:orientation val="minMax"/>
          <c:max val="9.0000000000000024E-2"/>
          <c:min val="-1.0000000000000002E-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Inflation</a:t>
                </a:r>
                <a:r>
                  <a:rPr lang="en-US" altLang="zh-CN" b="0" baseline="0"/>
                  <a:t> Rate (% annual rate)</a:t>
                </a:r>
                <a:endParaRPr lang="zh-CN" altLang="en-US" b="0"/>
              </a:p>
            </c:rich>
          </c:tx>
          <c:layout>
            <c:manualLayout>
              <c:xMode val="edge"/>
              <c:yMode val="edge"/>
              <c:x val="7.1400269677828726E-2"/>
              <c:y val="0.2619478284554053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77239808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/>
              <a:t>International</a:t>
            </a:r>
            <a:r>
              <a:rPr lang="en-US" altLang="zh-CN" sz="1400" baseline="0"/>
              <a:t> Comparison of Average Inflation and Money Growth(2006-2016)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4883448423666"/>
          <c:y val="0.23921819284541623"/>
          <c:w val="0.73504173590178212"/>
          <c:h val="0.540806067070301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inear"/>
            <c:dispRSqr val="1"/>
            <c:dispEq val="1"/>
            <c:trendlineLbl>
              <c:layout>
                <c:manualLayout>
                  <c:x val="0.16704849141142691"/>
                  <c:y val="-2.9543289172631264E-2"/>
                </c:manualLayout>
              </c:layout>
              <c:numFmt formatCode="General" sourceLinked="0"/>
            </c:trendlineLbl>
          </c:trendline>
          <c:xVal>
            <c:numRef>
              <c:f>'final data'!$B$2:$B$30</c:f>
              <c:numCache>
                <c:formatCode>General</c:formatCode>
                <c:ptCount val="29"/>
                <c:pt idx="0">
                  <c:v>0.25762890257710092</c:v>
                </c:pt>
                <c:pt idx="1">
                  <c:v>9.6058180455881784E-2</c:v>
                </c:pt>
                <c:pt idx="2">
                  <c:v>7.9664104704846986E-2</c:v>
                </c:pt>
                <c:pt idx="3">
                  <c:v>0.22112277204925748</c:v>
                </c:pt>
                <c:pt idx="4">
                  <c:v>9.655282662721415E-2</c:v>
                </c:pt>
                <c:pt idx="5">
                  <c:v>0.1007309982374323</c:v>
                </c:pt>
                <c:pt idx="6">
                  <c:v>0.2007844888082613</c:v>
                </c:pt>
                <c:pt idx="7">
                  <c:v>0.138964078598385</c:v>
                </c:pt>
                <c:pt idx="8">
                  <c:v>7.7938394737870426E-2</c:v>
                </c:pt>
                <c:pt idx="9">
                  <c:v>0.10912227953974178</c:v>
                </c:pt>
                <c:pt idx="10">
                  <c:v>0.13268315780185408</c:v>
                </c:pt>
                <c:pt idx="11">
                  <c:v>0.14580671067286483</c:v>
                </c:pt>
                <c:pt idx="12">
                  <c:v>0.10452762609548844</c:v>
                </c:pt>
                <c:pt idx="13">
                  <c:v>8.6094006674767243E-2</c:v>
                </c:pt>
                <c:pt idx="14">
                  <c:v>0.17628189061613422</c:v>
                </c:pt>
                <c:pt idx="15">
                  <c:v>0.13748356825743879</c:v>
                </c:pt>
                <c:pt idx="16">
                  <c:v>0.10055343786059351</c:v>
                </c:pt>
                <c:pt idx="17">
                  <c:v>0.18732520657505669</c:v>
                </c:pt>
                <c:pt idx="18">
                  <c:v>0.12785841050324603</c:v>
                </c:pt>
                <c:pt idx="19">
                  <c:v>0.14930053163459894</c:v>
                </c:pt>
                <c:pt idx="20">
                  <c:v>0.1528690842245003</c:v>
                </c:pt>
                <c:pt idx="21">
                  <c:v>0.13413936821378891</c:v>
                </c:pt>
                <c:pt idx="22">
                  <c:v>0.15732968441971831</c:v>
                </c:pt>
                <c:pt idx="23">
                  <c:v>0.21610104230129651</c:v>
                </c:pt>
                <c:pt idx="24">
                  <c:v>0.12376950778271012</c:v>
                </c:pt>
                <c:pt idx="25">
                  <c:v>0.14049780982539023</c:v>
                </c:pt>
                <c:pt idx="26">
                  <c:v>0.17678238249063127</c:v>
                </c:pt>
                <c:pt idx="27">
                  <c:v>0.13948638104926558</c:v>
                </c:pt>
                <c:pt idx="28">
                  <c:v>0.22953554843272436</c:v>
                </c:pt>
              </c:numCache>
            </c:numRef>
          </c:xVal>
          <c:yVal>
            <c:numRef>
              <c:f>'final data'!$C$2:$C$30</c:f>
              <c:numCache>
                <c:formatCode>General</c:formatCode>
                <c:ptCount val="29"/>
                <c:pt idx="0">
                  <c:v>0.13732662072850566</c:v>
                </c:pt>
                <c:pt idx="1">
                  <c:v>2.5162390312285773E-2</c:v>
                </c:pt>
                <c:pt idx="2">
                  <c:v>1.9398071934828474E-2</c:v>
                </c:pt>
                <c:pt idx="3">
                  <c:v>6.0388865802471423E-2</c:v>
                </c:pt>
                <c:pt idx="4">
                  <c:v>5.9770697770353494E-2</c:v>
                </c:pt>
                <c:pt idx="5">
                  <c:v>2.4213949161157843E-2</c:v>
                </c:pt>
                <c:pt idx="6">
                  <c:v>3.1624754166261856E-2</c:v>
                </c:pt>
                <c:pt idx="7">
                  <c:v>6.152222932560325E-2</c:v>
                </c:pt>
                <c:pt idx="8">
                  <c:v>4.960752342610663E-2</c:v>
                </c:pt>
                <c:pt idx="9">
                  <c:v>5.0048709523690935E-2</c:v>
                </c:pt>
                <c:pt idx="10">
                  <c:v>3.8079655938853908E-2</c:v>
                </c:pt>
                <c:pt idx="11">
                  <c:v>8.2506083427262719E-2</c:v>
                </c:pt>
                <c:pt idx="12">
                  <c:v>5.7495291201144945E-2</c:v>
                </c:pt>
                <c:pt idx="13">
                  <c:v>3.4897850370966696E-2</c:v>
                </c:pt>
                <c:pt idx="14">
                  <c:v>5.4771293361861352E-2</c:v>
                </c:pt>
                <c:pt idx="15">
                  <c:v>6.5067252909767198E-2</c:v>
                </c:pt>
                <c:pt idx="16">
                  <c:v>9.1071268005227343E-2</c:v>
                </c:pt>
                <c:pt idx="17">
                  <c:v>4.4015510409524145E-2</c:v>
                </c:pt>
                <c:pt idx="18">
                  <c:v>3.9146930647846016E-2</c:v>
                </c:pt>
                <c:pt idx="19">
                  <c:v>7.5676006600907633E-2</c:v>
                </c:pt>
                <c:pt idx="20">
                  <c:v>7.7456084161935182E-2</c:v>
                </c:pt>
                <c:pt idx="21">
                  <c:v>5.6341943011970014E-2</c:v>
                </c:pt>
                <c:pt idx="22">
                  <c:v>3.1137052780158273E-2</c:v>
                </c:pt>
                <c:pt idx="23">
                  <c:v>0.14059394446486326</c:v>
                </c:pt>
                <c:pt idx="24">
                  <c:v>4.2953702092499053E-2</c:v>
                </c:pt>
                <c:pt idx="25">
                  <c:v>7.1585606243831326E-2</c:v>
                </c:pt>
                <c:pt idx="26">
                  <c:v>8.4297574883464732E-2</c:v>
                </c:pt>
                <c:pt idx="27">
                  <c:v>8.009030563334664E-2</c:v>
                </c:pt>
                <c:pt idx="28">
                  <c:v>9.9809016758261079E-2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277824"/>
        <c:axId val="390235648"/>
      </c:scatterChart>
      <c:valAx>
        <c:axId val="377277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b="0"/>
                  <a:t>Money Growth Rate (percent at</a:t>
                </a:r>
                <a:r>
                  <a:rPr lang="en-US" altLang="zh-CN" b="0" baseline="0"/>
                  <a:t> annual rate)</a:t>
                </a:r>
              </a:p>
            </c:rich>
          </c:tx>
          <c:layout>
            <c:manualLayout>
              <c:xMode val="edge"/>
              <c:yMode val="edge"/>
              <c:x val="0.34288002931614453"/>
              <c:y val="0.8863631989993102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90235648"/>
        <c:crosses val="autoZero"/>
        <c:crossBetween val="midCat"/>
        <c:majorUnit val="0.1"/>
      </c:valAx>
      <c:valAx>
        <c:axId val="390235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Inflation</a:t>
                </a:r>
                <a:r>
                  <a:rPr lang="en-US" altLang="zh-CN" b="0" baseline="0"/>
                  <a:t> Rate (% annual rate)</a:t>
                </a:r>
                <a:endParaRPr lang="zh-CN" altLang="en-US" b="0"/>
              </a:p>
            </c:rich>
          </c:tx>
          <c:layout>
            <c:manualLayout>
              <c:xMode val="edge"/>
              <c:yMode val="edge"/>
              <c:x val="4.2417815482502653E-2"/>
              <c:y val="0.2966728884984994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77277824"/>
        <c:crosses val="autoZero"/>
        <c:crossBetween val="midCat"/>
        <c:majorUnit val="4.0000000000000008E-2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/>
              <a:t>International</a:t>
            </a:r>
            <a:r>
              <a:rPr lang="en-US" altLang="zh-CN" sz="1400" baseline="0"/>
              <a:t> Comparison of Average Inflation and Money Growth(2006-2016)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4883448423666"/>
          <c:y val="0.23921819284541623"/>
          <c:w val="0.73504173590178212"/>
          <c:h val="0.5408060670703014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inear"/>
            <c:dispRSqr val="1"/>
            <c:dispEq val="1"/>
            <c:trendlineLbl>
              <c:layout>
                <c:manualLayout>
                  <c:x val="0.16704849141142691"/>
                  <c:y val="-2.9543289172631264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altLang="en-US" baseline="0" dirty="0"/>
                      <a:t>y = </a:t>
                    </a:r>
                    <a:r>
                      <a:rPr lang="en-US" altLang="en-US" b="1" baseline="0" dirty="0">
                        <a:solidFill>
                          <a:srgbClr val="FF0000"/>
                        </a:solidFill>
                      </a:rPr>
                      <a:t>0.3836</a:t>
                    </a:r>
                    <a:r>
                      <a:rPr lang="en-US" altLang="en-US" baseline="0" dirty="0"/>
                      <a:t>x + </a:t>
                    </a:r>
                    <a:r>
                      <a:rPr lang="en-US" altLang="en-US" b="1" baseline="0" dirty="0">
                        <a:solidFill>
                          <a:srgbClr val="FF0000"/>
                        </a:solidFill>
                      </a:rPr>
                      <a:t>0.0061</a:t>
                    </a:r>
                    <a:r>
                      <a:rPr lang="en-US" altLang="en-US" baseline="0" dirty="0"/>
                      <a:t>
R² = 0.3653</a:t>
                    </a:r>
                    <a:endParaRPr lang="en-US" altLang="en-US" dirty="0"/>
                  </a:p>
                </c:rich>
              </c:tx>
              <c:numFmt formatCode="General" sourceLinked="0"/>
            </c:trendlineLbl>
          </c:trendline>
          <c:xVal>
            <c:numRef>
              <c:f>'final data'!$B$2:$B$30</c:f>
              <c:numCache>
                <c:formatCode>General</c:formatCode>
                <c:ptCount val="29"/>
                <c:pt idx="0">
                  <c:v>0.25762890257710092</c:v>
                </c:pt>
                <c:pt idx="1">
                  <c:v>9.6058180455881784E-2</c:v>
                </c:pt>
                <c:pt idx="2">
                  <c:v>7.9664104704846986E-2</c:v>
                </c:pt>
                <c:pt idx="3">
                  <c:v>0.22112277204925748</c:v>
                </c:pt>
                <c:pt idx="4">
                  <c:v>9.655282662721415E-2</c:v>
                </c:pt>
                <c:pt idx="5">
                  <c:v>0.1007309982374323</c:v>
                </c:pt>
                <c:pt idx="6">
                  <c:v>0.2007844888082613</c:v>
                </c:pt>
                <c:pt idx="7">
                  <c:v>0.138964078598385</c:v>
                </c:pt>
                <c:pt idx="8">
                  <c:v>7.7938394737870426E-2</c:v>
                </c:pt>
                <c:pt idx="9">
                  <c:v>0.10912227953974178</c:v>
                </c:pt>
                <c:pt idx="10">
                  <c:v>0.13268315780185408</c:v>
                </c:pt>
                <c:pt idx="11">
                  <c:v>0.14580671067286483</c:v>
                </c:pt>
                <c:pt idx="12">
                  <c:v>0.10452762609548844</c:v>
                </c:pt>
                <c:pt idx="13">
                  <c:v>8.6094006674767243E-2</c:v>
                </c:pt>
                <c:pt idx="14">
                  <c:v>0.17628189061613422</c:v>
                </c:pt>
                <c:pt idx="15">
                  <c:v>0.13748356825743879</c:v>
                </c:pt>
                <c:pt idx="16">
                  <c:v>0.10055343786059351</c:v>
                </c:pt>
                <c:pt idx="17">
                  <c:v>0.18732520657505669</c:v>
                </c:pt>
                <c:pt idx="18">
                  <c:v>0.12785841050324603</c:v>
                </c:pt>
                <c:pt idx="19">
                  <c:v>0.14930053163459894</c:v>
                </c:pt>
                <c:pt idx="20">
                  <c:v>0.1528690842245003</c:v>
                </c:pt>
                <c:pt idx="21">
                  <c:v>0.13413936821378891</c:v>
                </c:pt>
                <c:pt idx="22">
                  <c:v>0.15732968441971831</c:v>
                </c:pt>
                <c:pt idx="23">
                  <c:v>0.21610104230129651</c:v>
                </c:pt>
                <c:pt idx="24">
                  <c:v>0.12376950778271012</c:v>
                </c:pt>
                <c:pt idx="25">
                  <c:v>0.14049780982539023</c:v>
                </c:pt>
                <c:pt idx="26">
                  <c:v>0.17678238249063127</c:v>
                </c:pt>
                <c:pt idx="27">
                  <c:v>0.13948638104926558</c:v>
                </c:pt>
                <c:pt idx="28">
                  <c:v>0.22953554843272436</c:v>
                </c:pt>
              </c:numCache>
            </c:numRef>
          </c:xVal>
          <c:yVal>
            <c:numRef>
              <c:f>'final data'!$C$2:$C$30</c:f>
              <c:numCache>
                <c:formatCode>General</c:formatCode>
                <c:ptCount val="29"/>
                <c:pt idx="0">
                  <c:v>0.13732662072850566</c:v>
                </c:pt>
                <c:pt idx="1">
                  <c:v>2.5162390312285773E-2</c:v>
                </c:pt>
                <c:pt idx="2">
                  <c:v>1.9398071934828474E-2</c:v>
                </c:pt>
                <c:pt idx="3">
                  <c:v>6.0388865802471423E-2</c:v>
                </c:pt>
                <c:pt idx="4">
                  <c:v>5.9770697770353494E-2</c:v>
                </c:pt>
                <c:pt idx="5">
                  <c:v>2.4213949161157843E-2</c:v>
                </c:pt>
                <c:pt idx="6">
                  <c:v>3.1624754166261856E-2</c:v>
                </c:pt>
                <c:pt idx="7">
                  <c:v>6.152222932560325E-2</c:v>
                </c:pt>
                <c:pt idx="8">
                  <c:v>4.960752342610663E-2</c:v>
                </c:pt>
                <c:pt idx="9">
                  <c:v>5.0048709523690935E-2</c:v>
                </c:pt>
                <c:pt idx="10">
                  <c:v>3.8079655938853908E-2</c:v>
                </c:pt>
                <c:pt idx="11">
                  <c:v>8.2506083427262719E-2</c:v>
                </c:pt>
                <c:pt idx="12">
                  <c:v>5.7495291201144945E-2</c:v>
                </c:pt>
                <c:pt idx="13">
                  <c:v>3.4897850370966696E-2</c:v>
                </c:pt>
                <c:pt idx="14">
                  <c:v>5.4771293361861352E-2</c:v>
                </c:pt>
                <c:pt idx="15">
                  <c:v>6.5067252909767198E-2</c:v>
                </c:pt>
                <c:pt idx="16">
                  <c:v>9.1071268005227343E-2</c:v>
                </c:pt>
                <c:pt idx="17">
                  <c:v>4.4015510409524145E-2</c:v>
                </c:pt>
                <c:pt idx="18">
                  <c:v>3.9146930647846016E-2</c:v>
                </c:pt>
                <c:pt idx="19">
                  <c:v>7.5676006600907633E-2</c:v>
                </c:pt>
                <c:pt idx="20">
                  <c:v>7.7456084161935182E-2</c:v>
                </c:pt>
                <c:pt idx="21">
                  <c:v>5.6341943011970014E-2</c:v>
                </c:pt>
                <c:pt idx="22">
                  <c:v>3.1137052780158273E-2</c:v>
                </c:pt>
                <c:pt idx="23">
                  <c:v>0.14059394446486326</c:v>
                </c:pt>
                <c:pt idx="24">
                  <c:v>4.2953702092499053E-2</c:v>
                </c:pt>
                <c:pt idx="25">
                  <c:v>7.1585606243831326E-2</c:v>
                </c:pt>
                <c:pt idx="26">
                  <c:v>8.4297574883464732E-2</c:v>
                </c:pt>
                <c:pt idx="27">
                  <c:v>8.009030563334664E-2</c:v>
                </c:pt>
                <c:pt idx="28">
                  <c:v>9.9809016758261079E-2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260224"/>
        <c:axId val="390262144"/>
      </c:scatterChart>
      <c:valAx>
        <c:axId val="39026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b="0"/>
                  <a:t>Money Growth Rate (percent at</a:t>
                </a:r>
                <a:r>
                  <a:rPr lang="en-US" altLang="zh-CN" b="0" baseline="0"/>
                  <a:t> annual rate)</a:t>
                </a:r>
              </a:p>
            </c:rich>
          </c:tx>
          <c:layout>
            <c:manualLayout>
              <c:xMode val="edge"/>
              <c:yMode val="edge"/>
              <c:x val="0.34288002931614453"/>
              <c:y val="0.8863631989993102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90262144"/>
        <c:crosses val="autoZero"/>
        <c:crossBetween val="midCat"/>
        <c:majorUnit val="0.1"/>
      </c:valAx>
      <c:valAx>
        <c:axId val="390262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b="0"/>
                  <a:t>Inflation</a:t>
                </a:r>
                <a:r>
                  <a:rPr lang="en-US" altLang="zh-CN" b="0" baseline="0"/>
                  <a:t> Rate (% annual rate)</a:t>
                </a:r>
                <a:endParaRPr lang="zh-CN" altLang="en-US" b="0"/>
              </a:p>
            </c:rich>
          </c:tx>
          <c:layout>
            <c:manualLayout>
              <c:xMode val="edge"/>
              <c:yMode val="edge"/>
              <c:x val="4.2417815482502653E-2"/>
              <c:y val="0.2966728884984994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90260224"/>
        <c:crosses val="autoZero"/>
        <c:crossBetween val="midCat"/>
        <c:majorUnit val="4.0000000000000008E-2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</c:marker>
          <c:trendline>
            <c:trendlineType val="linear"/>
            <c:dispRSqr val="1"/>
            <c:dispEq val="1"/>
            <c:trendlineLbl>
              <c:layout>
                <c:manualLayout>
                  <c:x val="0.11571906759327337"/>
                  <c:y val="0.10580041753905105"/>
                </c:manualLayout>
              </c:layout>
              <c:numFmt formatCode="General" sourceLinked="0"/>
            </c:trendlineLbl>
          </c:trendline>
          <c:xVal>
            <c:numRef>
              <c:f>Sheet1!$E$2:$E$217</c:f>
              <c:numCache>
                <c:formatCode>0.0000000000000000_ </c:formatCode>
                <c:ptCount val="216"/>
                <c:pt idx="0">
                  <c:v>2.1339189427608575E-2</c:v>
                </c:pt>
                <c:pt idx="1">
                  <c:v>2.8150116092585161E-4</c:v>
                </c:pt>
                <c:pt idx="2">
                  <c:v>7.1500832548007758E-3</c:v>
                </c:pt>
                <c:pt idx="3">
                  <c:v>-6.0775828291174862E-3</c:v>
                </c:pt>
                <c:pt idx="4">
                  <c:v>6.7502906087204603E-3</c:v>
                </c:pt>
                <c:pt idx="5">
                  <c:v>1.6974785990400278E-2</c:v>
                </c:pt>
                <c:pt idx="6">
                  <c:v>2.4789235062603637E-2</c:v>
                </c:pt>
                <c:pt idx="7">
                  <c:v>2.0723440158717302E-2</c:v>
                </c:pt>
                <c:pt idx="8">
                  <c:v>2.0058214150616632E-2</c:v>
                </c:pt>
                <c:pt idx="9">
                  <c:v>1.3471307519655706E-2</c:v>
                </c:pt>
                <c:pt idx="10">
                  <c:v>1.6700088718622063E-2</c:v>
                </c:pt>
                <c:pt idx="11">
                  <c:v>5.4864091341697563E-3</c:v>
                </c:pt>
                <c:pt idx="12">
                  <c:v>1.2012546002944949E-2</c:v>
                </c:pt>
                <c:pt idx="13">
                  <c:v>1.4507109918338403E-2</c:v>
                </c:pt>
                <c:pt idx="14">
                  <c:v>2.7442774021132543E-2</c:v>
                </c:pt>
                <c:pt idx="15">
                  <c:v>1.0899064072230027E-2</c:v>
                </c:pt>
                <c:pt idx="16">
                  <c:v>2.3244947907599869E-2</c:v>
                </c:pt>
                <c:pt idx="17">
                  <c:v>1.196579496188639E-2</c:v>
                </c:pt>
                <c:pt idx="18">
                  <c:v>1.9933354226306481E-2</c:v>
                </c:pt>
                <c:pt idx="19">
                  <c:v>6.3078133663933087E-3</c:v>
                </c:pt>
                <c:pt idx="20">
                  <c:v>2.6336690934435126E-2</c:v>
                </c:pt>
                <c:pt idx="21">
                  <c:v>2.0103361803373063E-2</c:v>
                </c:pt>
                <c:pt idx="22">
                  <c:v>2.6469968817297899E-2</c:v>
                </c:pt>
                <c:pt idx="23">
                  <c:v>2.7259841749479815E-2</c:v>
                </c:pt>
                <c:pt idx="24">
                  <c:v>3.1695260386749455E-2</c:v>
                </c:pt>
                <c:pt idx="25">
                  <c:v>1.4886448723515728E-2</c:v>
                </c:pt>
                <c:pt idx="26">
                  <c:v>1.7747401322757865E-2</c:v>
                </c:pt>
                <c:pt idx="27">
                  <c:v>1.6375326546484114E-2</c:v>
                </c:pt>
                <c:pt idx="28">
                  <c:v>9.8690375200171654E-3</c:v>
                </c:pt>
                <c:pt idx="29">
                  <c:v>8.7098755594099374E-3</c:v>
                </c:pt>
                <c:pt idx="30">
                  <c:v>1.8497471001676813E-2</c:v>
                </c:pt>
                <c:pt idx="31">
                  <c:v>1.6495426909905894E-2</c:v>
                </c:pt>
                <c:pt idx="32">
                  <c:v>3.2229249781122044E-2</c:v>
                </c:pt>
                <c:pt idx="33">
                  <c:v>2.6454681466069236E-2</c:v>
                </c:pt>
                <c:pt idx="34">
                  <c:v>2.126323535799373E-2</c:v>
                </c:pt>
                <c:pt idx="35">
                  <c:v>1.5361598892003041E-2</c:v>
                </c:pt>
                <c:pt idx="36">
                  <c:v>2.7892129719735075E-2</c:v>
                </c:pt>
                <c:pt idx="37">
                  <c:v>1.9784259370828675E-2</c:v>
                </c:pt>
                <c:pt idx="38">
                  <c:v>2.1243730854192629E-2</c:v>
                </c:pt>
                <c:pt idx="39">
                  <c:v>9.5505601915952462E-3</c:v>
                </c:pt>
                <c:pt idx="40">
                  <c:v>1.18484837145578E-2</c:v>
                </c:pt>
                <c:pt idx="41">
                  <c:v>1.8085863789217251E-2</c:v>
                </c:pt>
                <c:pt idx="42">
                  <c:v>2.0432319706932663E-2</c:v>
                </c:pt>
                <c:pt idx="43">
                  <c:v>2.9354417579254451E-3</c:v>
                </c:pt>
                <c:pt idx="44">
                  <c:v>3.4735672100424976E-2</c:v>
                </c:pt>
                <c:pt idx="45">
                  <c:v>1.6271603760529579E-2</c:v>
                </c:pt>
                <c:pt idx="46">
                  <c:v>1.897364800515914E-2</c:v>
                </c:pt>
                <c:pt idx="47">
                  <c:v>7.2637619240953823E-3</c:v>
                </c:pt>
                <c:pt idx="48">
                  <c:v>2.5712561808181721E-2</c:v>
                </c:pt>
                <c:pt idx="49">
                  <c:v>3.0775140716525325E-2</c:v>
                </c:pt>
                <c:pt idx="50">
                  <c:v>1.9059294219125236E-2</c:v>
                </c:pt>
                <c:pt idx="51">
                  <c:v>2.6268422235859106E-2</c:v>
                </c:pt>
                <c:pt idx="52">
                  <c:v>3.7326745618603621E-2</c:v>
                </c:pt>
                <c:pt idx="53">
                  <c:v>3.3402042824743267E-2</c:v>
                </c:pt>
                <c:pt idx="54">
                  <c:v>1.6760715782908123E-2</c:v>
                </c:pt>
                <c:pt idx="55">
                  <c:v>3.2523457844333165E-2</c:v>
                </c:pt>
                <c:pt idx="56">
                  <c:v>1.97247892655621E-2</c:v>
                </c:pt>
                <c:pt idx="57">
                  <c:v>3.0625358504458043E-2</c:v>
                </c:pt>
                <c:pt idx="58">
                  <c:v>2.0768442338711064E-2</c:v>
                </c:pt>
                <c:pt idx="59">
                  <c:v>2.6118587311212589E-2</c:v>
                </c:pt>
                <c:pt idx="60">
                  <c:v>5.9499721825880657E-3</c:v>
                </c:pt>
                <c:pt idx="61">
                  <c:v>2.2402906953574137E-2</c:v>
                </c:pt>
                <c:pt idx="62">
                  <c:v>3.8406493993769442E-2</c:v>
                </c:pt>
                <c:pt idx="63">
                  <c:v>2.9406215454224498E-2</c:v>
                </c:pt>
                <c:pt idx="64">
                  <c:v>3.2143614142770074E-2</c:v>
                </c:pt>
                <c:pt idx="65">
                  <c:v>1.9889256854177223E-2</c:v>
                </c:pt>
                <c:pt idx="66">
                  <c:v>2.1425811601140113E-2</c:v>
                </c:pt>
                <c:pt idx="67">
                  <c:v>1.8869613051723265E-2</c:v>
                </c:pt>
                <c:pt idx="68">
                  <c:v>2.9046397148447929E-2</c:v>
                </c:pt>
                <c:pt idx="69">
                  <c:v>4.1462548447547876E-2</c:v>
                </c:pt>
                <c:pt idx="70">
                  <c:v>3.2408149380536197E-2</c:v>
                </c:pt>
                <c:pt idx="71">
                  <c:v>1.091511791948155E-2</c:v>
                </c:pt>
                <c:pt idx="72">
                  <c:v>2.0433155972512357E-2</c:v>
                </c:pt>
                <c:pt idx="73">
                  <c:v>6.4066236915327715E-2</c:v>
                </c:pt>
                <c:pt idx="74">
                  <c:v>3.3815560037062917E-2</c:v>
                </c:pt>
                <c:pt idx="75">
                  <c:v>3.3623098506462029E-2</c:v>
                </c:pt>
                <c:pt idx="76">
                  <c:v>2.6525828709623979E-2</c:v>
                </c:pt>
                <c:pt idx="77">
                  <c:v>3.5818325184573625E-2</c:v>
                </c:pt>
                <c:pt idx="78">
                  <c:v>4.0544406563957289E-2</c:v>
                </c:pt>
                <c:pt idx="79">
                  <c:v>3.0943173303883405E-2</c:v>
                </c:pt>
                <c:pt idx="80">
                  <c:v>4.2653493456908179E-2</c:v>
                </c:pt>
                <c:pt idx="81">
                  <c:v>1.6135097811432204E-2</c:v>
                </c:pt>
                <c:pt idx="82">
                  <c:v>1.7141452479993709E-2</c:v>
                </c:pt>
                <c:pt idx="83">
                  <c:v>4.5049251270109378E-2</c:v>
                </c:pt>
                <c:pt idx="84">
                  <c:v>4.6094770602003177E-2</c:v>
                </c:pt>
                <c:pt idx="85">
                  <c:v>1.5747913988960811E-2</c:v>
                </c:pt>
                <c:pt idx="86">
                  <c:v>4.0175614833979204E-2</c:v>
                </c:pt>
                <c:pt idx="87">
                  <c:v>3.5397606184188364E-3</c:v>
                </c:pt>
                <c:pt idx="88">
                  <c:v>-7.3532639164800642E-3</c:v>
                </c:pt>
                <c:pt idx="89">
                  <c:v>1.9734866139300873E-2</c:v>
                </c:pt>
                <c:pt idx="90">
                  <c:v>1.4946599075083871E-2</c:v>
                </c:pt>
                <c:pt idx="91">
                  <c:v>2.7876880198624688E-3</c:v>
                </c:pt>
                <c:pt idx="92">
                  <c:v>1.2497807920379099E-2</c:v>
                </c:pt>
                <c:pt idx="93">
                  <c:v>3.5358233685648617E-2</c:v>
                </c:pt>
                <c:pt idx="94">
                  <c:v>3.1763308265984773E-2</c:v>
                </c:pt>
                <c:pt idx="95">
                  <c:v>2.9838257107687297E-2</c:v>
                </c:pt>
                <c:pt idx="96">
                  <c:v>3.0750332318081372E-2</c:v>
                </c:pt>
                <c:pt idx="97">
                  <c:v>2.803059675094418E-2</c:v>
                </c:pt>
                <c:pt idx="98">
                  <c:v>2.0601311634947567E-2</c:v>
                </c:pt>
                <c:pt idx="99">
                  <c:v>1.5542811788346142E-2</c:v>
                </c:pt>
                <c:pt idx="100">
                  <c:v>1.6021985512808201E-2</c:v>
                </c:pt>
                <c:pt idx="101">
                  <c:v>2.1072562140537061E-2</c:v>
                </c:pt>
                <c:pt idx="102">
                  <c:v>2.2418539724995329E-2</c:v>
                </c:pt>
                <c:pt idx="103">
                  <c:v>1.6380775881132924E-2</c:v>
                </c:pt>
                <c:pt idx="104">
                  <c:v>1.1475711668754484E-2</c:v>
                </c:pt>
                <c:pt idx="105">
                  <c:v>2.3677394009398978E-3</c:v>
                </c:pt>
                <c:pt idx="106">
                  <c:v>1.6909773327709859E-2</c:v>
                </c:pt>
                <c:pt idx="107">
                  <c:v>1.0835238236781661E-2</c:v>
                </c:pt>
                <c:pt idx="108">
                  <c:v>1.86232120180988E-2</c:v>
                </c:pt>
                <c:pt idx="109">
                  <c:v>2.3927229343247272E-2</c:v>
                </c:pt>
                <c:pt idx="110">
                  <c:v>2.0170373259372612E-2</c:v>
                </c:pt>
                <c:pt idx="111">
                  <c:v>2.5620409257467211E-2</c:v>
                </c:pt>
                <c:pt idx="112">
                  <c:v>1.1233873543158166E-2</c:v>
                </c:pt>
                <c:pt idx="113">
                  <c:v>2.5775088766191653E-2</c:v>
                </c:pt>
                <c:pt idx="114">
                  <c:v>1.918883962463773E-2</c:v>
                </c:pt>
                <c:pt idx="115">
                  <c:v>2.3680401837090456E-2</c:v>
                </c:pt>
                <c:pt idx="116">
                  <c:v>2.1246357320534627E-2</c:v>
                </c:pt>
                <c:pt idx="117">
                  <c:v>2.4071047362369799E-2</c:v>
                </c:pt>
                <c:pt idx="118">
                  <c:v>1.549506052253391E-2</c:v>
                </c:pt>
                <c:pt idx="119">
                  <c:v>1.1596136219088386E-2</c:v>
                </c:pt>
                <c:pt idx="120">
                  <c:v>2.814188639192694E-2</c:v>
                </c:pt>
                <c:pt idx="121">
                  <c:v>1.3782688028357103E-2</c:v>
                </c:pt>
                <c:pt idx="122">
                  <c:v>1.793327047768635E-2</c:v>
                </c:pt>
                <c:pt idx="123">
                  <c:v>7.1110525919008682E-3</c:v>
                </c:pt>
                <c:pt idx="124">
                  <c:v>3.5489365426069376E-3</c:v>
                </c:pt>
                <c:pt idx="125">
                  <c:v>1.3731906409433614E-2</c:v>
                </c:pt>
                <c:pt idx="126">
                  <c:v>1.2919239416138709E-2</c:v>
                </c:pt>
                <c:pt idx="127">
                  <c:v>1.104596231472392E-2</c:v>
                </c:pt>
                <c:pt idx="128">
                  <c:v>1.8990608562949027E-2</c:v>
                </c:pt>
                <c:pt idx="129">
                  <c:v>1.9016610396689074E-2</c:v>
                </c:pt>
                <c:pt idx="130">
                  <c:v>1.7751102700233647E-2</c:v>
                </c:pt>
                <c:pt idx="131">
                  <c:v>1.7528878957592746E-2</c:v>
                </c:pt>
                <c:pt idx="132">
                  <c:v>1.0130662696370092E-2</c:v>
                </c:pt>
                <c:pt idx="133">
                  <c:v>1.3511128464680838E-2</c:v>
                </c:pt>
                <c:pt idx="134">
                  <c:v>8.7028745578962251E-3</c:v>
                </c:pt>
                <c:pt idx="135">
                  <c:v>2.0508800777996467E-2</c:v>
                </c:pt>
                <c:pt idx="136">
                  <c:v>1.6105089830488126E-2</c:v>
                </c:pt>
                <c:pt idx="137">
                  <c:v>1.9912649074642477E-2</c:v>
                </c:pt>
                <c:pt idx="138">
                  <c:v>1.4650751868507665E-2</c:v>
                </c:pt>
                <c:pt idx="139">
                  <c:v>1.6155333974982311E-2</c:v>
                </c:pt>
                <c:pt idx="140">
                  <c:v>1.1789931661085761E-2</c:v>
                </c:pt>
                <c:pt idx="141">
                  <c:v>1.1821234666977147E-2</c:v>
                </c:pt>
                <c:pt idx="142">
                  <c:v>1.2886976838910581E-2</c:v>
                </c:pt>
                <c:pt idx="143">
                  <c:v>1.1587419172064625E-2</c:v>
                </c:pt>
                <c:pt idx="144">
                  <c:v>1.6604051530614099E-2</c:v>
                </c:pt>
                <c:pt idx="145">
                  <c:v>2.6570947379817973E-2</c:v>
                </c:pt>
                <c:pt idx="146">
                  <c:v>1.4293593501547052E-2</c:v>
                </c:pt>
                <c:pt idx="147">
                  <c:v>1.7585683892160732E-2</c:v>
                </c:pt>
                <c:pt idx="148">
                  <c:v>1.3185401798357775E-2</c:v>
                </c:pt>
                <c:pt idx="149">
                  <c:v>2.0589097471357579E-2</c:v>
                </c:pt>
                <c:pt idx="150">
                  <c:v>1.646187192318178E-2</c:v>
                </c:pt>
                <c:pt idx="151">
                  <c:v>1.2525988959205817E-2</c:v>
                </c:pt>
                <c:pt idx="152">
                  <c:v>1.267853160266243E-2</c:v>
                </c:pt>
                <c:pt idx="153">
                  <c:v>1.4611170001320848E-2</c:v>
                </c:pt>
                <c:pt idx="154">
                  <c:v>1.641672460630289E-2</c:v>
                </c:pt>
                <c:pt idx="155">
                  <c:v>1.9626774546801375E-2</c:v>
                </c:pt>
                <c:pt idx="156">
                  <c:v>1.3327292502337008E-2</c:v>
                </c:pt>
                <c:pt idx="157">
                  <c:v>1.7412121049236704E-2</c:v>
                </c:pt>
                <c:pt idx="158">
                  <c:v>1.9314057082302841E-2</c:v>
                </c:pt>
                <c:pt idx="159">
                  <c:v>2.317484173696217E-2</c:v>
                </c:pt>
                <c:pt idx="160">
                  <c:v>1.3522514355932965E-2</c:v>
                </c:pt>
                <c:pt idx="161">
                  <c:v>2.8904035892685361E-2</c:v>
                </c:pt>
                <c:pt idx="162">
                  <c:v>9.2936273810081769E-3</c:v>
                </c:pt>
                <c:pt idx="163">
                  <c:v>1.1620769570215328E-2</c:v>
                </c:pt>
                <c:pt idx="164">
                  <c:v>6.7249328965521488E-3</c:v>
                </c:pt>
                <c:pt idx="165">
                  <c:v>1.6280010566379025E-2</c:v>
                </c:pt>
                <c:pt idx="166">
                  <c:v>-2.8360737604271168E-3</c:v>
                </c:pt>
                <c:pt idx="167">
                  <c:v>-8.8962064629406149E-5</c:v>
                </c:pt>
                <c:pt idx="168">
                  <c:v>1.231791388155906E-2</c:v>
                </c:pt>
                <c:pt idx="169">
                  <c:v>1.6924853936899128E-2</c:v>
                </c:pt>
                <c:pt idx="170">
                  <c:v>8.7089200020909561E-3</c:v>
                </c:pt>
                <c:pt idx="171">
                  <c:v>4.6859155490776572E-3</c:v>
                </c:pt>
                <c:pt idx="172">
                  <c:v>1.56672626307972E-2</c:v>
                </c:pt>
                <c:pt idx="173">
                  <c:v>1.2245585426357095E-2</c:v>
                </c:pt>
                <c:pt idx="174">
                  <c:v>2.1882275788457431E-2</c:v>
                </c:pt>
                <c:pt idx="175">
                  <c:v>1.1662273707268828E-2</c:v>
                </c:pt>
                <c:pt idx="176">
                  <c:v>1.4366003278644342E-2</c:v>
                </c:pt>
                <c:pt idx="177">
                  <c:v>2.1937155910786939E-2</c:v>
                </c:pt>
                <c:pt idx="178">
                  <c:v>1.2981861985793732E-2</c:v>
                </c:pt>
                <c:pt idx="179">
                  <c:v>1.5994237601548202E-2</c:v>
                </c:pt>
                <c:pt idx="180">
                  <c:v>1.7361141827994409E-2</c:v>
                </c:pt>
                <c:pt idx="181">
                  <c:v>1.798831197413283E-2</c:v>
                </c:pt>
                <c:pt idx="182">
                  <c:v>2.1081290498062854E-2</c:v>
                </c:pt>
                <c:pt idx="183">
                  <c:v>1.1394211333698792E-2</c:v>
                </c:pt>
                <c:pt idx="184">
                  <c:v>1.8693706825092117E-2</c:v>
                </c:pt>
                <c:pt idx="185">
                  <c:v>1.9260589888860889E-2</c:v>
                </c:pt>
                <c:pt idx="186">
                  <c:v>7.1485688168145736E-3</c:v>
                </c:pt>
                <c:pt idx="187">
                  <c:v>-1.7475042788494405E-6</c:v>
                </c:pt>
                <c:pt idx="188">
                  <c:v>1.2546634920994695E-2</c:v>
                </c:pt>
                <c:pt idx="189">
                  <c:v>2.4902014888982374E-2</c:v>
                </c:pt>
                <c:pt idx="190">
                  <c:v>8.1920003848971763E-3</c:v>
                </c:pt>
                <c:pt idx="191">
                  <c:v>1.3190564685572462E-2</c:v>
                </c:pt>
                <c:pt idx="192">
                  <c:v>5.6207379633535582E-3</c:v>
                </c:pt>
                <c:pt idx="193">
                  <c:v>2.7117317547677482E-2</c:v>
                </c:pt>
                <c:pt idx="194">
                  <c:v>6.2169975568224043E-3</c:v>
                </c:pt>
                <c:pt idx="195">
                  <c:v>-4.9923406730926378E-2</c:v>
                </c:pt>
                <c:pt idx="196">
                  <c:v>-1.6203281224448505E-2</c:v>
                </c:pt>
                <c:pt idx="197">
                  <c:v>9.1631258786515415E-3</c:v>
                </c:pt>
                <c:pt idx="198">
                  <c:v>1.0431830823966001E-2</c:v>
                </c:pt>
                <c:pt idx="199">
                  <c:v>1.2995726930080763E-2</c:v>
                </c:pt>
                <c:pt idx="200">
                  <c:v>7.861947933004633E-3</c:v>
                </c:pt>
                <c:pt idx="201">
                  <c:v>1.3971004556619093E-2</c:v>
                </c:pt>
                <c:pt idx="202">
                  <c:v>8.3046177253890286E-3</c:v>
                </c:pt>
                <c:pt idx="203">
                  <c:v>7.9681885792575249E-3</c:v>
                </c:pt>
                <c:pt idx="204">
                  <c:v>1.0243811228120786E-2</c:v>
                </c:pt>
                <c:pt idx="205">
                  <c:v>2.4582842189605249E-2</c:v>
                </c:pt>
                <c:pt idx="206">
                  <c:v>3.8073932180194008E-3</c:v>
                </c:pt>
                <c:pt idx="207">
                  <c:v>1.0072292169249587E-2</c:v>
                </c:pt>
                <c:pt idx="208">
                  <c:v>1.5786314214650612E-2</c:v>
                </c:pt>
                <c:pt idx="209">
                  <c:v>1.257733249439074E-2</c:v>
                </c:pt>
                <c:pt idx="210">
                  <c:v>3.542763574403085E-3</c:v>
                </c:pt>
                <c:pt idx="211">
                  <c:v>1.4991371531888793E-3</c:v>
                </c:pt>
                <c:pt idx="212">
                  <c:v>1.4760049651601926E-2</c:v>
                </c:pt>
                <c:pt idx="213">
                  <c:v>6.643770863976807E-3</c:v>
                </c:pt>
                <c:pt idx="214">
                  <c:v>1.1613945083850304E-2</c:v>
                </c:pt>
                <c:pt idx="215">
                  <c:v>5.1918129221516299E-3</c:v>
                </c:pt>
              </c:numCache>
            </c:numRef>
          </c:xVal>
          <c:yVal>
            <c:numRef>
              <c:f>Sheet1!$F$2:$F$217</c:f>
              <c:numCache>
                <c:formatCode>General</c:formatCode>
                <c:ptCount val="216"/>
                <c:pt idx="0">
                  <c:v>2.6632919674769814E-2</c:v>
                </c:pt>
                <c:pt idx="1">
                  <c:v>-2.972337107837883E-3</c:v>
                </c:pt>
                <c:pt idx="2">
                  <c:v>8.3633244602855997E-3</c:v>
                </c:pt>
                <c:pt idx="3">
                  <c:v>-9.5825807255852224E-3</c:v>
                </c:pt>
                <c:pt idx="4">
                  <c:v>9.199989433884323E-3</c:v>
                </c:pt>
                <c:pt idx="5">
                  <c:v>1.9022790050389905E-2</c:v>
                </c:pt>
                <c:pt idx="6">
                  <c:v>2.2087139487717417E-2</c:v>
                </c:pt>
                <c:pt idx="7">
                  <c:v>2.2797865273499567E-2</c:v>
                </c:pt>
                <c:pt idx="8">
                  <c:v>2.2996211251435153E-2</c:v>
                </c:pt>
                <c:pt idx="9">
                  <c:v>1.0852669332447221E-2</c:v>
                </c:pt>
                <c:pt idx="10">
                  <c:v>1.4385142722113857E-2</c:v>
                </c:pt>
                <c:pt idx="11">
                  <c:v>5.543985098833977E-3</c:v>
                </c:pt>
                <c:pt idx="12">
                  <c:v>1.5854230852223147E-2</c:v>
                </c:pt>
                <c:pt idx="13">
                  <c:v>1.2867329751659487E-2</c:v>
                </c:pt>
                <c:pt idx="14">
                  <c:v>2.329009324719011E-2</c:v>
                </c:pt>
                <c:pt idx="15">
                  <c:v>1.4617603363583202E-2</c:v>
                </c:pt>
                <c:pt idx="16">
                  <c:v>2.4484412029841342E-2</c:v>
                </c:pt>
                <c:pt idx="17">
                  <c:v>1.3544652956336591E-2</c:v>
                </c:pt>
                <c:pt idx="18">
                  <c:v>1.9610660174888765E-2</c:v>
                </c:pt>
                <c:pt idx="19">
                  <c:v>7.932462530873579E-3</c:v>
                </c:pt>
                <c:pt idx="20">
                  <c:v>2.9061769935816786E-2</c:v>
                </c:pt>
                <c:pt idx="21">
                  <c:v>1.7251987272391144E-2</c:v>
                </c:pt>
                <c:pt idx="22">
                  <c:v>2.6094048858797056E-2</c:v>
                </c:pt>
                <c:pt idx="23">
                  <c:v>2.9633178185336402E-2</c:v>
                </c:pt>
                <c:pt idx="24">
                  <c:v>3.1045524587208415E-2</c:v>
                </c:pt>
                <c:pt idx="25">
                  <c:v>1.1469608089263898E-2</c:v>
                </c:pt>
                <c:pt idx="26">
                  <c:v>1.8150376124166132E-2</c:v>
                </c:pt>
                <c:pt idx="27">
                  <c:v>1.6425604109583866E-2</c:v>
                </c:pt>
                <c:pt idx="28">
                  <c:v>1.3320579853386557E-2</c:v>
                </c:pt>
                <c:pt idx="29">
                  <c:v>6.1368599486480886E-3</c:v>
                </c:pt>
                <c:pt idx="30">
                  <c:v>1.8960792267281375E-2</c:v>
                </c:pt>
                <c:pt idx="31">
                  <c:v>1.8790311280429857E-2</c:v>
                </c:pt>
                <c:pt idx="32">
                  <c:v>3.1926258313794281E-2</c:v>
                </c:pt>
                <c:pt idx="33">
                  <c:v>2.6963257243277475E-2</c:v>
                </c:pt>
                <c:pt idx="34">
                  <c:v>1.768517290825744E-2</c:v>
                </c:pt>
                <c:pt idx="35">
                  <c:v>1.8546898086238668E-2</c:v>
                </c:pt>
                <c:pt idx="36">
                  <c:v>2.5784550504470517E-2</c:v>
                </c:pt>
                <c:pt idx="37">
                  <c:v>1.5710048318165637E-2</c:v>
                </c:pt>
                <c:pt idx="38">
                  <c:v>2.0649692006358106E-2</c:v>
                </c:pt>
                <c:pt idx="39">
                  <c:v>8.0485775052027368E-3</c:v>
                </c:pt>
                <c:pt idx="40">
                  <c:v>1.2724372221397584E-2</c:v>
                </c:pt>
                <c:pt idx="41">
                  <c:v>1.5133664945792566E-2</c:v>
                </c:pt>
                <c:pt idx="42">
                  <c:v>1.7601363078636571E-2</c:v>
                </c:pt>
                <c:pt idx="43">
                  <c:v>2.9286581525725108E-3</c:v>
                </c:pt>
                <c:pt idx="44">
                  <c:v>4.2355517667118481E-2</c:v>
                </c:pt>
                <c:pt idx="45">
                  <c:v>1.9412438776126469E-2</c:v>
                </c:pt>
                <c:pt idx="46">
                  <c:v>1.8833588914077715E-2</c:v>
                </c:pt>
                <c:pt idx="47">
                  <c:v>1.1345271328430863E-2</c:v>
                </c:pt>
                <c:pt idx="48">
                  <c:v>3.3645407768270678E-2</c:v>
                </c:pt>
                <c:pt idx="49">
                  <c:v>2.9162959574676999E-2</c:v>
                </c:pt>
                <c:pt idx="50">
                  <c:v>1.9563223265482099E-2</c:v>
                </c:pt>
                <c:pt idx="51">
                  <c:v>2.9636936399669973E-2</c:v>
                </c:pt>
                <c:pt idx="52">
                  <c:v>3.6302878234793674E-2</c:v>
                </c:pt>
                <c:pt idx="53">
                  <c:v>2.647186623048085E-2</c:v>
                </c:pt>
                <c:pt idx="54">
                  <c:v>1.4033389789499154E-2</c:v>
                </c:pt>
                <c:pt idx="55">
                  <c:v>2.9249452048662361E-2</c:v>
                </c:pt>
                <c:pt idx="56">
                  <c:v>1.040247826203807E-2</c:v>
                </c:pt>
                <c:pt idx="57">
                  <c:v>2.5399640195322107E-2</c:v>
                </c:pt>
                <c:pt idx="58">
                  <c:v>1.9856856721006268E-2</c:v>
                </c:pt>
                <c:pt idx="59">
                  <c:v>2.4938311295975967E-2</c:v>
                </c:pt>
                <c:pt idx="60">
                  <c:v>1.0657201083614704E-2</c:v>
                </c:pt>
                <c:pt idx="61">
                  <c:v>2.2486826724097526E-2</c:v>
                </c:pt>
                <c:pt idx="62">
                  <c:v>3.5288339630820273E-2</c:v>
                </c:pt>
                <c:pt idx="63">
                  <c:v>3.0463522347662853E-2</c:v>
                </c:pt>
                <c:pt idx="64">
                  <c:v>3.2921466166657892E-2</c:v>
                </c:pt>
                <c:pt idx="65">
                  <c:v>1.8043535968518026E-2</c:v>
                </c:pt>
                <c:pt idx="66">
                  <c:v>1.8481259724123726E-2</c:v>
                </c:pt>
                <c:pt idx="67">
                  <c:v>2.5744525170543202E-2</c:v>
                </c:pt>
                <c:pt idx="68">
                  <c:v>2.8109265629776017E-2</c:v>
                </c:pt>
                <c:pt idx="69">
                  <c:v>3.4035387870331293E-2</c:v>
                </c:pt>
                <c:pt idx="70">
                  <c:v>3.0080263838258063E-2</c:v>
                </c:pt>
                <c:pt idx="71">
                  <c:v>2.1868908937064634E-2</c:v>
                </c:pt>
                <c:pt idx="72">
                  <c:v>1.7504429535908601E-2</c:v>
                </c:pt>
                <c:pt idx="73">
                  <c:v>5.7778090139388609E-2</c:v>
                </c:pt>
                <c:pt idx="74">
                  <c:v>2.7055764581950015E-2</c:v>
                </c:pt>
                <c:pt idx="75">
                  <c:v>3.3729635625420501E-2</c:v>
                </c:pt>
                <c:pt idx="76">
                  <c:v>2.0154683062762423E-2</c:v>
                </c:pt>
                <c:pt idx="77">
                  <c:v>2.5349243650220885E-2</c:v>
                </c:pt>
                <c:pt idx="78">
                  <c:v>2.965285088330203E-2</c:v>
                </c:pt>
                <c:pt idx="79">
                  <c:v>2.083600669870906E-2</c:v>
                </c:pt>
                <c:pt idx="80">
                  <c:v>2.3984762813922717E-2</c:v>
                </c:pt>
                <c:pt idx="81">
                  <c:v>3.1047002534112921E-3</c:v>
                </c:pt>
                <c:pt idx="82">
                  <c:v>2.1554967754094462E-2</c:v>
                </c:pt>
                <c:pt idx="83">
                  <c:v>4.4719213628520563E-2</c:v>
                </c:pt>
                <c:pt idx="84">
                  <c:v>4.592690697973259E-2</c:v>
                </c:pt>
                <c:pt idx="85">
                  <c:v>1.2522548831697651E-2</c:v>
                </c:pt>
                <c:pt idx="86">
                  <c:v>3.0880224872813465E-2</c:v>
                </c:pt>
                <c:pt idx="87">
                  <c:v>6.5948124521162978E-3</c:v>
                </c:pt>
                <c:pt idx="88">
                  <c:v>-1.7304251170242105E-3</c:v>
                </c:pt>
                <c:pt idx="89">
                  <c:v>1.8106665457761253E-2</c:v>
                </c:pt>
                <c:pt idx="90">
                  <c:v>1.0702009732204081E-2</c:v>
                </c:pt>
                <c:pt idx="91">
                  <c:v>1.0963437163022987E-2</c:v>
                </c:pt>
                <c:pt idx="92">
                  <c:v>2.2395066281860943E-2</c:v>
                </c:pt>
                <c:pt idx="93">
                  <c:v>3.0302400807905302E-2</c:v>
                </c:pt>
                <c:pt idx="94">
                  <c:v>3.0632960914722115E-2</c:v>
                </c:pt>
                <c:pt idx="95">
                  <c:v>2.8276780125370542E-2</c:v>
                </c:pt>
                <c:pt idx="96">
                  <c:v>2.9922712193525623E-2</c:v>
                </c:pt>
                <c:pt idx="97">
                  <c:v>2.5951951370625573E-2</c:v>
                </c:pt>
                <c:pt idx="98">
                  <c:v>1.8163445749651112E-2</c:v>
                </c:pt>
                <c:pt idx="99">
                  <c:v>1.6122095296133992E-2</c:v>
                </c:pt>
                <c:pt idx="100">
                  <c:v>1.9632048488955924E-2</c:v>
                </c:pt>
                <c:pt idx="101">
                  <c:v>1.5483561534926062E-2</c:v>
                </c:pt>
                <c:pt idx="102">
                  <c:v>2.1243696542499933E-2</c:v>
                </c:pt>
                <c:pt idx="103">
                  <c:v>1.3087731060968846E-2</c:v>
                </c:pt>
                <c:pt idx="104">
                  <c:v>1.4853548048874234E-2</c:v>
                </c:pt>
                <c:pt idx="105">
                  <c:v>8.620379726235524E-3</c:v>
                </c:pt>
                <c:pt idx="106">
                  <c:v>1.4250676272512688E-2</c:v>
                </c:pt>
                <c:pt idx="107">
                  <c:v>1.0743523221916072E-2</c:v>
                </c:pt>
                <c:pt idx="108">
                  <c:v>1.4031912397098783E-2</c:v>
                </c:pt>
                <c:pt idx="109">
                  <c:v>1.7932903876480038E-2</c:v>
                </c:pt>
                <c:pt idx="110">
                  <c:v>1.6054222063842338E-2</c:v>
                </c:pt>
                <c:pt idx="111">
                  <c:v>2.5673226760875204E-2</c:v>
                </c:pt>
                <c:pt idx="112">
                  <c:v>1.3034175075039624E-2</c:v>
                </c:pt>
                <c:pt idx="113">
                  <c:v>2.2754120152277395E-2</c:v>
                </c:pt>
                <c:pt idx="114">
                  <c:v>1.8253648721376733E-2</c:v>
                </c:pt>
                <c:pt idx="115">
                  <c:v>2.1615549627663409E-2</c:v>
                </c:pt>
                <c:pt idx="116">
                  <c:v>2.0417490717563536E-2</c:v>
                </c:pt>
                <c:pt idx="117">
                  <c:v>1.8298088803884487E-2</c:v>
                </c:pt>
                <c:pt idx="118">
                  <c:v>1.4900564249590579E-2</c:v>
                </c:pt>
                <c:pt idx="119">
                  <c:v>9.2451758403655285E-3</c:v>
                </c:pt>
                <c:pt idx="120">
                  <c:v>2.1985976129993919E-2</c:v>
                </c:pt>
                <c:pt idx="121">
                  <c:v>1.4253310614579167E-2</c:v>
                </c:pt>
                <c:pt idx="122">
                  <c:v>9.2278869000189234E-3</c:v>
                </c:pt>
                <c:pt idx="123">
                  <c:v>-1.7452960568520868E-3</c:v>
                </c:pt>
                <c:pt idx="124">
                  <c:v>5.0472656135651522E-3</c:v>
                </c:pt>
                <c:pt idx="125">
                  <c:v>1.5149246966687529E-2</c:v>
                </c:pt>
                <c:pt idx="126">
                  <c:v>1.3024064493075877E-2</c:v>
                </c:pt>
                <c:pt idx="127">
                  <c:v>9.0258648745305398E-3</c:v>
                </c:pt>
                <c:pt idx="128">
                  <c:v>1.5503547969554882E-2</c:v>
                </c:pt>
                <c:pt idx="129">
                  <c:v>1.7160882614180473E-2</c:v>
                </c:pt>
                <c:pt idx="130">
                  <c:v>1.4688682636758087E-2</c:v>
                </c:pt>
                <c:pt idx="131">
                  <c:v>1.7348140724291174E-2</c:v>
                </c:pt>
                <c:pt idx="132">
                  <c:v>7.2522437672811121E-3</c:v>
                </c:pt>
                <c:pt idx="133">
                  <c:v>1.1526994341899896E-2</c:v>
                </c:pt>
                <c:pt idx="134">
                  <c:v>1.0790160126412585E-2</c:v>
                </c:pt>
                <c:pt idx="135">
                  <c:v>1.8941899790471686E-2</c:v>
                </c:pt>
                <c:pt idx="136">
                  <c:v>1.4653398584983339E-2</c:v>
                </c:pt>
                <c:pt idx="137">
                  <c:v>1.8730540947637986E-2</c:v>
                </c:pt>
                <c:pt idx="138">
                  <c:v>1.1660499667683184E-2</c:v>
                </c:pt>
                <c:pt idx="139">
                  <c:v>1.6821961484550497E-2</c:v>
                </c:pt>
                <c:pt idx="140">
                  <c:v>8.6758111486947131E-3</c:v>
                </c:pt>
                <c:pt idx="141">
                  <c:v>7.5067895598661533E-3</c:v>
                </c:pt>
                <c:pt idx="142">
                  <c:v>1.3355275622784327E-2</c:v>
                </c:pt>
                <c:pt idx="143">
                  <c:v>1.200859565104416E-2</c:v>
                </c:pt>
                <c:pt idx="144">
                  <c:v>1.2290286619803565E-2</c:v>
                </c:pt>
                <c:pt idx="145">
                  <c:v>2.0324633202504716E-2</c:v>
                </c:pt>
                <c:pt idx="146">
                  <c:v>1.2196924927527896E-2</c:v>
                </c:pt>
                <c:pt idx="147">
                  <c:v>1.5178678628364096E-2</c:v>
                </c:pt>
                <c:pt idx="148">
                  <c:v>1.276370843426557E-2</c:v>
                </c:pt>
                <c:pt idx="149">
                  <c:v>1.8554048171457508E-2</c:v>
                </c:pt>
                <c:pt idx="150">
                  <c:v>1.6943495304035976E-2</c:v>
                </c:pt>
                <c:pt idx="151">
                  <c:v>1.2096222009598399E-2</c:v>
                </c:pt>
                <c:pt idx="152">
                  <c:v>1.1386018287074964E-2</c:v>
                </c:pt>
                <c:pt idx="153">
                  <c:v>1.1822894062349182E-2</c:v>
                </c:pt>
                <c:pt idx="154">
                  <c:v>1.6759776536312863E-2</c:v>
                </c:pt>
                <c:pt idx="155">
                  <c:v>1.8701851705450336E-2</c:v>
                </c:pt>
                <c:pt idx="156">
                  <c:v>1.3548195064219445E-2</c:v>
                </c:pt>
                <c:pt idx="157">
                  <c:v>1.1203745590663788E-2</c:v>
                </c:pt>
                <c:pt idx="158">
                  <c:v>1.61387088191365E-2</c:v>
                </c:pt>
                <c:pt idx="159">
                  <c:v>2.2449095216480211E-2</c:v>
                </c:pt>
                <c:pt idx="160">
                  <c:v>1.0696089253492771E-2</c:v>
                </c:pt>
                <c:pt idx="161">
                  <c:v>2.4291104675583357E-2</c:v>
                </c:pt>
                <c:pt idx="162">
                  <c:v>7.154432806310838E-3</c:v>
                </c:pt>
                <c:pt idx="163">
                  <c:v>1.1609271140352234E-2</c:v>
                </c:pt>
                <c:pt idx="164">
                  <c:v>3.7314903135698199E-3</c:v>
                </c:pt>
                <c:pt idx="165">
                  <c:v>1.2218407986358842E-2</c:v>
                </c:pt>
                <c:pt idx="166">
                  <c:v>1.9159446081685669E-4</c:v>
                </c:pt>
                <c:pt idx="167">
                  <c:v>6.0450170837393485E-3</c:v>
                </c:pt>
                <c:pt idx="168">
                  <c:v>1.2002843868503244E-2</c:v>
                </c:pt>
                <c:pt idx="169">
                  <c:v>9.3302977050996935E-3</c:v>
                </c:pt>
                <c:pt idx="170">
                  <c:v>9.1181619318743551E-3</c:v>
                </c:pt>
                <c:pt idx="171">
                  <c:v>7.7370521448463757E-3</c:v>
                </c:pt>
                <c:pt idx="172">
                  <c:v>9.7952335269682993E-3</c:v>
                </c:pt>
                <c:pt idx="173">
                  <c:v>1.2080454769945253E-2</c:v>
                </c:pt>
                <c:pt idx="174">
                  <c:v>2.2522494802116259E-2</c:v>
                </c:pt>
                <c:pt idx="175">
                  <c:v>1.743476205976181E-2</c:v>
                </c:pt>
                <c:pt idx="176">
                  <c:v>1.3058536401320802E-2</c:v>
                </c:pt>
                <c:pt idx="177">
                  <c:v>1.622557713280473E-2</c:v>
                </c:pt>
                <c:pt idx="178">
                  <c:v>1.5885719077449272E-2</c:v>
                </c:pt>
                <c:pt idx="179">
                  <c:v>1.8020431641293293E-2</c:v>
                </c:pt>
                <c:pt idx="180">
                  <c:v>1.904193540120562E-2</c:v>
                </c:pt>
                <c:pt idx="181">
                  <c:v>1.1512380550217369E-2</c:v>
                </c:pt>
                <c:pt idx="182">
                  <c:v>1.7864666969750878E-2</c:v>
                </c:pt>
                <c:pt idx="183">
                  <c:v>1.4318427962665045E-2</c:v>
                </c:pt>
                <c:pt idx="184">
                  <c:v>2.0582659476285736E-2</c:v>
                </c:pt>
                <c:pt idx="185">
                  <c:v>1.0706840067507203E-2</c:v>
                </c:pt>
                <c:pt idx="186">
                  <c:v>8.4717512679772181E-3</c:v>
                </c:pt>
                <c:pt idx="187">
                  <c:v>1.2184324549916073E-2</c:v>
                </c:pt>
                <c:pt idx="188">
                  <c:v>1.2486197158952909E-2</c:v>
                </c:pt>
                <c:pt idx="189">
                  <c:v>1.2586764347104373E-2</c:v>
                </c:pt>
                <c:pt idx="190">
                  <c:v>1.0718843832120548E-2</c:v>
                </c:pt>
                <c:pt idx="191">
                  <c:v>1.0121653685933306E-2</c:v>
                </c:pt>
                <c:pt idx="192">
                  <c:v>-1.3405474080861318E-3</c:v>
                </c:pt>
                <c:pt idx="193">
                  <c:v>1.106005510930314E-2</c:v>
                </c:pt>
                <c:pt idx="194">
                  <c:v>1.4698692517188319E-3</c:v>
                </c:pt>
                <c:pt idx="195">
                  <c:v>-1.7227463351568523E-2</c:v>
                </c:pt>
                <c:pt idx="196">
                  <c:v>-9.5472165818919416E-3</c:v>
                </c:pt>
                <c:pt idx="197">
                  <c:v>-2.9031776719930409E-3</c:v>
                </c:pt>
                <c:pt idx="198">
                  <c:v>3.8657887398173335E-3</c:v>
                </c:pt>
                <c:pt idx="199">
                  <c:v>1.4672437217740954E-2</c:v>
                </c:pt>
                <c:pt idx="200">
                  <c:v>6.795272653883644E-3</c:v>
                </c:pt>
                <c:pt idx="201">
                  <c:v>1.4498409498737784E-2</c:v>
                </c:pt>
                <c:pt idx="202">
                  <c:v>8.5996187476362809E-3</c:v>
                </c:pt>
                <c:pt idx="203">
                  <c:v>1.0967782137476068E-2</c:v>
                </c:pt>
                <c:pt idx="204">
                  <c:v>4.3208427235327945E-3</c:v>
                </c:pt>
                <c:pt idx="205">
                  <c:v>1.3997189022422744E-2</c:v>
                </c:pt>
                <c:pt idx="206">
                  <c:v>6.6431472117335841E-3</c:v>
                </c:pt>
                <c:pt idx="207">
                  <c:v>1.201736452534027E-2</c:v>
                </c:pt>
                <c:pt idx="208">
                  <c:v>1.6279819718176377E-2</c:v>
                </c:pt>
                <c:pt idx="209">
                  <c:v>8.3095750460180882E-3</c:v>
                </c:pt>
                <c:pt idx="210">
                  <c:v>5.2265776491523964E-3</c:v>
                </c:pt>
                <c:pt idx="211">
                  <c:v>6.0368168331644354E-3</c:v>
                </c:pt>
                <c:pt idx="212">
                  <c:v>1.4811971531853565E-2</c:v>
                </c:pt>
                <c:pt idx="213">
                  <c:v>4.0626919331598569E-3</c:v>
                </c:pt>
                <c:pt idx="214">
                  <c:v>1.2458284973228741E-2</c:v>
                </c:pt>
                <c:pt idx="215">
                  <c:v>1.1883192660522526E-2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018176"/>
        <c:axId val="390020096"/>
      </c:scatterChart>
      <c:valAx>
        <c:axId val="39001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 lang="zh-CN" altLang="en-US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%</a:t>
                </a:r>
                <a:r>
                  <a:rPr lang="zh-CN" altLang="en-US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△</a:t>
                </a:r>
                <a:r>
                  <a:rPr lang="en-US" altLang="zh-CN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P + %</a:t>
                </a:r>
                <a:r>
                  <a:rPr lang="zh-CN" altLang="en-US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△</a:t>
                </a:r>
                <a:r>
                  <a:rPr lang="en-US" altLang="zh-CN" sz="1000" b="1" i="0" u="none" strike="noStrike" kern="1200" baseline="0">
                    <a:solidFill>
                      <a:sysClr val="windowText" lastClr="000000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endParaRPr lang="zh-CN" altLang="en-US" sz="1000" b="1" i="0" u="none" strike="noStrike" kern="120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64424180437667711"/>
              <c:y val="0.62073184605451215"/>
            </c:manualLayout>
          </c:layout>
          <c:overlay val="0"/>
        </c:title>
        <c:numFmt formatCode="0.00_ " sourceLinked="0"/>
        <c:majorTickMark val="out"/>
        <c:minorTickMark val="none"/>
        <c:tickLblPos val="nextTo"/>
        <c:crossAx val="390020096"/>
        <c:crosses val="autoZero"/>
        <c:crossBetween val="midCat"/>
      </c:valAx>
      <c:valAx>
        <c:axId val="390020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 sz="1000" b="1" i="0" baseline="0">
                    <a:effectLst/>
                  </a:rPr>
                  <a:t>%</a:t>
                </a:r>
                <a:r>
                  <a:rPr lang="zh-CN" altLang="zh-CN" sz="1000" b="1" i="0" baseline="0">
                    <a:effectLst/>
                  </a:rPr>
                  <a:t>△</a:t>
                </a:r>
                <a:r>
                  <a:rPr lang="en-US" altLang="zh-CN" sz="1000" b="1" i="0" baseline="0">
                    <a:effectLst/>
                  </a:rPr>
                  <a:t>M + %</a:t>
                </a:r>
                <a:r>
                  <a:rPr lang="zh-CN" altLang="zh-CN" sz="1000" b="1" i="0" baseline="0">
                    <a:effectLst/>
                  </a:rPr>
                  <a:t>△</a:t>
                </a:r>
                <a:r>
                  <a:rPr lang="en-US" altLang="zh-CN" sz="1000" b="1" i="0" baseline="0">
                    <a:effectLst/>
                  </a:rPr>
                  <a:t>V</a:t>
                </a:r>
                <a:endParaRPr lang="zh-CN" altLang="zh-CN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3644231028964749"/>
              <c:y val="0.143019807363464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90018176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0.30098</cdr:x>
      <cdr:y>0.62794</cdr:y>
    </cdr:from>
    <cdr:to>
      <cdr:x>0.43835</cdr:x>
      <cdr:y>0.71992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42040" y="2535112"/>
          <a:ext cx="977634" cy="3713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 dirty="0"/>
            <a:t>1960-1964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0.82418</cdr:x>
      <cdr:y>0.54009</cdr:y>
    </cdr:from>
    <cdr:to>
      <cdr:x>0.96429</cdr:x>
      <cdr:y>0.625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572000" y="1744980"/>
          <a:ext cx="77724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1990-1994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0.73788</cdr:x>
      <cdr:y>0.17534</cdr:y>
    </cdr:from>
    <cdr:to>
      <cdr:x>0.87386</cdr:x>
      <cdr:y>0.25553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251373" y="707865"/>
          <a:ext cx="967741" cy="3237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 dirty="0"/>
            <a:t>1975-1979</a:t>
          </a:r>
          <a:endParaRPr lang="zh-CN" alt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0.77625</cdr:x>
      <cdr:y>0.23438</cdr:y>
    </cdr:from>
    <cdr:to>
      <cdr:x>0.85472</cdr:x>
      <cdr:y>0.30664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77840" y="914400"/>
          <a:ext cx="56388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Angola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0.62053</cdr:x>
      <cdr:y>0.67413</cdr:y>
    </cdr:from>
    <cdr:to>
      <cdr:x>0.73866</cdr:x>
      <cdr:y>0.74134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62400" y="2522220"/>
          <a:ext cx="7543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Hong Kong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0.49881</cdr:x>
      <cdr:y>0.23625</cdr:y>
    </cdr:from>
    <cdr:to>
      <cdr:x>0.72792</cdr:x>
      <cdr:y>0.3055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85160" y="883920"/>
          <a:ext cx="1463040" cy="259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Sao Tome and Principe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0.25656</cdr:x>
      <cdr:y>0.69246</cdr:y>
    </cdr:from>
    <cdr:to>
      <cdr:x>0.36158</cdr:x>
      <cdr:y>0.7556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638300" y="2590800"/>
          <a:ext cx="6705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Bahamas</a:t>
          </a:r>
          <a:endParaRPr lang="zh-CN" altLang="en-US" sz="10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0.77625</cdr:x>
      <cdr:y>0.23438</cdr:y>
    </cdr:from>
    <cdr:to>
      <cdr:x>0.85472</cdr:x>
      <cdr:y>0.30664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77840" y="914400"/>
          <a:ext cx="56388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Angola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0.62053</cdr:x>
      <cdr:y>0.67413</cdr:y>
    </cdr:from>
    <cdr:to>
      <cdr:x>0.73866</cdr:x>
      <cdr:y>0.74134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62400" y="2522220"/>
          <a:ext cx="7543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Hong Kong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0.49881</cdr:x>
      <cdr:y>0.23625</cdr:y>
    </cdr:from>
    <cdr:to>
      <cdr:x>0.72792</cdr:x>
      <cdr:y>0.3055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85160" y="883920"/>
          <a:ext cx="1463040" cy="259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Sao Tome and Principe</a:t>
          </a:r>
          <a:endParaRPr lang="zh-CN" altLang="en-US" sz="1000"/>
        </a:p>
      </cdr:txBody>
    </cdr:sp>
  </cdr:relSizeAnchor>
  <cdr:relSizeAnchor xmlns:cdr="http://schemas.openxmlformats.org/drawingml/2006/chartDrawing">
    <cdr:from>
      <cdr:x>0.25656</cdr:x>
      <cdr:y>0.69246</cdr:y>
    </cdr:from>
    <cdr:to>
      <cdr:x>0.36158</cdr:x>
      <cdr:y>0.7556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638300" y="2590800"/>
          <a:ext cx="6705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Bahamas</a:t>
          </a:r>
          <a:endParaRPr lang="zh-CN" altLang="en-US" sz="10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0.05527</cdr:x>
      <cdr:y>0.65022</cdr:y>
    </cdr:from>
    <cdr:to>
      <cdr:x>0.14978</cdr:x>
      <cdr:y>0.70249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4460" y="2589105"/>
          <a:ext cx="640275" cy="2081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 dirty="0"/>
            <a:t>2008-10-1</a:t>
          </a:r>
          <a:endParaRPr lang="zh-CN" altLang="en-US" sz="1000" dirty="0"/>
        </a:p>
      </cdr:txBody>
    </cdr:sp>
  </cdr:relSizeAnchor>
  <cdr:relSizeAnchor xmlns:cdr="http://schemas.openxmlformats.org/drawingml/2006/chartDrawing">
    <cdr:from>
      <cdr:x>0.83703</cdr:x>
      <cdr:y>0.10793</cdr:y>
    </cdr:from>
    <cdr:to>
      <cdr:x>0.92575</cdr:x>
      <cdr:y>0.15852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614160" y="487680"/>
          <a:ext cx="70104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000"/>
            <a:t>1978-4-1</a:t>
          </a:r>
          <a:endParaRPr lang="zh-CN" altLang="en-US" sz="10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2020-05-21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Class 1, Wei </a:t>
            </a:r>
            <a:r>
              <a:rPr lang="en-US" altLang="zh-CN" dirty="0" err="1"/>
              <a:t>Zhiyuan</a:t>
            </a:r>
            <a:endParaRPr lang="zh-CN" altLang="en-US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6" y="2234910"/>
            <a:ext cx="10850562" cy="749082"/>
          </a:xfrm>
        </p:spPr>
        <p:txBody>
          <a:bodyPr/>
          <a:lstStyle/>
          <a:p>
            <a:r>
              <a:rPr lang="en-US" altLang="zh-CN" dirty="0"/>
              <a:t>Testing the quantity theory of money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978551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6" y="2127252"/>
            <a:ext cx="4482645" cy="973538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Thanks.</a:t>
            </a:r>
            <a:endParaRPr lang="zh-CN" altLang="en-US" sz="4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6310643" y="3252160"/>
            <a:ext cx="4482645" cy="725992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Testing the quantity theory of money</a:t>
            </a:r>
          </a:p>
          <a:p>
            <a:r>
              <a:rPr lang="en-US" altLang="zh-CN" sz="1800" dirty="0" smtClean="0"/>
              <a:t>Class </a:t>
            </a:r>
            <a:r>
              <a:rPr lang="en-US" altLang="zh-CN" sz="1800" dirty="0"/>
              <a:t>1, Wei </a:t>
            </a:r>
            <a:r>
              <a:rPr lang="en-US" altLang="zh-CN" sz="1800" dirty="0" err="1"/>
              <a:t>Zhiyuan</a:t>
            </a:r>
            <a:endParaRPr lang="en-US" altLang="zh-CN" sz="18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213516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3515129"/>
            <a:ext cx="10850564" cy="1626211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altLang="zh-CN" sz="1600" dirty="0" smtClean="0"/>
              <a:t>Quantity </a:t>
            </a:r>
            <a:r>
              <a:rPr lang="en-US" altLang="zh-CN" sz="1600" dirty="0"/>
              <a:t>Theory of </a:t>
            </a:r>
            <a:r>
              <a:rPr lang="en-US" altLang="zh-CN" sz="1600" dirty="0" smtClean="0"/>
              <a:t>Money Basics</a:t>
            </a:r>
          </a:p>
          <a:p>
            <a:pPr marL="228600" indent="-228600">
              <a:buAutoNum type="arabicPeriod"/>
            </a:pPr>
            <a:r>
              <a:rPr lang="en-US" altLang="zh-CN" sz="1600" dirty="0" smtClean="0"/>
              <a:t>Quantity Theory of Money in the Long Run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sz="1600" dirty="0"/>
              <a:t>Quantity Theory of Money in the </a:t>
            </a:r>
            <a:r>
              <a:rPr lang="en-US" altLang="zh-CN" sz="1600" dirty="0" smtClean="0"/>
              <a:t>Short </a:t>
            </a:r>
            <a:r>
              <a:rPr lang="en-US" altLang="zh-CN" sz="1600" dirty="0"/>
              <a:t>Run</a:t>
            </a:r>
          </a:p>
          <a:p>
            <a:pPr marL="228600" indent="-228600">
              <a:buAutoNum type="arabicPeriod"/>
            </a:pPr>
            <a:r>
              <a:rPr lang="en-US" altLang="zh-CN" sz="1600" dirty="0" smtClean="0"/>
              <a:t>Something More</a:t>
            </a:r>
            <a:endParaRPr lang="zh-CN" altLang="en-US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27FD27-693B-4444-9135-DF8B53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/>
            <a:r>
              <a:rPr lang="en-US" altLang="zh-CN" dirty="0"/>
              <a:t>Quantity Theory of Money Basics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446653-69B8-4214-9496-A368611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2642" y="1639019"/>
                <a:ext cx="10386203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Quantity theory of money: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en-US" altLang="zh-CN" sz="2000" dirty="0" smtClean="0"/>
                  <a:t>Transform it into a theory of inflation:</a:t>
                </a:r>
              </a:p>
              <a:p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%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+%∆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=%∆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+%∆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CN" altLang="en-US" sz="2000" dirty="0" smtClean="0"/>
                  <a:t>（</a:t>
                </a:r>
                <a:r>
                  <a:rPr lang="en-US" altLang="zh-CN" sz="2000" dirty="0"/>
                  <a:t> * 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 </m:t>
                      </m:r>
                      <m:r>
                        <a:rPr lang="zh-CN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=%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=%∆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+%∆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%∆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altLang="zh-CN" sz="2000" dirty="0" smtClean="0">
                  <a:ea typeface="Cambria Math"/>
                </a:endParaRPr>
              </a:p>
              <a:p>
                <a:endParaRPr lang="en-US" altLang="zh-CN" sz="2000" dirty="0" smtClean="0">
                  <a:ea typeface="Cambria Math"/>
                </a:endParaRPr>
              </a:p>
              <a:p>
                <a:r>
                  <a:rPr lang="en-US" altLang="zh-CN" sz="2000" dirty="0" smtClean="0">
                    <a:ea typeface="Cambria Math"/>
                  </a:rPr>
                  <a:t>Assuming V is constant: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%∆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−%∆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altLang="zh-CN" sz="2000" dirty="0">
                  <a:ea typeface="Cambria Math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2" y="1639019"/>
                <a:ext cx="10386203" cy="4031873"/>
              </a:xfrm>
              <a:prstGeom prst="rect">
                <a:avLst/>
              </a:prstGeom>
              <a:blipFill rotWithShape="1">
                <a:blip r:embed="rId3"/>
                <a:stretch>
                  <a:fillRect l="-646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7771" y="5753815"/>
            <a:ext cx="5408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（</a:t>
            </a:r>
            <a:r>
              <a:rPr lang="en-US" altLang="zh-CN" sz="1000" dirty="0" smtClean="0"/>
              <a:t>*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Percentage </a:t>
            </a:r>
            <a:r>
              <a:rPr lang="en-US" altLang="zh-CN" sz="1000" dirty="0"/>
              <a:t>Change in (x * y) = (Percentage Change in x</a:t>
            </a:r>
            <a:r>
              <a:rPr lang="en-US" altLang="zh-CN" sz="1000" dirty="0" smtClean="0"/>
              <a:t>) + </a:t>
            </a:r>
            <a:r>
              <a:rPr lang="en-US" altLang="zh-CN" sz="1000" dirty="0"/>
              <a:t>(Percentage Change in y)</a:t>
            </a:r>
            <a:endParaRPr lang="zh-CN" alt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Quantity Theory of Money in the Long </a:t>
            </a:r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649972"/>
              </p:ext>
            </p:extLst>
          </p:nvPr>
        </p:nvGraphicFramePr>
        <p:xfrm>
          <a:off x="1617740" y="1391907"/>
          <a:ext cx="8134710" cy="448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79" y="5156367"/>
            <a:ext cx="975360" cy="9753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95247" y="5916283"/>
            <a:ext cx="65273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Sources: </a:t>
            </a:r>
            <a:r>
              <a:rPr lang="en-US" altLang="zh-CN" sz="800" dirty="0" smtClean="0"/>
              <a:t>Federal </a:t>
            </a:r>
            <a:r>
              <a:rPr lang="en-US" altLang="zh-CN" sz="800" dirty="0"/>
              <a:t>Reserve Bank of St. Louis, FRED database: http://research.stlouisfed </a:t>
            </a:r>
            <a:r>
              <a:rPr lang="en-US" altLang="zh-CN" sz="800" dirty="0" smtClean="0"/>
              <a:t>.</a:t>
            </a:r>
            <a:r>
              <a:rPr lang="en-US" altLang="zh-CN" sz="800" dirty="0"/>
              <a:t>org/fred2/.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37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6236" y="57875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800" dirty="0"/>
              <a:t>Sources: </a:t>
            </a:r>
            <a:r>
              <a:rPr lang="en-US" altLang="zh-CN" sz="800" dirty="0" smtClean="0"/>
              <a:t>International </a:t>
            </a:r>
            <a:r>
              <a:rPr lang="en-US" altLang="zh-CN" sz="800" dirty="0"/>
              <a:t>Financial Statistics. International Monetary Fund, http://www.imfstatistics.org/imf/.</a:t>
            </a:r>
            <a:endParaRPr lang="zh-CN" altLang="en-US" sz="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530" y="5156367"/>
            <a:ext cx="975360" cy="97536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Quantity Theory of Money in the Long 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892818"/>
              </p:ext>
            </p:extLst>
          </p:nvPr>
        </p:nvGraphicFramePr>
        <p:xfrm>
          <a:off x="1975449" y="1354347"/>
          <a:ext cx="747047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8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530" y="5156367"/>
            <a:ext cx="975360" cy="975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Quantity Theory of Money in the Short </a:t>
            </a:r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 descr="C:\Users\Lenovo\Desktop\fig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13" y="1329786"/>
            <a:ext cx="7378657" cy="467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34375" y="1561378"/>
            <a:ext cx="113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 = 0.1130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495247" y="5916283"/>
            <a:ext cx="65273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Sources: </a:t>
            </a:r>
            <a:r>
              <a:rPr lang="en-US" altLang="zh-CN" sz="800" dirty="0" smtClean="0"/>
              <a:t>Federal </a:t>
            </a:r>
            <a:r>
              <a:rPr lang="en-US" altLang="zh-CN" sz="800" dirty="0"/>
              <a:t>Reserve Bank of St. Louis, FRED database: http://research.stlouisfed </a:t>
            </a:r>
            <a:r>
              <a:rPr lang="en-US" altLang="zh-CN" sz="800" dirty="0" smtClean="0"/>
              <a:t>.</a:t>
            </a:r>
            <a:r>
              <a:rPr lang="en-US" altLang="zh-CN" sz="800" dirty="0"/>
              <a:t>org/fred2/.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11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Quantity Theory of Money in the Short Run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6761" y="1906434"/>
            <a:ext cx="101964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Long run</a:t>
            </a:r>
            <a:r>
              <a:rPr lang="en-US" altLang="zh-CN" sz="2400" dirty="0" smtClean="0">
                <a:latin typeface="宋体"/>
                <a:ea typeface="宋体"/>
              </a:rPr>
              <a:t>√     </a:t>
            </a:r>
            <a:r>
              <a:rPr lang="en-US" altLang="zh-CN" sz="2400" dirty="0" smtClean="0"/>
              <a:t>short </a:t>
            </a:r>
            <a:r>
              <a:rPr lang="en-US" altLang="zh-CN" sz="2400" dirty="0"/>
              <a:t>run</a:t>
            </a:r>
            <a:r>
              <a:rPr lang="en-US" altLang="zh-CN" sz="2400" dirty="0" smtClean="0">
                <a:latin typeface="宋体"/>
                <a:ea typeface="宋体"/>
              </a:rPr>
              <a:t>╳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“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nflation </a:t>
            </a:r>
            <a:r>
              <a:rPr lang="en-US" altLang="zh-CN" sz="2400" dirty="0"/>
              <a:t>is always and everywhere a monetary </a:t>
            </a:r>
            <a:r>
              <a:rPr lang="en-US" altLang="zh-CN" sz="2400" dirty="0" smtClean="0"/>
              <a:t>phenomenon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r"/>
            <a:r>
              <a:rPr lang="en-US" altLang="zh-CN" sz="2400" dirty="0"/>
              <a:t>——Milton </a:t>
            </a:r>
            <a:r>
              <a:rPr lang="en-US" altLang="zh-CN" sz="2400" dirty="0" smtClean="0"/>
              <a:t>Friedman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Why not short run?</a:t>
            </a:r>
          </a:p>
        </p:txBody>
      </p:sp>
      <p:pic>
        <p:nvPicPr>
          <p:cNvPr id="8" name="Picture 3" descr="C:\Users\Lenovo\AppData\Local\Microsoft\Windows\INetCache\IE\1N56X2IA\question-423604__18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35" y="2609075"/>
            <a:ext cx="907498" cy="82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530" y="5156367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3692106" y="2412523"/>
            <a:ext cx="3723735" cy="377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92106" y="2078968"/>
            <a:ext cx="3416059" cy="348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692094" y="1915064"/>
            <a:ext cx="2984751" cy="3045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77697"/>
              </p:ext>
            </p:extLst>
          </p:nvPr>
        </p:nvGraphicFramePr>
        <p:xfrm>
          <a:off x="2820837" y="1302594"/>
          <a:ext cx="6581955" cy="3890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3890513" y="4078139"/>
            <a:ext cx="0" cy="210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26236" y="57875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800" dirty="0"/>
              <a:t>Sources: </a:t>
            </a:r>
            <a:r>
              <a:rPr lang="en-US" altLang="zh-CN" sz="800" dirty="0" smtClean="0"/>
              <a:t>International </a:t>
            </a:r>
            <a:r>
              <a:rPr lang="en-US" altLang="zh-CN" sz="800" dirty="0"/>
              <a:t>Financial Statistics. International Monetary Fund, http://www.imfstatistics.org/imf/.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7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More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5992" y="1337095"/>
                <a:ext cx="416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Back to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  </m:t>
                    </m:r>
                    <m:r>
                      <a:rPr lang="en-US" altLang="zh-CN" i="1">
                        <a:latin typeface="Cambria Math"/>
                      </a:rPr>
                      <m:t>%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+%∆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=%∆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+%∆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2" y="1337095"/>
                <a:ext cx="41603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71" t="-8197" r="-29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26747" y="241890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= 0.89668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5247" y="5916283"/>
            <a:ext cx="65273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Sources: </a:t>
            </a:r>
            <a:r>
              <a:rPr lang="en-US" altLang="zh-CN" sz="800" dirty="0" smtClean="0"/>
              <a:t>Federal </a:t>
            </a:r>
            <a:r>
              <a:rPr lang="en-US" altLang="zh-CN" sz="800" dirty="0"/>
              <a:t>Reserve Bank of St. Louis, FRED database: http://research.stlouisfed </a:t>
            </a:r>
            <a:r>
              <a:rPr lang="en-US" altLang="zh-CN" sz="800" dirty="0" smtClean="0"/>
              <a:t>.</a:t>
            </a:r>
            <a:r>
              <a:rPr lang="en-US" altLang="zh-CN" sz="800" dirty="0"/>
              <a:t>org/fred2/.</a:t>
            </a:r>
            <a:endParaRPr lang="zh-CN" altLang="en-US" sz="800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372826"/>
              </p:ext>
            </p:extLst>
          </p:nvPr>
        </p:nvGraphicFramePr>
        <p:xfrm>
          <a:off x="2360690" y="1706427"/>
          <a:ext cx="6774683" cy="398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83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#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1487</TotalTime>
  <Words>427</Words>
  <Application>Microsoft Office PowerPoint</Application>
  <PresentationFormat>自定义</PresentationFormat>
  <Paragraphs>77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主题5</vt:lpstr>
      <vt:lpstr>Testing the quantity theory of money</vt:lpstr>
      <vt:lpstr>Contents</vt:lpstr>
      <vt:lpstr>Quantity Theory of Money Basics</vt:lpstr>
      <vt:lpstr>Quantity Theory of Money in the Long Run</vt:lpstr>
      <vt:lpstr>Quantity Theory of Money in the Long Run</vt:lpstr>
      <vt:lpstr>Quantity Theory of Money in the Short Run</vt:lpstr>
      <vt:lpstr>Quantity Theory of Money in the Short Run</vt:lpstr>
      <vt:lpstr>Something More</vt:lpstr>
      <vt:lpstr>Something More</vt:lpstr>
      <vt:lpstr>Thanks.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Lenovo</cp:lastModifiedBy>
  <cp:revision>38</cp:revision>
  <cp:lastPrinted>2018-02-05T16:00:00Z</cp:lastPrinted>
  <dcterms:created xsi:type="dcterms:W3CDTF">2018-02-05T16:00:00Z</dcterms:created>
  <dcterms:modified xsi:type="dcterms:W3CDTF">2020-05-21T08:01:30Z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