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E8854-0021-42FB-90AC-DBBE0590711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F0076-0E9E-47BA-9C1B-7CB63D423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https://www.cell.com/joule/fulltext/S2542-43511830225-3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F0076-0E9E-47BA-9C1B-7CB63D423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ADD71-F465-2E8B-40C3-0EA0F413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6D3E71-3307-B718-52CD-CC64CBB89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34FB34-D335-3FD6-83E6-41794DC96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https://www.cell.com/joule/fulltext/S2542-43511830225-3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AA3B9-4EBF-05A4-6707-321D3D5EF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F0076-0E9E-47BA-9C1B-7CB63D423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556B-D061-844C-EA67-46FA36C85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1EAA-9839-6653-1867-A4A3B455B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070F-196A-DDEB-34E4-9919E0B1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1220-0D1C-4451-7FF0-D8E1415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7FCF-F343-D6D1-7C87-C2E29E3E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ECB-C028-0082-F62E-FF1892CC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12EB0-D197-6BD1-DB18-00F7FC4A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162A-F3AB-9EE6-1ECC-C1C10C51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EE4A-CB4E-9545-1C07-C5925286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E0D2E-7DAB-FB5B-A29C-2B11690A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5931D-0727-37CE-C5FB-2BF1703F9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7D3D8-3457-5894-8DFF-34345357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853D-D423-E3CB-09A0-72B9C5AD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07DF-E8C5-166B-A54B-517E6411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BA2C-73D8-9B79-7A43-1D6D7D86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9E4-2E24-5E67-C44F-519B625F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2464-FD8A-F1BD-C6CC-AE068DB1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59B1-5E98-0609-A4FD-BCE7A620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F69F-C8FF-F985-339A-95B646CC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E1E4-CBFA-57DB-D435-DC32332F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8BB6-6989-87F5-9E66-B41F1596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64FC-31F0-40B4-BEF7-B3D51CCC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B3E4-2392-BADD-FAE0-3973F592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7D3C-03C4-C0BF-DBA1-AA89AF4D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D30C-1D0E-30C1-B0D6-BA3F23DA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1DA0-3C1E-CD16-86CE-B15BB008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4680-AAE9-27CB-74D2-AC9E7DEEE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0DCA-CAA5-8846-D8C0-24924FF4C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E360-A45C-2E08-315D-A9357804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DC6A-16E6-CE31-E777-646577A3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9699-A89D-46E5-B0A0-6EF315D3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BB42-E60C-F9D5-E36D-06975A52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FCC8-5506-BEF1-3276-ED3EDA45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33D5D-D4FC-B50D-F6F7-E00777A9D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C0407-DCEB-F257-8621-877DE0CAE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71287-92AB-C6E9-ABFB-C8F049E80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5B18B-CDBC-21DE-36B1-8423F00F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3A0C4-64FF-353D-9EFF-D911CC00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E6C6C-3A57-EBBD-43D6-52FD76A1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7AB8-5933-4139-BFDD-D9D97774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45082-E691-058A-A959-AC309237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85524-CA2B-6B95-F893-4C4146A4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314AF-43A7-A26D-6E8A-7C2D747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FB451-F801-982C-C75B-33B6FD31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7ABBB-1C0D-380F-F651-40A492A0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F9BF9-F003-ECDD-F79E-449F2DE7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1AC9-2C18-E80E-85CA-05F28773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E208-15B7-251E-674D-1EF134AA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C62DE-5BF9-B2CA-9243-0CF4389F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16BEE-6463-C40B-86FA-2FFE1B12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A05AA-D2E0-8BEF-B98D-D87C044E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CB7A-ED26-B7BD-1BA4-48CA8BBA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0908-9F43-90DB-06DE-65592C27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A5B59-5DFD-BFA0-62B6-91FE0CF37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33EC7-82EC-A7A3-C4E1-5EAD8937C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E8619-D415-CAE1-D6F8-92F3A2DB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93070-6849-B641-817D-EE7D91AC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1760-30A1-D939-24AF-A2B19CF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A227C-8EB6-6CD4-79B6-ADB8DFCA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CF2D7-B2AC-23AC-4A37-C4B9C2FE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C4C2-E5D0-B84A-8F00-661995E7A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AFD02-68BB-486F-8518-C8633E45852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8EAB-A139-34F4-F1D2-2E9EE103B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3FB1-6606-747C-8C4B-846907B7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E1BB2-FA63-4CD4-9C54-AECABAA5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2D48-A55D-64FA-7AA4-5EB3D5B86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DAC modeling using MATLAB </a:t>
            </a:r>
            <a:r>
              <a:rPr lang="en-US" dirty="0" err="1"/>
              <a:t>Simscape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81665-CA7C-2418-964E-1F57FB0AC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Zhiyuan Fan 2024-11-11</a:t>
            </a:r>
          </a:p>
        </p:txBody>
      </p:sp>
    </p:spTree>
    <p:extLst>
      <p:ext uri="{BB962C8B-B14F-4D97-AF65-F5344CB8AC3E}">
        <p14:creationId xmlns:p14="http://schemas.microsoft.com/office/powerpoint/2010/main" val="255804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1A63-B858-0384-39E8-145FA918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Liquid solvent DAC (continuous)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E167A-9856-9CA1-8A70-379FB1C95B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8378" y="191677"/>
            <a:ext cx="8723622" cy="632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0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52B43-1840-56F6-2F0D-BDE3D78D0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CC3F-8B58-5DBD-667A-8D12C1DD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Solid </a:t>
            </a:r>
            <a:r>
              <a:rPr lang="en-US" sz="2600" dirty="0">
                <a:solidFill>
                  <a:srgbClr val="FFFFFF"/>
                </a:solidFill>
              </a:rPr>
              <a:t>sorbents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DAC (</a:t>
            </a:r>
            <a:r>
              <a:rPr lang="en-US" sz="2600" dirty="0">
                <a:solidFill>
                  <a:srgbClr val="FFFFFF"/>
                </a:solidFill>
              </a:rPr>
              <a:t>cyclic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E64031-813C-EA29-9874-262DB86A0A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49" y="1196623"/>
            <a:ext cx="8134121" cy="52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3506-38FF-7AD5-E81F-3A1C2050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Centrifugal Fan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40FA-D067-7F24-5BB6-2D1E351C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50</Words>
  <Application>Microsoft Office PowerPoint</Application>
  <PresentationFormat>Widescreen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DAC modeling using MATLAB Simscape</vt:lpstr>
      <vt:lpstr>Liquid solvent DAC (continuous)</vt:lpstr>
      <vt:lpstr>Solid sorbents DAC (cyclic)</vt:lpstr>
      <vt:lpstr>Centrifugal Fan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Zhiyuan Fan</dc:creator>
  <cp:lastModifiedBy>Zhiyuan Fan</cp:lastModifiedBy>
  <cp:revision>11</cp:revision>
  <dcterms:created xsi:type="dcterms:W3CDTF">2024-11-11T20:12:36Z</dcterms:created>
  <dcterms:modified xsi:type="dcterms:W3CDTF">2024-11-11T22:51:34Z</dcterms:modified>
</cp:coreProperties>
</file>