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1"/>
    <p:sldMasterId id="2147483746" r:id="rId2"/>
    <p:sldMasterId id="2147483731" r:id="rId3"/>
    <p:sldMasterId id="2147483939" r:id="rId4"/>
  </p:sldMasterIdLst>
  <p:notesMasterIdLst>
    <p:notesMasterId r:id="rId6"/>
  </p:notesMasterIdLst>
  <p:sldIdLst>
    <p:sldId id="257" r:id="rId5"/>
  </p:sldIdLst>
  <p:sldSz cx="47548800" cy="32918400"/>
  <p:notesSz cx="6858000" cy="9144000"/>
  <p:defaultTextStyle>
    <a:defPPr>
      <a:defRPr lang="en-US"/>
    </a:defPPr>
    <a:lvl1pPr algn="l" rtl="0" eaLnBrk="0" fontAlgn="base" hangingPunct="0">
      <a:spcBef>
        <a:spcPct val="0"/>
      </a:spcBef>
      <a:spcAft>
        <a:spcPct val="0"/>
      </a:spcAft>
      <a:defRPr sz="2900" kern="1200">
        <a:solidFill>
          <a:schemeClr val="tx1"/>
        </a:solidFill>
        <a:latin typeface="Arial Narrow" panose="020B0606020202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900" kern="1200">
        <a:solidFill>
          <a:schemeClr val="tx1"/>
        </a:solidFill>
        <a:latin typeface="Arial Narrow" panose="020B0606020202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900" kern="1200">
        <a:solidFill>
          <a:schemeClr val="tx1"/>
        </a:solidFill>
        <a:latin typeface="Arial Narrow" panose="020B0606020202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900" kern="1200">
        <a:solidFill>
          <a:schemeClr val="tx1"/>
        </a:solidFill>
        <a:latin typeface="Arial Narrow" panose="020B0606020202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900" kern="1200">
        <a:solidFill>
          <a:schemeClr val="tx1"/>
        </a:solidFill>
        <a:latin typeface="Arial Narrow" panose="020B0606020202030204" pitchFamily="34" charset="0"/>
        <a:ea typeface="ＭＳ Ｐゴシック" panose="020B0600070205080204" pitchFamily="34" charset="-128"/>
        <a:cs typeface="+mn-cs"/>
      </a:defRPr>
    </a:lvl5pPr>
    <a:lvl6pPr marL="2286000" algn="l" defTabSz="914400" rtl="0" eaLnBrk="1" latinLnBrk="0" hangingPunct="1">
      <a:defRPr sz="2900" kern="1200">
        <a:solidFill>
          <a:schemeClr val="tx1"/>
        </a:solidFill>
        <a:latin typeface="Arial Narrow" panose="020B0606020202030204" pitchFamily="34" charset="0"/>
        <a:ea typeface="ＭＳ Ｐゴシック" panose="020B0600070205080204" pitchFamily="34" charset="-128"/>
        <a:cs typeface="+mn-cs"/>
      </a:defRPr>
    </a:lvl6pPr>
    <a:lvl7pPr marL="2743200" algn="l" defTabSz="914400" rtl="0" eaLnBrk="1" latinLnBrk="0" hangingPunct="1">
      <a:defRPr sz="2900" kern="1200">
        <a:solidFill>
          <a:schemeClr val="tx1"/>
        </a:solidFill>
        <a:latin typeface="Arial Narrow" panose="020B0606020202030204" pitchFamily="34" charset="0"/>
        <a:ea typeface="ＭＳ Ｐゴシック" panose="020B0600070205080204" pitchFamily="34" charset="-128"/>
        <a:cs typeface="+mn-cs"/>
      </a:defRPr>
    </a:lvl7pPr>
    <a:lvl8pPr marL="3200400" algn="l" defTabSz="914400" rtl="0" eaLnBrk="1" latinLnBrk="0" hangingPunct="1">
      <a:defRPr sz="2900" kern="1200">
        <a:solidFill>
          <a:schemeClr val="tx1"/>
        </a:solidFill>
        <a:latin typeface="Arial Narrow" panose="020B0606020202030204" pitchFamily="34" charset="0"/>
        <a:ea typeface="ＭＳ Ｐゴシック" panose="020B0600070205080204" pitchFamily="34" charset="-128"/>
        <a:cs typeface="+mn-cs"/>
      </a:defRPr>
    </a:lvl8pPr>
    <a:lvl9pPr marL="3657600" algn="l" defTabSz="914400" rtl="0" eaLnBrk="1" latinLnBrk="0" hangingPunct="1">
      <a:defRPr sz="2900" kern="1200">
        <a:solidFill>
          <a:schemeClr val="tx1"/>
        </a:solidFill>
        <a:latin typeface="Arial Narrow" panose="020B0606020202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552" userDrawn="1">
          <p15:clr>
            <a:srgbClr val="A4A3A4"/>
          </p15:clr>
        </p15:guide>
        <p15:guide id="2" orient="horz" pos="20285" userDrawn="1">
          <p15:clr>
            <a:srgbClr val="A4A3A4"/>
          </p15:clr>
        </p15:guide>
        <p15:guide id="3" pos="473" userDrawn="1">
          <p15:clr>
            <a:srgbClr val="A4A3A4"/>
          </p15:clr>
        </p15:guide>
        <p15:guide id="4" pos="7285" userDrawn="1">
          <p15:clr>
            <a:srgbClr val="A4A3A4"/>
          </p15:clr>
        </p15:guide>
        <p15:guide id="5" pos="7841" userDrawn="1">
          <p15:clr>
            <a:srgbClr val="A4A3A4"/>
          </p15:clr>
        </p15:guide>
        <p15:guide id="6" pos="14653" userDrawn="1">
          <p15:clr>
            <a:srgbClr val="A4A3A4"/>
          </p15:clr>
        </p15:guide>
        <p15:guide id="7" pos="15199" userDrawn="1">
          <p15:clr>
            <a:srgbClr val="A4A3A4"/>
          </p15:clr>
        </p15:guide>
        <p15:guide id="8" pos="22011" userDrawn="1">
          <p15:clr>
            <a:srgbClr val="A4A3A4"/>
          </p15:clr>
        </p15:guide>
        <p15:guide id="9" pos="22573" userDrawn="1">
          <p15:clr>
            <a:srgbClr val="A4A3A4"/>
          </p15:clr>
        </p15:guide>
        <p15:guide id="10" pos="293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9D9"/>
    <a:srgbClr val="993300"/>
    <a:srgbClr val="FF9900"/>
    <a:srgbClr val="CC0000"/>
    <a:srgbClr val="0066FF"/>
    <a:srgbClr val="081E60"/>
    <a:srgbClr val="003366"/>
    <a:srgbClr val="041A9B"/>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00" autoAdjust="0"/>
    <p:restoredTop sz="94343" autoAdjust="0"/>
  </p:normalViewPr>
  <p:slideViewPr>
    <p:cSldViewPr snapToGrid="0" snapToObjects="1">
      <p:cViewPr varScale="1">
        <p:scale>
          <a:sx n="15" d="100"/>
          <a:sy n="15" d="100"/>
        </p:scale>
        <p:origin x="1416" y="132"/>
      </p:cViewPr>
      <p:guideLst>
        <p:guide orient="horz" pos="3552"/>
        <p:guide orient="horz" pos="20285"/>
        <p:guide pos="473"/>
        <p:guide pos="7285"/>
        <p:guide pos="7841"/>
        <p:guide pos="14653"/>
        <p:guide pos="15199"/>
        <p:guide pos="22011"/>
        <p:guide pos="22573"/>
        <p:guide pos="29385"/>
      </p:guideLst>
    </p:cSldViewPr>
  </p:slideViewPr>
  <p:notesTextViewPr>
    <p:cViewPr>
      <p:scale>
        <a:sx n="100" d="100"/>
        <a:sy n="100" d="100"/>
      </p:scale>
      <p:origin x="0" y="0"/>
    </p:cViewPr>
  </p:notesTextViewPr>
  <p:sorterViewPr>
    <p:cViewPr>
      <p:scale>
        <a:sx n="66" d="100"/>
        <a:sy n="66" d="100"/>
      </p:scale>
      <p:origin x="0" y="21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CFA188-469B-44D9-A8CE-D69725DC160A}" type="doc">
      <dgm:prSet loTypeId="urn:microsoft.com/office/officeart/2005/8/layout/venn1" loCatId="relationship" qsTypeId="urn:microsoft.com/office/officeart/2005/8/quickstyle/simple5" qsCatId="simple" csTypeId="urn:microsoft.com/office/officeart/2005/8/colors/accent1_2" csCatId="accent1" phldr="1"/>
      <dgm:spPr/>
    </dgm:pt>
    <dgm:pt modelId="{42838F0C-E374-43D8-B1DB-6C93739FA147}">
      <dgm:prSet phldrT="[文本]" custT="1"/>
      <dgm:spPr>
        <a:solidFill>
          <a:srgbClr val="FFFF00">
            <a:alpha val="69020"/>
          </a:srgbClr>
        </a:solidFill>
      </dgm:spPr>
      <dgm:t>
        <a:bodyPr/>
        <a:lstStyle/>
        <a:p>
          <a:pPr algn="ctr"/>
          <a:r>
            <a:rPr lang="en-US" altLang="en-US" sz="1800" dirty="0"/>
            <a:t>Differentially expressed mRNA and proteins</a:t>
          </a:r>
          <a:endParaRPr lang="zh-CN" altLang="en-US" sz="1800" dirty="0"/>
        </a:p>
      </dgm:t>
    </dgm:pt>
    <dgm:pt modelId="{768688B0-FC8B-40F6-9606-C128A5D46577}" type="sibTrans" cxnId="{98C2621F-E872-4448-83C7-8D8D1E8A915D}">
      <dgm:prSet/>
      <dgm:spPr/>
      <dgm:t>
        <a:bodyPr/>
        <a:lstStyle/>
        <a:p>
          <a:endParaRPr lang="zh-CN" altLang="en-US"/>
        </a:p>
      </dgm:t>
    </dgm:pt>
    <dgm:pt modelId="{895774B9-DA27-4AB9-9505-6FA7C4C26C96}" type="parTrans" cxnId="{98C2621F-E872-4448-83C7-8D8D1E8A915D}">
      <dgm:prSet/>
      <dgm:spPr/>
      <dgm:t>
        <a:bodyPr/>
        <a:lstStyle/>
        <a:p>
          <a:endParaRPr lang="zh-CN" altLang="en-US"/>
        </a:p>
      </dgm:t>
    </dgm:pt>
    <dgm:pt modelId="{9E97EA09-DB6E-406F-8344-96C1F6D5FF77}">
      <dgm:prSet phldrT="[文本]" custT="1"/>
      <dgm:spPr>
        <a:solidFill>
          <a:srgbClr val="0070C0">
            <a:alpha val="69804"/>
          </a:srgbClr>
        </a:solidFill>
      </dgm:spPr>
      <dgm:t>
        <a:bodyPr/>
        <a:lstStyle/>
        <a:p>
          <a:pPr algn="ctr"/>
          <a:r>
            <a:rPr lang="en-US" altLang="en-US" sz="1800" dirty="0"/>
            <a:t>Feature genes (</a:t>
          </a:r>
          <a:r>
            <a:rPr lang="en-US" altLang="zh-CN" sz="1800" dirty="0"/>
            <a:t>mRNA and proteins)</a:t>
          </a:r>
          <a:endParaRPr lang="zh-CN" altLang="en-US" sz="1800" dirty="0"/>
        </a:p>
      </dgm:t>
    </dgm:pt>
    <dgm:pt modelId="{E95651F8-A49E-4B88-A460-19BE13DDDE0C}" type="sibTrans" cxnId="{1B4AC3FC-7129-4BAB-9D46-68946764A5F7}">
      <dgm:prSet/>
      <dgm:spPr/>
      <dgm:t>
        <a:bodyPr/>
        <a:lstStyle/>
        <a:p>
          <a:endParaRPr lang="zh-CN" altLang="en-US"/>
        </a:p>
      </dgm:t>
    </dgm:pt>
    <dgm:pt modelId="{AC3FD662-65DB-4655-A16F-6FDA5AA4A9C9}" type="parTrans" cxnId="{1B4AC3FC-7129-4BAB-9D46-68946764A5F7}">
      <dgm:prSet/>
      <dgm:spPr/>
      <dgm:t>
        <a:bodyPr/>
        <a:lstStyle/>
        <a:p>
          <a:endParaRPr lang="zh-CN" altLang="en-US"/>
        </a:p>
      </dgm:t>
    </dgm:pt>
    <dgm:pt modelId="{24C78153-FAD4-481C-92F9-D5ED332440C0}" type="pres">
      <dgm:prSet presAssocID="{7BCFA188-469B-44D9-A8CE-D69725DC160A}" presName="compositeShape" presStyleCnt="0">
        <dgm:presLayoutVars>
          <dgm:chMax val="7"/>
          <dgm:dir/>
          <dgm:resizeHandles val="exact"/>
        </dgm:presLayoutVars>
      </dgm:prSet>
      <dgm:spPr/>
    </dgm:pt>
    <dgm:pt modelId="{DC9C135C-93D2-4B6D-9B75-323845E38D72}" type="pres">
      <dgm:prSet presAssocID="{42838F0C-E374-43D8-B1DB-6C93739FA147}" presName="circ1" presStyleLbl="vennNode1" presStyleIdx="0" presStyleCnt="2" custLinFactNeighborX="660" custLinFactNeighborY="780"/>
      <dgm:spPr/>
    </dgm:pt>
    <dgm:pt modelId="{D853005B-C668-4204-A47B-07E025AEE33E}" type="pres">
      <dgm:prSet presAssocID="{42838F0C-E374-43D8-B1DB-6C93739FA147}" presName="circ1Tx" presStyleLbl="revTx" presStyleIdx="0" presStyleCnt="0">
        <dgm:presLayoutVars>
          <dgm:chMax val="0"/>
          <dgm:chPref val="0"/>
          <dgm:bulletEnabled val="1"/>
        </dgm:presLayoutVars>
      </dgm:prSet>
      <dgm:spPr/>
    </dgm:pt>
    <dgm:pt modelId="{005CB94D-5D0D-4564-A10B-DCBCC1891DAA}" type="pres">
      <dgm:prSet presAssocID="{9E97EA09-DB6E-406F-8344-96C1F6D5FF77}" presName="circ2" presStyleLbl="vennNode1" presStyleIdx="1" presStyleCnt="2" custLinFactNeighborX="4054" custLinFactNeighborY="2562"/>
      <dgm:spPr/>
    </dgm:pt>
    <dgm:pt modelId="{F879B462-12D8-4C84-ABDB-8BB6C14FDFD2}" type="pres">
      <dgm:prSet presAssocID="{9E97EA09-DB6E-406F-8344-96C1F6D5FF77}" presName="circ2Tx" presStyleLbl="revTx" presStyleIdx="0" presStyleCnt="0">
        <dgm:presLayoutVars>
          <dgm:chMax val="0"/>
          <dgm:chPref val="0"/>
          <dgm:bulletEnabled val="1"/>
        </dgm:presLayoutVars>
      </dgm:prSet>
      <dgm:spPr/>
    </dgm:pt>
  </dgm:ptLst>
  <dgm:cxnLst>
    <dgm:cxn modelId="{98C2621F-E872-4448-83C7-8D8D1E8A915D}" srcId="{7BCFA188-469B-44D9-A8CE-D69725DC160A}" destId="{42838F0C-E374-43D8-B1DB-6C93739FA147}" srcOrd="0" destOrd="0" parTransId="{895774B9-DA27-4AB9-9505-6FA7C4C26C96}" sibTransId="{768688B0-FC8B-40F6-9606-C128A5D46577}"/>
    <dgm:cxn modelId="{2096B54E-4A1B-433A-8D15-4FC6A3D1AF37}" type="presOf" srcId="{42838F0C-E374-43D8-B1DB-6C93739FA147}" destId="{DC9C135C-93D2-4B6D-9B75-323845E38D72}" srcOrd="0" destOrd="0" presId="urn:microsoft.com/office/officeart/2005/8/layout/venn1"/>
    <dgm:cxn modelId="{79F9B89E-66E4-4497-A72A-FDC5A13ACD93}" type="presOf" srcId="{7BCFA188-469B-44D9-A8CE-D69725DC160A}" destId="{24C78153-FAD4-481C-92F9-D5ED332440C0}" srcOrd="0" destOrd="0" presId="urn:microsoft.com/office/officeart/2005/8/layout/venn1"/>
    <dgm:cxn modelId="{3B6923DC-3E44-47BF-B33F-2CB3AEA9F0AC}" type="presOf" srcId="{9E97EA09-DB6E-406F-8344-96C1F6D5FF77}" destId="{005CB94D-5D0D-4564-A10B-DCBCC1891DAA}" srcOrd="0" destOrd="0" presId="urn:microsoft.com/office/officeart/2005/8/layout/venn1"/>
    <dgm:cxn modelId="{418637F3-322C-4FEF-84F4-1A7BC7E9BCB6}" type="presOf" srcId="{9E97EA09-DB6E-406F-8344-96C1F6D5FF77}" destId="{F879B462-12D8-4C84-ABDB-8BB6C14FDFD2}" srcOrd="1" destOrd="0" presId="urn:microsoft.com/office/officeart/2005/8/layout/venn1"/>
    <dgm:cxn modelId="{48159CFC-BD49-4942-8E06-28B2DFEC285B}" type="presOf" srcId="{42838F0C-E374-43D8-B1DB-6C93739FA147}" destId="{D853005B-C668-4204-A47B-07E025AEE33E}" srcOrd="1" destOrd="0" presId="urn:microsoft.com/office/officeart/2005/8/layout/venn1"/>
    <dgm:cxn modelId="{1B4AC3FC-7129-4BAB-9D46-68946764A5F7}" srcId="{7BCFA188-469B-44D9-A8CE-D69725DC160A}" destId="{9E97EA09-DB6E-406F-8344-96C1F6D5FF77}" srcOrd="1" destOrd="0" parTransId="{AC3FD662-65DB-4655-A16F-6FDA5AA4A9C9}" sibTransId="{E95651F8-A49E-4B88-A460-19BE13DDDE0C}"/>
    <dgm:cxn modelId="{E0F4031C-31EA-49AA-AF2A-59F3FDCD6ED7}" type="presParOf" srcId="{24C78153-FAD4-481C-92F9-D5ED332440C0}" destId="{DC9C135C-93D2-4B6D-9B75-323845E38D72}" srcOrd="0" destOrd="0" presId="urn:microsoft.com/office/officeart/2005/8/layout/venn1"/>
    <dgm:cxn modelId="{0AB141C4-BD62-4470-AAFE-150FB77D2706}" type="presParOf" srcId="{24C78153-FAD4-481C-92F9-D5ED332440C0}" destId="{D853005B-C668-4204-A47B-07E025AEE33E}" srcOrd="1" destOrd="0" presId="urn:microsoft.com/office/officeart/2005/8/layout/venn1"/>
    <dgm:cxn modelId="{D5AC6449-AF93-4CBF-A0FC-E807CC19D102}" type="presParOf" srcId="{24C78153-FAD4-481C-92F9-D5ED332440C0}" destId="{005CB94D-5D0D-4564-A10B-DCBCC1891DAA}" srcOrd="2" destOrd="0" presId="urn:microsoft.com/office/officeart/2005/8/layout/venn1"/>
    <dgm:cxn modelId="{42C72BFC-082C-43E7-82CA-5F018E00EFD8}" type="presParOf" srcId="{24C78153-FAD4-481C-92F9-D5ED332440C0}" destId="{F879B462-12D8-4C84-ABDB-8BB6C14FDFD2}" srcOrd="3" destOrd="0" presId="urn:microsoft.com/office/officeart/2005/8/layout/venn1"/>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9C135C-93D2-4B6D-9B75-323845E38D72}">
      <dsp:nvSpPr>
        <dsp:cNvPr id="0" name=""/>
        <dsp:cNvSpPr/>
      </dsp:nvSpPr>
      <dsp:spPr>
        <a:xfrm>
          <a:off x="98462" y="326572"/>
          <a:ext cx="2088706" cy="2088706"/>
        </a:xfrm>
        <a:prstGeom prst="ellipse">
          <a:avLst/>
        </a:prstGeom>
        <a:solidFill>
          <a:srgbClr val="FFFF00">
            <a:alpha val="6902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Differentially expressed mRNA and proteins</a:t>
          </a:r>
          <a:endParaRPr lang="zh-CN" altLang="en-US" sz="1800" kern="1200" dirty="0"/>
        </a:p>
      </dsp:txBody>
      <dsp:txXfrm>
        <a:off x="390128" y="572875"/>
        <a:ext cx="1204299" cy="1596099"/>
      </dsp:txXfrm>
    </dsp:sp>
    <dsp:sp modelId="{005CB94D-5D0D-4564-A10B-DCBCC1891DAA}">
      <dsp:nvSpPr>
        <dsp:cNvPr id="0" name=""/>
        <dsp:cNvSpPr/>
      </dsp:nvSpPr>
      <dsp:spPr>
        <a:xfrm>
          <a:off x="1674727" y="363792"/>
          <a:ext cx="2088706" cy="2088706"/>
        </a:xfrm>
        <a:prstGeom prst="ellipse">
          <a:avLst/>
        </a:prstGeom>
        <a:solidFill>
          <a:srgbClr val="0070C0">
            <a:alpha val="69804"/>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Feature genes (</a:t>
          </a:r>
          <a:r>
            <a:rPr lang="en-US" altLang="zh-CN" sz="1800" kern="1200" dirty="0"/>
            <a:t>mRNA and proteins)</a:t>
          </a:r>
          <a:endParaRPr lang="zh-CN" altLang="en-US" sz="1800" kern="1200" dirty="0"/>
        </a:p>
      </dsp:txBody>
      <dsp:txXfrm>
        <a:off x="2267468" y="610096"/>
        <a:ext cx="1204299" cy="1596099"/>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pitchFamily="-123" charset="-128"/>
              </a:defRPr>
            </a:lvl1pPr>
          </a:lstStyle>
          <a:p>
            <a:pPr>
              <a:defRPr/>
            </a:pPr>
            <a:endParaRPr lang="en-US" altLang="en-US"/>
          </a:p>
        </p:txBody>
      </p:sp>
      <p:sp>
        <p:nvSpPr>
          <p:cNvPr id="150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pitchFamily="-123" charset="-128"/>
              </a:defRPr>
            </a:lvl1pPr>
          </a:lstStyle>
          <a:p>
            <a:pPr>
              <a:defRPr/>
            </a:pPr>
            <a:endParaRPr lang="en-US" altLang="en-US"/>
          </a:p>
        </p:txBody>
      </p:sp>
      <p:sp>
        <p:nvSpPr>
          <p:cNvPr id="9220"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pitchFamily="-123" charset="-128"/>
              </a:defRPr>
            </a:lvl1pPr>
          </a:lstStyle>
          <a:p>
            <a:pPr>
              <a:defRPr/>
            </a:pPr>
            <a:endParaRPr lang="en-US" altLang="en-US"/>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F3C1E207-5919-4034-9FD6-AC05FA183702}" type="slidenum">
              <a:rPr lang="en-US" altLang="en-US"/>
              <a:pPr>
                <a:defRPr/>
              </a:pPr>
              <a:t>‹#›</a:t>
            </a:fld>
            <a:endParaRPr lang="en-US" altLang="en-US"/>
          </a:p>
        </p:txBody>
      </p:sp>
    </p:spTree>
    <p:extLst>
      <p:ext uri="{BB962C8B-B14F-4D97-AF65-F5344CB8AC3E}">
        <p14:creationId xmlns:p14="http://schemas.microsoft.com/office/powerpoint/2010/main" val="26563991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61" charset="0"/>
        <a:ea typeface="ＭＳ Ｐゴシック" pitchFamily="108" charset="-128"/>
        <a:cs typeface="ＭＳ Ｐゴシック" pitchFamily="108" charset="-128"/>
      </a:defRPr>
    </a:lvl1pPr>
    <a:lvl2pPr marL="457200" algn="l" rtl="0" eaLnBrk="0" fontAlgn="base" hangingPunct="0">
      <a:spcBef>
        <a:spcPct val="30000"/>
      </a:spcBef>
      <a:spcAft>
        <a:spcPct val="0"/>
      </a:spcAft>
      <a:defRPr sz="1200" kern="1200">
        <a:solidFill>
          <a:schemeClr val="tx1"/>
        </a:solidFill>
        <a:latin typeface="Arial" pitchFamily="61" charset="0"/>
        <a:ea typeface="ＭＳ Ｐゴシック" pitchFamily="61" charset="-128"/>
        <a:cs typeface="+mn-cs"/>
      </a:defRPr>
    </a:lvl2pPr>
    <a:lvl3pPr marL="914400" algn="l" rtl="0" eaLnBrk="0" fontAlgn="base" hangingPunct="0">
      <a:spcBef>
        <a:spcPct val="30000"/>
      </a:spcBef>
      <a:spcAft>
        <a:spcPct val="0"/>
      </a:spcAft>
      <a:defRPr sz="1200" kern="1200">
        <a:solidFill>
          <a:schemeClr val="tx1"/>
        </a:solidFill>
        <a:latin typeface="Arial" pitchFamily="61" charset="0"/>
        <a:ea typeface="ＭＳ Ｐゴシック" pitchFamily="61" charset="-128"/>
        <a:cs typeface="+mn-cs"/>
      </a:defRPr>
    </a:lvl3pPr>
    <a:lvl4pPr marL="1371600" algn="l" rtl="0" eaLnBrk="0" fontAlgn="base" hangingPunct="0">
      <a:spcBef>
        <a:spcPct val="30000"/>
      </a:spcBef>
      <a:spcAft>
        <a:spcPct val="0"/>
      </a:spcAft>
      <a:defRPr sz="1200" kern="1200">
        <a:solidFill>
          <a:schemeClr val="tx1"/>
        </a:solidFill>
        <a:latin typeface="Arial" pitchFamily="61" charset="0"/>
        <a:ea typeface="ＭＳ Ｐゴシック" pitchFamily="61" charset="-128"/>
        <a:cs typeface="+mn-cs"/>
      </a:defRPr>
    </a:lvl4pPr>
    <a:lvl5pPr marL="1828800" algn="l" rtl="0" eaLnBrk="0" fontAlgn="base" hangingPunct="0">
      <a:spcBef>
        <a:spcPct val="30000"/>
      </a:spcBef>
      <a:spcAft>
        <a:spcPct val="0"/>
      </a:spcAft>
      <a:defRPr sz="1200" kern="1200">
        <a:solidFill>
          <a:schemeClr val="tx1"/>
        </a:solidFill>
        <a:latin typeface="Arial" pitchFamily="61" charset="0"/>
        <a:ea typeface="ＭＳ Ｐゴシック" pitchFamily="6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37931725" indent="-3747452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marL="0" marR="0" lvl="0" indent="0" algn="r" defTabSz="2194789" rtl="0" eaLnBrk="1" fontAlgn="auto" latinLnBrk="0" hangingPunct="1">
              <a:lnSpc>
                <a:spcPct val="100000"/>
              </a:lnSpc>
              <a:spcBef>
                <a:spcPct val="0"/>
              </a:spcBef>
              <a:spcAft>
                <a:spcPts val="0"/>
              </a:spcAft>
              <a:buClrTx/>
              <a:buSzTx/>
              <a:buFontTx/>
              <a:buNone/>
              <a:tabLst/>
              <a:defRPr/>
            </a:pPr>
            <a:fld id="{9AD7E09B-786D-4DC0-BA06-69F362984755}"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ＭＳ Ｐゴシック" panose="020B0600070205080204" pitchFamily="34" charset="-128"/>
                <a:cs typeface="+mn-cs"/>
              </a:rPr>
              <a:pPr marL="0" marR="0" lvl="0" indent="0" algn="r" defTabSz="2194789" rtl="0" eaLnBrk="1" fontAlgn="auto" latinLnBrk="0" hangingPunct="1">
                <a:lnSpc>
                  <a:spcPct val="100000"/>
                </a:lnSpc>
                <a:spcBef>
                  <a:spcPct val="0"/>
                </a:spcBef>
                <a:spcAft>
                  <a:spcPts val="0"/>
                </a:spcAft>
                <a:buClrTx/>
                <a:buSzTx/>
                <a:buFontTx/>
                <a:buNone/>
                <a:tabLst/>
                <a:defRPr/>
              </a:pPr>
              <a:t>1</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1267" name="Rectangle 2"/>
          <p:cNvSpPr>
            <a:spLocks noGrp="1" noRot="1" noChangeAspect="1" noChangeArrowheads="1" noTextEdit="1"/>
          </p:cNvSpPr>
          <p:nvPr>
            <p:ph type="sldImg"/>
          </p:nvPr>
        </p:nvSpPr>
        <p:spPr>
          <a:xfrm>
            <a:off x="952500" y="685800"/>
            <a:ext cx="4953000" cy="3429000"/>
          </a:xfrm>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47179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 Placeholder 2"/>
          <p:cNvSpPr txBox="1">
            <a:spLocks/>
          </p:cNvSpPr>
          <p:nvPr userDrawn="1"/>
        </p:nvSpPr>
        <p:spPr>
          <a:xfrm>
            <a:off x="1626924" y="6329370"/>
            <a:ext cx="21008976" cy="3070225"/>
          </a:xfrm>
          <a:prstGeom prst="rect">
            <a:avLst/>
          </a:prstGeom>
        </p:spPr>
        <p:txBody>
          <a:bodyPr anchor="b"/>
          <a:lstStyle>
            <a:lvl1pPr eaLnBrk="0" hangingPunct="0">
              <a:defRPr sz="2900">
                <a:solidFill>
                  <a:schemeClr val="tx1"/>
                </a:solidFill>
                <a:latin typeface="Arial Narrow" pitchFamily="-123" charset="0"/>
                <a:ea typeface="ＭＳ Ｐゴシック" pitchFamily="-123" charset="-128"/>
              </a:defRPr>
            </a:lvl1pPr>
            <a:lvl2pPr marL="37931725" indent="-37474525" eaLnBrk="0" hangingPunct="0">
              <a:defRPr sz="2900">
                <a:solidFill>
                  <a:schemeClr val="tx1"/>
                </a:solidFill>
                <a:latin typeface="Arial Narrow" pitchFamily="-123" charset="0"/>
                <a:ea typeface="ＭＳ Ｐゴシック" pitchFamily="-123" charset="-128"/>
              </a:defRPr>
            </a:lvl2pPr>
            <a:lvl3pPr eaLnBrk="0" hangingPunct="0">
              <a:defRPr sz="2900">
                <a:solidFill>
                  <a:schemeClr val="tx1"/>
                </a:solidFill>
                <a:latin typeface="Arial Narrow" pitchFamily="-123" charset="0"/>
                <a:ea typeface="ＭＳ Ｐゴシック" pitchFamily="-123" charset="-128"/>
              </a:defRPr>
            </a:lvl3pPr>
            <a:lvl4pPr eaLnBrk="0" hangingPunct="0">
              <a:defRPr sz="2900">
                <a:solidFill>
                  <a:schemeClr val="tx1"/>
                </a:solidFill>
                <a:latin typeface="Arial Narrow" pitchFamily="-123" charset="0"/>
                <a:ea typeface="ＭＳ Ｐゴシック" pitchFamily="-123" charset="-128"/>
              </a:defRPr>
            </a:lvl4pPr>
            <a:lvl5pPr eaLnBrk="0" hangingPunct="0">
              <a:defRPr sz="2900">
                <a:solidFill>
                  <a:schemeClr val="tx1"/>
                </a:solidFill>
                <a:latin typeface="Arial Narrow" pitchFamily="-123" charset="0"/>
                <a:ea typeface="ＭＳ Ｐゴシック" pitchFamily="-123" charset="-128"/>
              </a:defRPr>
            </a:lvl5pPr>
            <a:lvl6pPr marL="457200" eaLnBrk="0" fontAlgn="base" hangingPunct="0">
              <a:spcBef>
                <a:spcPct val="0"/>
              </a:spcBef>
              <a:spcAft>
                <a:spcPct val="0"/>
              </a:spcAft>
              <a:defRPr sz="2900">
                <a:solidFill>
                  <a:schemeClr val="tx1"/>
                </a:solidFill>
                <a:latin typeface="Arial Narrow" pitchFamily="-123" charset="0"/>
                <a:ea typeface="ＭＳ Ｐゴシック" pitchFamily="-123" charset="-128"/>
              </a:defRPr>
            </a:lvl6pPr>
            <a:lvl7pPr marL="914400" eaLnBrk="0" fontAlgn="base" hangingPunct="0">
              <a:spcBef>
                <a:spcPct val="0"/>
              </a:spcBef>
              <a:spcAft>
                <a:spcPct val="0"/>
              </a:spcAft>
              <a:defRPr sz="2900">
                <a:solidFill>
                  <a:schemeClr val="tx1"/>
                </a:solidFill>
                <a:latin typeface="Arial Narrow" pitchFamily="-123" charset="0"/>
                <a:ea typeface="ＭＳ Ｐゴシック" pitchFamily="-123" charset="-128"/>
              </a:defRPr>
            </a:lvl7pPr>
            <a:lvl8pPr marL="1371600" eaLnBrk="0" fontAlgn="base" hangingPunct="0">
              <a:spcBef>
                <a:spcPct val="0"/>
              </a:spcBef>
              <a:spcAft>
                <a:spcPct val="0"/>
              </a:spcAft>
              <a:defRPr sz="2900">
                <a:solidFill>
                  <a:schemeClr val="tx1"/>
                </a:solidFill>
                <a:latin typeface="Arial Narrow" pitchFamily="-123" charset="0"/>
                <a:ea typeface="ＭＳ Ｐゴシック" pitchFamily="-123" charset="-128"/>
              </a:defRPr>
            </a:lvl8pPr>
            <a:lvl9pPr marL="1828800" eaLnBrk="0" fontAlgn="base" hangingPunct="0">
              <a:spcBef>
                <a:spcPct val="0"/>
              </a:spcBef>
              <a:spcAft>
                <a:spcPct val="0"/>
              </a:spcAft>
              <a:defRPr sz="2900">
                <a:solidFill>
                  <a:schemeClr val="tx1"/>
                </a:solidFill>
                <a:latin typeface="Arial Narrow" pitchFamily="-123" charset="0"/>
                <a:ea typeface="ＭＳ Ｐゴシック" pitchFamily="-123" charset="-128"/>
              </a:defRPr>
            </a:lvl9pPr>
          </a:lstStyle>
          <a:p>
            <a:pPr eaLnBrk="1" hangingPunct="1">
              <a:spcBef>
                <a:spcPct val="20000"/>
              </a:spcBef>
              <a:defRPr/>
            </a:pPr>
            <a:r>
              <a:rPr lang="en-US" altLang="en-US" sz="1938" b="1">
                <a:latin typeface="Arial" charset="0"/>
              </a:rPr>
              <a:t>Click to edit Master text styles</a:t>
            </a:r>
          </a:p>
        </p:txBody>
      </p:sp>
      <p:sp>
        <p:nvSpPr>
          <p:cNvPr id="4" name="Content Placeholder 3"/>
          <p:cNvSpPr txBox="1">
            <a:spLocks/>
          </p:cNvSpPr>
          <p:nvPr userDrawn="1"/>
        </p:nvSpPr>
        <p:spPr>
          <a:xfrm>
            <a:off x="1626924" y="9399588"/>
            <a:ext cx="21008976" cy="18965862"/>
          </a:xfrm>
          <a:prstGeom prst="rect">
            <a:avLst/>
          </a:prstGeom>
        </p:spPr>
        <p:txBody>
          <a:bodyPr/>
          <a:lstStyle>
            <a:lvl1pPr marL="342900" indent="-342900" eaLnBrk="0" hangingPunct="0">
              <a:defRPr sz="2900">
                <a:solidFill>
                  <a:schemeClr val="tx1"/>
                </a:solidFill>
                <a:latin typeface="Arial Narrow" pitchFamily="-123" charset="0"/>
                <a:ea typeface="ＭＳ Ｐゴシック" pitchFamily="-123" charset="-128"/>
              </a:defRPr>
            </a:lvl1pPr>
            <a:lvl2pPr marL="739775" indent="-282575" eaLnBrk="0" hangingPunct="0">
              <a:defRPr sz="2900">
                <a:solidFill>
                  <a:schemeClr val="tx1"/>
                </a:solidFill>
                <a:latin typeface="Arial Narrow" pitchFamily="-123" charset="0"/>
                <a:ea typeface="ＭＳ Ｐゴシック" pitchFamily="-123" charset="-128"/>
              </a:defRPr>
            </a:lvl2pPr>
            <a:lvl3pPr marL="1143000" indent="-228600" eaLnBrk="0" hangingPunct="0">
              <a:defRPr sz="2900">
                <a:solidFill>
                  <a:schemeClr val="tx1"/>
                </a:solidFill>
                <a:latin typeface="Arial Narrow" pitchFamily="-123" charset="0"/>
                <a:ea typeface="ＭＳ Ｐゴシック" pitchFamily="-123" charset="-128"/>
              </a:defRPr>
            </a:lvl3pPr>
            <a:lvl4pPr marL="1600200" indent="-228600" eaLnBrk="0" hangingPunct="0">
              <a:defRPr sz="2900">
                <a:solidFill>
                  <a:schemeClr val="tx1"/>
                </a:solidFill>
                <a:latin typeface="Arial Narrow" pitchFamily="-123" charset="0"/>
                <a:ea typeface="ＭＳ Ｐゴシック" pitchFamily="-123" charset="-128"/>
              </a:defRPr>
            </a:lvl4pPr>
            <a:lvl5pPr marL="2057400" indent="-228600" eaLnBrk="0" hangingPunct="0">
              <a:defRPr sz="2900">
                <a:solidFill>
                  <a:schemeClr val="tx1"/>
                </a:solidFill>
                <a:latin typeface="Arial Narrow" pitchFamily="-123" charset="0"/>
                <a:ea typeface="ＭＳ Ｐゴシック" pitchFamily="-123" charset="-128"/>
              </a:defRPr>
            </a:lvl5pPr>
            <a:lvl6pPr marL="2514600" indent="-228600" eaLnBrk="0" fontAlgn="base" hangingPunct="0">
              <a:spcBef>
                <a:spcPct val="0"/>
              </a:spcBef>
              <a:spcAft>
                <a:spcPct val="0"/>
              </a:spcAft>
              <a:defRPr sz="2900">
                <a:solidFill>
                  <a:schemeClr val="tx1"/>
                </a:solidFill>
                <a:latin typeface="Arial Narrow" pitchFamily="-123" charset="0"/>
                <a:ea typeface="ＭＳ Ｐゴシック" pitchFamily="-123" charset="-128"/>
              </a:defRPr>
            </a:lvl6pPr>
            <a:lvl7pPr marL="2971800" indent="-228600" eaLnBrk="0" fontAlgn="base" hangingPunct="0">
              <a:spcBef>
                <a:spcPct val="0"/>
              </a:spcBef>
              <a:spcAft>
                <a:spcPct val="0"/>
              </a:spcAft>
              <a:defRPr sz="2900">
                <a:solidFill>
                  <a:schemeClr val="tx1"/>
                </a:solidFill>
                <a:latin typeface="Arial Narrow" pitchFamily="-123" charset="0"/>
                <a:ea typeface="ＭＳ Ｐゴシック" pitchFamily="-123" charset="-128"/>
              </a:defRPr>
            </a:lvl7pPr>
            <a:lvl8pPr marL="3429000" indent="-228600" eaLnBrk="0" fontAlgn="base" hangingPunct="0">
              <a:spcBef>
                <a:spcPct val="0"/>
              </a:spcBef>
              <a:spcAft>
                <a:spcPct val="0"/>
              </a:spcAft>
              <a:defRPr sz="2900">
                <a:solidFill>
                  <a:schemeClr val="tx1"/>
                </a:solidFill>
                <a:latin typeface="Arial Narrow" pitchFamily="-123" charset="0"/>
                <a:ea typeface="ＭＳ Ｐゴシック" pitchFamily="-123" charset="-128"/>
              </a:defRPr>
            </a:lvl8pPr>
            <a:lvl9pPr marL="3886200" indent="-228600" eaLnBrk="0" fontAlgn="base" hangingPunct="0">
              <a:spcBef>
                <a:spcPct val="0"/>
              </a:spcBef>
              <a:spcAft>
                <a:spcPct val="0"/>
              </a:spcAft>
              <a:defRPr sz="2900">
                <a:solidFill>
                  <a:schemeClr val="tx1"/>
                </a:solidFill>
                <a:latin typeface="Arial Narrow" pitchFamily="-123" charset="0"/>
                <a:ea typeface="ＭＳ Ｐゴシック" pitchFamily="-123" charset="-128"/>
              </a:defRPr>
            </a:lvl9pPr>
          </a:lstStyle>
          <a:p>
            <a:pPr eaLnBrk="1" hangingPunct="1">
              <a:spcBef>
                <a:spcPct val="20000"/>
              </a:spcBef>
              <a:buFontTx/>
              <a:buChar char="•"/>
              <a:defRPr/>
            </a:pPr>
            <a:r>
              <a:rPr lang="en-US" altLang="en-US" sz="1938">
                <a:latin typeface="Arial" charset="0"/>
              </a:rPr>
              <a:t>Click to edit Master text styles</a:t>
            </a:r>
          </a:p>
          <a:p>
            <a:pPr lvl="1" eaLnBrk="1" hangingPunct="1">
              <a:spcBef>
                <a:spcPct val="20000"/>
              </a:spcBef>
              <a:buFontTx/>
              <a:buChar char="–"/>
              <a:defRPr/>
            </a:pPr>
            <a:r>
              <a:rPr lang="en-US" altLang="en-US" sz="1615">
                <a:latin typeface="Arial" charset="0"/>
              </a:rPr>
              <a:t>Second level</a:t>
            </a:r>
          </a:p>
          <a:p>
            <a:pPr lvl="2" eaLnBrk="1" hangingPunct="1">
              <a:spcBef>
                <a:spcPct val="20000"/>
              </a:spcBef>
              <a:buFontTx/>
              <a:buChar char="•"/>
              <a:defRPr/>
            </a:pPr>
            <a:r>
              <a:rPr lang="en-US" altLang="en-US" sz="1454">
                <a:latin typeface="Arial" charset="0"/>
              </a:rPr>
              <a:t>Third level</a:t>
            </a:r>
          </a:p>
          <a:p>
            <a:pPr lvl="3" eaLnBrk="1" hangingPunct="1">
              <a:spcBef>
                <a:spcPct val="20000"/>
              </a:spcBef>
              <a:buFontTx/>
              <a:buChar char="–"/>
              <a:defRPr/>
            </a:pPr>
            <a:r>
              <a:rPr lang="en-US" altLang="en-US" sz="1292">
                <a:latin typeface="Arial" charset="0"/>
              </a:rPr>
              <a:t>Fourth level</a:t>
            </a:r>
          </a:p>
          <a:p>
            <a:pPr lvl="4" eaLnBrk="1" hangingPunct="1">
              <a:spcBef>
                <a:spcPct val="20000"/>
              </a:spcBef>
              <a:buFontTx/>
              <a:buChar char="»"/>
              <a:defRPr/>
            </a:pPr>
            <a:r>
              <a:rPr lang="en-US" altLang="en-US" sz="1292">
                <a:latin typeface="Arial" charset="0"/>
              </a:rPr>
              <a:t>Fifth level</a:t>
            </a:r>
          </a:p>
        </p:txBody>
      </p:sp>
      <p:sp>
        <p:nvSpPr>
          <p:cNvPr id="5" name="Text Placeholder 4"/>
          <p:cNvSpPr txBox="1">
            <a:spLocks/>
          </p:cNvSpPr>
          <p:nvPr userDrawn="1"/>
        </p:nvSpPr>
        <p:spPr>
          <a:xfrm>
            <a:off x="24967938" y="6329370"/>
            <a:ext cx="21017575" cy="3070225"/>
          </a:xfrm>
          <a:prstGeom prst="rect">
            <a:avLst/>
          </a:prstGeom>
        </p:spPr>
        <p:txBody>
          <a:bodyPr anchor="b"/>
          <a:lstStyle>
            <a:lvl1pPr eaLnBrk="0" hangingPunct="0">
              <a:defRPr sz="2900">
                <a:solidFill>
                  <a:schemeClr val="tx1"/>
                </a:solidFill>
                <a:latin typeface="Arial Narrow" pitchFamily="-123" charset="0"/>
                <a:ea typeface="ＭＳ Ｐゴシック" pitchFamily="-123" charset="-128"/>
              </a:defRPr>
            </a:lvl1pPr>
            <a:lvl2pPr marL="37931725" indent="-37474525" eaLnBrk="0" hangingPunct="0">
              <a:defRPr sz="2900">
                <a:solidFill>
                  <a:schemeClr val="tx1"/>
                </a:solidFill>
                <a:latin typeface="Arial Narrow" pitchFamily="-123" charset="0"/>
                <a:ea typeface="ＭＳ Ｐゴシック" pitchFamily="-123" charset="-128"/>
              </a:defRPr>
            </a:lvl2pPr>
            <a:lvl3pPr eaLnBrk="0" hangingPunct="0">
              <a:defRPr sz="2900">
                <a:solidFill>
                  <a:schemeClr val="tx1"/>
                </a:solidFill>
                <a:latin typeface="Arial Narrow" pitchFamily="-123" charset="0"/>
                <a:ea typeface="ＭＳ Ｐゴシック" pitchFamily="-123" charset="-128"/>
              </a:defRPr>
            </a:lvl3pPr>
            <a:lvl4pPr eaLnBrk="0" hangingPunct="0">
              <a:defRPr sz="2900">
                <a:solidFill>
                  <a:schemeClr val="tx1"/>
                </a:solidFill>
                <a:latin typeface="Arial Narrow" pitchFamily="-123" charset="0"/>
                <a:ea typeface="ＭＳ Ｐゴシック" pitchFamily="-123" charset="-128"/>
              </a:defRPr>
            </a:lvl4pPr>
            <a:lvl5pPr eaLnBrk="0" hangingPunct="0">
              <a:defRPr sz="2900">
                <a:solidFill>
                  <a:schemeClr val="tx1"/>
                </a:solidFill>
                <a:latin typeface="Arial Narrow" pitchFamily="-123" charset="0"/>
                <a:ea typeface="ＭＳ Ｐゴシック" pitchFamily="-123" charset="-128"/>
              </a:defRPr>
            </a:lvl5pPr>
            <a:lvl6pPr marL="457200" eaLnBrk="0" fontAlgn="base" hangingPunct="0">
              <a:spcBef>
                <a:spcPct val="0"/>
              </a:spcBef>
              <a:spcAft>
                <a:spcPct val="0"/>
              </a:spcAft>
              <a:defRPr sz="2900">
                <a:solidFill>
                  <a:schemeClr val="tx1"/>
                </a:solidFill>
                <a:latin typeface="Arial Narrow" pitchFamily="-123" charset="0"/>
                <a:ea typeface="ＭＳ Ｐゴシック" pitchFamily="-123" charset="-128"/>
              </a:defRPr>
            </a:lvl6pPr>
            <a:lvl7pPr marL="914400" eaLnBrk="0" fontAlgn="base" hangingPunct="0">
              <a:spcBef>
                <a:spcPct val="0"/>
              </a:spcBef>
              <a:spcAft>
                <a:spcPct val="0"/>
              </a:spcAft>
              <a:defRPr sz="2900">
                <a:solidFill>
                  <a:schemeClr val="tx1"/>
                </a:solidFill>
                <a:latin typeface="Arial Narrow" pitchFamily="-123" charset="0"/>
                <a:ea typeface="ＭＳ Ｐゴシック" pitchFamily="-123" charset="-128"/>
              </a:defRPr>
            </a:lvl7pPr>
            <a:lvl8pPr marL="1371600" eaLnBrk="0" fontAlgn="base" hangingPunct="0">
              <a:spcBef>
                <a:spcPct val="0"/>
              </a:spcBef>
              <a:spcAft>
                <a:spcPct val="0"/>
              </a:spcAft>
              <a:defRPr sz="2900">
                <a:solidFill>
                  <a:schemeClr val="tx1"/>
                </a:solidFill>
                <a:latin typeface="Arial Narrow" pitchFamily="-123" charset="0"/>
                <a:ea typeface="ＭＳ Ｐゴシック" pitchFamily="-123" charset="-128"/>
              </a:defRPr>
            </a:lvl8pPr>
            <a:lvl9pPr marL="1828800" eaLnBrk="0" fontAlgn="base" hangingPunct="0">
              <a:spcBef>
                <a:spcPct val="0"/>
              </a:spcBef>
              <a:spcAft>
                <a:spcPct val="0"/>
              </a:spcAft>
              <a:defRPr sz="2900">
                <a:solidFill>
                  <a:schemeClr val="tx1"/>
                </a:solidFill>
                <a:latin typeface="Arial Narrow" pitchFamily="-123" charset="0"/>
                <a:ea typeface="ＭＳ Ｐゴシック" pitchFamily="-123" charset="-128"/>
              </a:defRPr>
            </a:lvl9pPr>
          </a:lstStyle>
          <a:p>
            <a:pPr eaLnBrk="1" hangingPunct="1">
              <a:spcBef>
                <a:spcPct val="20000"/>
              </a:spcBef>
              <a:defRPr/>
            </a:pPr>
            <a:r>
              <a:rPr lang="en-US" altLang="en-US" sz="1938" b="1">
                <a:latin typeface="Arial" charset="0"/>
              </a:rPr>
              <a:t>Click to edit Master text styles</a:t>
            </a:r>
          </a:p>
        </p:txBody>
      </p:sp>
      <p:sp>
        <p:nvSpPr>
          <p:cNvPr id="6" name="Content Placeholder 5"/>
          <p:cNvSpPr txBox="1">
            <a:spLocks/>
          </p:cNvSpPr>
          <p:nvPr userDrawn="1"/>
        </p:nvSpPr>
        <p:spPr>
          <a:xfrm>
            <a:off x="24967938" y="9399588"/>
            <a:ext cx="21017575" cy="18965862"/>
          </a:xfrm>
          <a:prstGeom prst="rect">
            <a:avLst/>
          </a:prstGeom>
        </p:spPr>
        <p:txBody>
          <a:bodyPr/>
          <a:lstStyle>
            <a:lvl1pPr marL="342900" indent="-342900" eaLnBrk="0" hangingPunct="0">
              <a:defRPr sz="2900">
                <a:solidFill>
                  <a:schemeClr val="tx1"/>
                </a:solidFill>
                <a:latin typeface="Arial Narrow" pitchFamily="-123" charset="0"/>
                <a:ea typeface="ＭＳ Ｐゴシック" pitchFamily="-123" charset="-128"/>
              </a:defRPr>
            </a:lvl1pPr>
            <a:lvl2pPr marL="739775" indent="-282575" eaLnBrk="0" hangingPunct="0">
              <a:defRPr sz="2900">
                <a:solidFill>
                  <a:schemeClr val="tx1"/>
                </a:solidFill>
                <a:latin typeface="Arial Narrow" pitchFamily="-123" charset="0"/>
                <a:ea typeface="ＭＳ Ｐゴシック" pitchFamily="-123" charset="-128"/>
              </a:defRPr>
            </a:lvl2pPr>
            <a:lvl3pPr marL="1143000" indent="-228600" eaLnBrk="0" hangingPunct="0">
              <a:defRPr sz="2900">
                <a:solidFill>
                  <a:schemeClr val="tx1"/>
                </a:solidFill>
                <a:latin typeface="Arial Narrow" pitchFamily="-123" charset="0"/>
                <a:ea typeface="ＭＳ Ｐゴシック" pitchFamily="-123" charset="-128"/>
              </a:defRPr>
            </a:lvl3pPr>
            <a:lvl4pPr marL="1600200" indent="-228600" eaLnBrk="0" hangingPunct="0">
              <a:defRPr sz="2900">
                <a:solidFill>
                  <a:schemeClr val="tx1"/>
                </a:solidFill>
                <a:latin typeface="Arial Narrow" pitchFamily="-123" charset="0"/>
                <a:ea typeface="ＭＳ Ｐゴシック" pitchFamily="-123" charset="-128"/>
              </a:defRPr>
            </a:lvl4pPr>
            <a:lvl5pPr marL="2057400" indent="-228600" eaLnBrk="0" hangingPunct="0">
              <a:defRPr sz="2900">
                <a:solidFill>
                  <a:schemeClr val="tx1"/>
                </a:solidFill>
                <a:latin typeface="Arial Narrow" pitchFamily="-123" charset="0"/>
                <a:ea typeface="ＭＳ Ｐゴシック" pitchFamily="-123" charset="-128"/>
              </a:defRPr>
            </a:lvl5pPr>
            <a:lvl6pPr marL="2514600" indent="-228600" eaLnBrk="0" fontAlgn="base" hangingPunct="0">
              <a:spcBef>
                <a:spcPct val="0"/>
              </a:spcBef>
              <a:spcAft>
                <a:spcPct val="0"/>
              </a:spcAft>
              <a:defRPr sz="2900">
                <a:solidFill>
                  <a:schemeClr val="tx1"/>
                </a:solidFill>
                <a:latin typeface="Arial Narrow" pitchFamily="-123" charset="0"/>
                <a:ea typeface="ＭＳ Ｐゴシック" pitchFamily="-123" charset="-128"/>
              </a:defRPr>
            </a:lvl6pPr>
            <a:lvl7pPr marL="2971800" indent="-228600" eaLnBrk="0" fontAlgn="base" hangingPunct="0">
              <a:spcBef>
                <a:spcPct val="0"/>
              </a:spcBef>
              <a:spcAft>
                <a:spcPct val="0"/>
              </a:spcAft>
              <a:defRPr sz="2900">
                <a:solidFill>
                  <a:schemeClr val="tx1"/>
                </a:solidFill>
                <a:latin typeface="Arial Narrow" pitchFamily="-123" charset="0"/>
                <a:ea typeface="ＭＳ Ｐゴシック" pitchFamily="-123" charset="-128"/>
              </a:defRPr>
            </a:lvl7pPr>
            <a:lvl8pPr marL="3429000" indent="-228600" eaLnBrk="0" fontAlgn="base" hangingPunct="0">
              <a:spcBef>
                <a:spcPct val="0"/>
              </a:spcBef>
              <a:spcAft>
                <a:spcPct val="0"/>
              </a:spcAft>
              <a:defRPr sz="2900">
                <a:solidFill>
                  <a:schemeClr val="tx1"/>
                </a:solidFill>
                <a:latin typeface="Arial Narrow" pitchFamily="-123" charset="0"/>
                <a:ea typeface="ＭＳ Ｐゴシック" pitchFamily="-123" charset="-128"/>
              </a:defRPr>
            </a:lvl8pPr>
            <a:lvl9pPr marL="3886200" indent="-228600" eaLnBrk="0" fontAlgn="base" hangingPunct="0">
              <a:spcBef>
                <a:spcPct val="0"/>
              </a:spcBef>
              <a:spcAft>
                <a:spcPct val="0"/>
              </a:spcAft>
              <a:defRPr sz="2900">
                <a:solidFill>
                  <a:schemeClr val="tx1"/>
                </a:solidFill>
                <a:latin typeface="Arial Narrow" pitchFamily="-123" charset="0"/>
                <a:ea typeface="ＭＳ Ｐゴシック" pitchFamily="-123" charset="-128"/>
              </a:defRPr>
            </a:lvl9pPr>
          </a:lstStyle>
          <a:p>
            <a:pPr eaLnBrk="1" hangingPunct="1">
              <a:spcBef>
                <a:spcPct val="20000"/>
              </a:spcBef>
              <a:buFontTx/>
              <a:buChar char="•"/>
              <a:defRPr/>
            </a:pPr>
            <a:r>
              <a:rPr lang="en-US" altLang="en-US" sz="1938">
                <a:latin typeface="Arial" charset="0"/>
              </a:rPr>
              <a:t>Click to edit Master text styles</a:t>
            </a:r>
          </a:p>
          <a:p>
            <a:pPr lvl="1" eaLnBrk="1" hangingPunct="1">
              <a:spcBef>
                <a:spcPct val="20000"/>
              </a:spcBef>
              <a:buFontTx/>
              <a:buChar char="–"/>
              <a:defRPr/>
            </a:pPr>
            <a:r>
              <a:rPr lang="en-US" altLang="en-US" sz="1615">
                <a:latin typeface="Arial" charset="0"/>
              </a:rPr>
              <a:t>Second level</a:t>
            </a:r>
          </a:p>
          <a:p>
            <a:pPr lvl="2" eaLnBrk="1" hangingPunct="1">
              <a:spcBef>
                <a:spcPct val="20000"/>
              </a:spcBef>
              <a:buFontTx/>
              <a:buChar char="•"/>
              <a:defRPr/>
            </a:pPr>
            <a:r>
              <a:rPr lang="en-US" altLang="en-US" sz="1454">
                <a:latin typeface="Arial" charset="0"/>
              </a:rPr>
              <a:t>Third level</a:t>
            </a:r>
          </a:p>
          <a:p>
            <a:pPr lvl="3" eaLnBrk="1" hangingPunct="1">
              <a:spcBef>
                <a:spcPct val="20000"/>
              </a:spcBef>
              <a:buFontTx/>
              <a:buChar char="–"/>
              <a:defRPr/>
            </a:pPr>
            <a:r>
              <a:rPr lang="en-US" altLang="en-US" sz="1292">
                <a:latin typeface="Arial" charset="0"/>
              </a:rPr>
              <a:t>Fourth level</a:t>
            </a:r>
          </a:p>
          <a:p>
            <a:pPr lvl="4" eaLnBrk="1" hangingPunct="1">
              <a:spcBef>
                <a:spcPct val="20000"/>
              </a:spcBef>
              <a:buFontTx/>
              <a:buChar char="»"/>
              <a:defRPr/>
            </a:pPr>
            <a:r>
              <a:rPr lang="en-US" altLang="en-US" sz="1292">
                <a:latin typeface="Arial" charset="0"/>
              </a:rPr>
              <a:t>Fifth level</a:t>
            </a:r>
          </a:p>
        </p:txBody>
      </p:sp>
      <p:sp>
        <p:nvSpPr>
          <p:cNvPr id="15" name="Title 1"/>
          <p:cNvSpPr>
            <a:spLocks noGrp="1"/>
          </p:cNvSpPr>
          <p:nvPr>
            <p:ph type="title"/>
          </p:nvPr>
        </p:nvSpPr>
        <p:spPr>
          <a:xfrm>
            <a:off x="1019016" y="2565869"/>
            <a:ext cx="33642565" cy="2201863"/>
          </a:xfrm>
          <a:prstGeom prst="rect">
            <a:avLst/>
          </a:prstGeom>
        </p:spPr>
        <p:txBody>
          <a:bodyPr/>
          <a:lstStyle>
            <a:lvl1pPr>
              <a:defRPr sz="6462" b="1">
                <a:latin typeface="Trebuchet MS"/>
                <a:cs typeface="Trebuchet MS"/>
              </a:defRPr>
            </a:lvl1pPr>
          </a:lstStyle>
          <a:p>
            <a:r>
              <a:rPr lang="en-US" dirty="0"/>
              <a:t>Click to edit Master title style</a:t>
            </a:r>
          </a:p>
        </p:txBody>
      </p:sp>
    </p:spTree>
    <p:extLst>
      <p:ext uri="{BB962C8B-B14F-4D97-AF65-F5344CB8AC3E}">
        <p14:creationId xmlns:p14="http://schemas.microsoft.com/office/powerpoint/2010/main" val="1462593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76751" y="7645287"/>
            <a:ext cx="21008976" cy="3070225"/>
          </a:xfrm>
          <a:prstGeom prst="rect">
            <a:avLst/>
          </a:prstGeom>
        </p:spPr>
        <p:txBody>
          <a:bodyPr anchor="b"/>
          <a:lstStyle>
            <a:lvl1pPr marL="0" indent="0">
              <a:buNone/>
              <a:defRPr sz="1938" b="1"/>
            </a:lvl1pPr>
            <a:lvl2pPr marL="369285" indent="0">
              <a:buNone/>
              <a:defRPr sz="1615" b="1"/>
            </a:lvl2pPr>
            <a:lvl3pPr marL="738571" indent="0">
              <a:buNone/>
              <a:defRPr sz="1454" b="1"/>
            </a:lvl3pPr>
            <a:lvl4pPr marL="1107856" indent="0">
              <a:buNone/>
              <a:defRPr sz="1292" b="1"/>
            </a:lvl4pPr>
            <a:lvl5pPr marL="1477141" indent="0">
              <a:buNone/>
              <a:defRPr sz="1292" b="1"/>
            </a:lvl5pPr>
            <a:lvl6pPr marL="1846427" indent="0">
              <a:buNone/>
              <a:defRPr sz="1292" b="1"/>
            </a:lvl6pPr>
            <a:lvl7pPr marL="2215713" indent="0">
              <a:buNone/>
              <a:defRPr sz="1292" b="1"/>
            </a:lvl7pPr>
            <a:lvl8pPr marL="2584998" indent="0">
              <a:buNone/>
              <a:defRPr sz="1292" b="1"/>
            </a:lvl8pPr>
            <a:lvl9pPr marL="2954283" indent="0">
              <a:buNone/>
              <a:defRPr sz="1292" b="1"/>
            </a:lvl9pPr>
          </a:lstStyle>
          <a:p>
            <a:pPr lvl="0"/>
            <a:r>
              <a:rPr lang="en-US"/>
              <a:t>Click to edit Master text styles</a:t>
            </a:r>
          </a:p>
        </p:txBody>
      </p:sp>
      <p:sp>
        <p:nvSpPr>
          <p:cNvPr id="4" name="Content Placeholder 3"/>
          <p:cNvSpPr>
            <a:spLocks noGrp="1"/>
          </p:cNvSpPr>
          <p:nvPr>
            <p:ph sz="half" idx="2"/>
          </p:nvPr>
        </p:nvSpPr>
        <p:spPr>
          <a:xfrm>
            <a:off x="2376751" y="10715512"/>
            <a:ext cx="21008976" cy="18965863"/>
          </a:xfrm>
          <a:prstGeom prst="rect">
            <a:avLst/>
          </a:prstGeom>
        </p:spPr>
        <p:txBody>
          <a:bodyPr/>
          <a:lstStyle>
            <a:lvl1pPr>
              <a:defRPr sz="1938"/>
            </a:lvl1pPr>
            <a:lvl2pPr>
              <a:defRPr sz="1615"/>
            </a:lvl2pPr>
            <a:lvl3pPr>
              <a:defRPr sz="1454"/>
            </a:lvl3pPr>
            <a:lvl4pPr>
              <a:defRPr sz="1292"/>
            </a:lvl4pPr>
            <a:lvl5pPr>
              <a:defRPr sz="1292"/>
            </a:lvl5pPr>
            <a:lvl6pPr>
              <a:defRPr sz="1292"/>
            </a:lvl6pPr>
            <a:lvl7pPr>
              <a:defRPr sz="1292"/>
            </a:lvl7pPr>
            <a:lvl8pPr>
              <a:defRPr sz="1292"/>
            </a:lvl8pPr>
            <a:lvl9pPr>
              <a:defRPr sz="129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4154477" y="7645287"/>
            <a:ext cx="21017573" cy="3070225"/>
          </a:xfrm>
          <a:prstGeom prst="rect">
            <a:avLst/>
          </a:prstGeom>
        </p:spPr>
        <p:txBody>
          <a:bodyPr anchor="b"/>
          <a:lstStyle>
            <a:lvl1pPr marL="0" indent="0">
              <a:buNone/>
              <a:defRPr sz="1938" b="1"/>
            </a:lvl1pPr>
            <a:lvl2pPr marL="369285" indent="0">
              <a:buNone/>
              <a:defRPr sz="1615" b="1"/>
            </a:lvl2pPr>
            <a:lvl3pPr marL="738571" indent="0">
              <a:buNone/>
              <a:defRPr sz="1454" b="1"/>
            </a:lvl3pPr>
            <a:lvl4pPr marL="1107856" indent="0">
              <a:buNone/>
              <a:defRPr sz="1292" b="1"/>
            </a:lvl4pPr>
            <a:lvl5pPr marL="1477141" indent="0">
              <a:buNone/>
              <a:defRPr sz="1292" b="1"/>
            </a:lvl5pPr>
            <a:lvl6pPr marL="1846427" indent="0">
              <a:buNone/>
              <a:defRPr sz="1292" b="1"/>
            </a:lvl6pPr>
            <a:lvl7pPr marL="2215713" indent="0">
              <a:buNone/>
              <a:defRPr sz="1292" b="1"/>
            </a:lvl7pPr>
            <a:lvl8pPr marL="2584998" indent="0">
              <a:buNone/>
              <a:defRPr sz="1292" b="1"/>
            </a:lvl8pPr>
            <a:lvl9pPr marL="2954283" indent="0">
              <a:buNone/>
              <a:defRPr sz="1292" b="1"/>
            </a:lvl9pPr>
          </a:lstStyle>
          <a:p>
            <a:pPr lvl="0"/>
            <a:r>
              <a:rPr lang="en-US"/>
              <a:t>Click to edit Master text styles</a:t>
            </a:r>
          </a:p>
        </p:txBody>
      </p:sp>
      <p:sp>
        <p:nvSpPr>
          <p:cNvPr id="6" name="Content Placeholder 5"/>
          <p:cNvSpPr>
            <a:spLocks noGrp="1"/>
          </p:cNvSpPr>
          <p:nvPr>
            <p:ph sz="quarter" idx="4"/>
          </p:nvPr>
        </p:nvSpPr>
        <p:spPr>
          <a:xfrm>
            <a:off x="24154477" y="10715512"/>
            <a:ext cx="21017573" cy="18965863"/>
          </a:xfrm>
          <a:prstGeom prst="rect">
            <a:avLst/>
          </a:prstGeom>
        </p:spPr>
        <p:txBody>
          <a:bodyPr/>
          <a:lstStyle>
            <a:lvl1pPr>
              <a:defRPr sz="1938"/>
            </a:lvl1pPr>
            <a:lvl2pPr>
              <a:defRPr sz="1615"/>
            </a:lvl2pPr>
            <a:lvl3pPr>
              <a:defRPr sz="1454"/>
            </a:lvl3pPr>
            <a:lvl4pPr>
              <a:defRPr sz="1292"/>
            </a:lvl4pPr>
            <a:lvl5pPr>
              <a:defRPr sz="1292"/>
            </a:lvl5pPr>
            <a:lvl6pPr>
              <a:defRPr sz="1292"/>
            </a:lvl6pPr>
            <a:lvl7pPr>
              <a:defRPr sz="1292"/>
            </a:lvl7pPr>
            <a:lvl8pPr>
              <a:defRPr sz="1292"/>
            </a:lvl8pPr>
            <a:lvl9pPr>
              <a:defRPr sz="129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p:nvPr>
        </p:nvSpPr>
        <p:spPr>
          <a:xfrm>
            <a:off x="1019016" y="2565869"/>
            <a:ext cx="33642565" cy="2201863"/>
          </a:xfrm>
          <a:prstGeom prst="rect">
            <a:avLst/>
          </a:prstGeom>
        </p:spPr>
        <p:txBody>
          <a:bodyPr/>
          <a:lstStyle>
            <a:lvl1pPr>
              <a:defRPr sz="6462" b="1">
                <a:latin typeface="Trebuchet MS"/>
                <a:cs typeface="Trebuchet MS"/>
              </a:defRPr>
            </a:lvl1pPr>
          </a:lstStyle>
          <a:p>
            <a:r>
              <a:rPr lang="en-US" dirty="0"/>
              <a:t>Click to edit Master title style</a:t>
            </a:r>
          </a:p>
        </p:txBody>
      </p:sp>
    </p:spTree>
    <p:extLst>
      <p:ext uri="{BB962C8B-B14F-4D97-AF65-F5344CB8AC3E}">
        <p14:creationId xmlns:p14="http://schemas.microsoft.com/office/powerpoint/2010/main" val="547357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90948" y="7164268"/>
            <a:ext cx="26581100" cy="22517100"/>
          </a:xfrm>
          <a:prstGeom prst="rect">
            <a:avLst/>
          </a:prstGeom>
        </p:spPr>
        <p:txBody>
          <a:bodyPr/>
          <a:lstStyle>
            <a:lvl1pPr>
              <a:defRPr sz="2585"/>
            </a:lvl1pPr>
            <a:lvl2pPr>
              <a:defRPr sz="2262"/>
            </a:lvl2pPr>
            <a:lvl3pPr>
              <a:defRPr sz="1938"/>
            </a:lvl3pPr>
            <a:lvl4pPr>
              <a:defRPr sz="1615"/>
            </a:lvl4pPr>
            <a:lvl5pPr>
              <a:defRPr sz="1615"/>
            </a:lvl5pPr>
            <a:lvl6pPr>
              <a:defRPr sz="1615"/>
            </a:lvl6pPr>
            <a:lvl7pPr>
              <a:defRPr sz="1615"/>
            </a:lvl7pPr>
            <a:lvl8pPr>
              <a:defRPr sz="1615"/>
            </a:lvl8pPr>
            <a:lvl9pPr>
              <a:defRPr sz="1615"/>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376753" y="7164268"/>
            <a:ext cx="15643226" cy="22517100"/>
          </a:xfrm>
          <a:prstGeom prst="rect">
            <a:avLst/>
          </a:prstGeom>
        </p:spPr>
        <p:txBody>
          <a:bodyPr/>
          <a:lstStyle>
            <a:lvl1pPr marL="0" indent="0">
              <a:buNone/>
              <a:defRPr sz="1131"/>
            </a:lvl1pPr>
            <a:lvl2pPr marL="369285" indent="0">
              <a:buNone/>
              <a:defRPr sz="969"/>
            </a:lvl2pPr>
            <a:lvl3pPr marL="738571" indent="0">
              <a:buNone/>
              <a:defRPr sz="808"/>
            </a:lvl3pPr>
            <a:lvl4pPr marL="1107856" indent="0">
              <a:buNone/>
              <a:defRPr sz="727"/>
            </a:lvl4pPr>
            <a:lvl5pPr marL="1477141" indent="0">
              <a:buNone/>
              <a:defRPr sz="727"/>
            </a:lvl5pPr>
            <a:lvl6pPr marL="1846427" indent="0">
              <a:buNone/>
              <a:defRPr sz="727"/>
            </a:lvl6pPr>
            <a:lvl7pPr marL="2215713" indent="0">
              <a:buNone/>
              <a:defRPr sz="727"/>
            </a:lvl7pPr>
            <a:lvl8pPr marL="2584998" indent="0">
              <a:buNone/>
              <a:defRPr sz="727"/>
            </a:lvl8pPr>
            <a:lvl9pPr marL="2954283" indent="0">
              <a:buNone/>
              <a:defRPr sz="727"/>
            </a:lvl9pPr>
          </a:lstStyle>
          <a:p>
            <a:pPr lvl="0"/>
            <a:r>
              <a:rPr lang="en-US"/>
              <a:t>Click to edit Master text styles</a:t>
            </a:r>
          </a:p>
        </p:txBody>
      </p:sp>
      <p:sp>
        <p:nvSpPr>
          <p:cNvPr id="6" name="Title 1"/>
          <p:cNvSpPr>
            <a:spLocks noGrp="1"/>
          </p:cNvSpPr>
          <p:nvPr>
            <p:ph type="title"/>
          </p:nvPr>
        </p:nvSpPr>
        <p:spPr>
          <a:xfrm>
            <a:off x="1019016" y="2565869"/>
            <a:ext cx="33642565" cy="2201863"/>
          </a:xfrm>
          <a:prstGeom prst="rect">
            <a:avLst/>
          </a:prstGeom>
        </p:spPr>
        <p:txBody>
          <a:bodyPr/>
          <a:lstStyle>
            <a:lvl1pPr>
              <a:defRPr sz="6462" b="1">
                <a:latin typeface="Trebuchet MS"/>
                <a:cs typeface="Trebuchet MS"/>
              </a:defRPr>
            </a:lvl1pPr>
          </a:lstStyle>
          <a:p>
            <a:r>
              <a:rPr lang="en-US" dirty="0"/>
              <a:t>Click to edit Master title style</a:t>
            </a:r>
          </a:p>
        </p:txBody>
      </p:sp>
    </p:spTree>
    <p:extLst>
      <p:ext uri="{BB962C8B-B14F-4D97-AF65-F5344CB8AC3E}">
        <p14:creationId xmlns:p14="http://schemas.microsoft.com/office/powerpoint/2010/main" val="2168869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Title 1"/>
          <p:cNvSpPr txBox="1">
            <a:spLocks/>
          </p:cNvSpPr>
          <p:nvPr userDrawn="1"/>
        </p:nvSpPr>
        <p:spPr bwMode="auto">
          <a:xfrm>
            <a:off x="1019842" y="2565407"/>
            <a:ext cx="33642565" cy="2201863"/>
          </a:xfrm>
          <a:prstGeom prst="rect">
            <a:avLst/>
          </a:prstGeom>
          <a:noFill/>
          <a:ln w="9525">
            <a:noFill/>
            <a:miter lim="800000"/>
            <a:headEnd/>
            <a:tailEnd/>
          </a:ln>
        </p:spPr>
        <p:txBody>
          <a:bodyPr lIns="73716" tIns="36850" rIns="73716" bIns="36850" anchor="ctr"/>
          <a:lstStyle>
            <a:lvl1pPr eaLnBrk="0" hangingPunct="0">
              <a:defRPr sz="2900">
                <a:solidFill>
                  <a:schemeClr val="tx1"/>
                </a:solidFill>
                <a:latin typeface="Arial Narrow" pitchFamily="-123" charset="0"/>
                <a:ea typeface="ＭＳ Ｐゴシック" pitchFamily="-123" charset="-128"/>
              </a:defRPr>
            </a:lvl1pPr>
            <a:lvl2pPr marL="37931725" indent="-37474525" eaLnBrk="0" hangingPunct="0">
              <a:defRPr sz="2900">
                <a:solidFill>
                  <a:schemeClr val="tx1"/>
                </a:solidFill>
                <a:latin typeface="Arial Narrow" pitchFamily="-123" charset="0"/>
                <a:ea typeface="ＭＳ Ｐゴシック" pitchFamily="-123" charset="-128"/>
              </a:defRPr>
            </a:lvl2pPr>
            <a:lvl3pPr eaLnBrk="0" hangingPunct="0">
              <a:defRPr sz="2900">
                <a:solidFill>
                  <a:schemeClr val="tx1"/>
                </a:solidFill>
                <a:latin typeface="Arial Narrow" pitchFamily="-123" charset="0"/>
                <a:ea typeface="ＭＳ Ｐゴシック" pitchFamily="-123" charset="-128"/>
              </a:defRPr>
            </a:lvl3pPr>
            <a:lvl4pPr eaLnBrk="0" hangingPunct="0">
              <a:defRPr sz="2900">
                <a:solidFill>
                  <a:schemeClr val="tx1"/>
                </a:solidFill>
                <a:latin typeface="Arial Narrow" pitchFamily="-123" charset="0"/>
                <a:ea typeface="ＭＳ Ｐゴシック" pitchFamily="-123" charset="-128"/>
              </a:defRPr>
            </a:lvl4pPr>
            <a:lvl5pPr eaLnBrk="0" hangingPunct="0">
              <a:defRPr sz="2900">
                <a:solidFill>
                  <a:schemeClr val="tx1"/>
                </a:solidFill>
                <a:latin typeface="Arial Narrow" pitchFamily="-123" charset="0"/>
                <a:ea typeface="ＭＳ Ｐゴシック" pitchFamily="-123" charset="-128"/>
              </a:defRPr>
            </a:lvl5pPr>
            <a:lvl6pPr marL="457200" eaLnBrk="0" fontAlgn="base" hangingPunct="0">
              <a:spcBef>
                <a:spcPct val="0"/>
              </a:spcBef>
              <a:spcAft>
                <a:spcPct val="0"/>
              </a:spcAft>
              <a:defRPr sz="2900">
                <a:solidFill>
                  <a:schemeClr val="tx1"/>
                </a:solidFill>
                <a:latin typeface="Arial Narrow" pitchFamily="-123" charset="0"/>
                <a:ea typeface="ＭＳ Ｐゴシック" pitchFamily="-123" charset="-128"/>
              </a:defRPr>
            </a:lvl6pPr>
            <a:lvl7pPr marL="914400" eaLnBrk="0" fontAlgn="base" hangingPunct="0">
              <a:spcBef>
                <a:spcPct val="0"/>
              </a:spcBef>
              <a:spcAft>
                <a:spcPct val="0"/>
              </a:spcAft>
              <a:defRPr sz="2900">
                <a:solidFill>
                  <a:schemeClr val="tx1"/>
                </a:solidFill>
                <a:latin typeface="Arial Narrow" pitchFamily="-123" charset="0"/>
                <a:ea typeface="ＭＳ Ｐゴシック" pitchFamily="-123" charset="-128"/>
              </a:defRPr>
            </a:lvl7pPr>
            <a:lvl8pPr marL="1371600" eaLnBrk="0" fontAlgn="base" hangingPunct="0">
              <a:spcBef>
                <a:spcPct val="0"/>
              </a:spcBef>
              <a:spcAft>
                <a:spcPct val="0"/>
              </a:spcAft>
              <a:defRPr sz="2900">
                <a:solidFill>
                  <a:schemeClr val="tx1"/>
                </a:solidFill>
                <a:latin typeface="Arial Narrow" pitchFamily="-123" charset="0"/>
                <a:ea typeface="ＭＳ Ｐゴシック" pitchFamily="-123" charset="-128"/>
              </a:defRPr>
            </a:lvl8pPr>
            <a:lvl9pPr marL="1828800" eaLnBrk="0" fontAlgn="base" hangingPunct="0">
              <a:spcBef>
                <a:spcPct val="0"/>
              </a:spcBef>
              <a:spcAft>
                <a:spcPct val="0"/>
              </a:spcAft>
              <a:defRPr sz="2900">
                <a:solidFill>
                  <a:schemeClr val="tx1"/>
                </a:solidFill>
                <a:latin typeface="Arial Narrow" pitchFamily="-123" charset="0"/>
                <a:ea typeface="ＭＳ Ｐゴシック" pitchFamily="-123" charset="-128"/>
              </a:defRPr>
            </a:lvl9pPr>
          </a:lstStyle>
          <a:p>
            <a:pPr>
              <a:defRPr/>
            </a:pPr>
            <a:r>
              <a:rPr lang="en-US" altLang="en-US" sz="6462" b="1">
                <a:solidFill>
                  <a:srgbClr val="FFFFFF"/>
                </a:solidFill>
                <a:latin typeface="Trebuchet MS" pitchFamily="-123" charset="0"/>
              </a:rPr>
              <a:t>Click to edit Master title style</a:t>
            </a:r>
          </a:p>
        </p:txBody>
      </p:sp>
      <p:sp>
        <p:nvSpPr>
          <p:cNvPr id="2" name="Title 1"/>
          <p:cNvSpPr>
            <a:spLocks noGrp="1"/>
          </p:cNvSpPr>
          <p:nvPr>
            <p:ph type="title"/>
          </p:nvPr>
        </p:nvSpPr>
        <p:spPr>
          <a:xfrm>
            <a:off x="9319557" y="24146990"/>
            <a:ext cx="28529623" cy="2720975"/>
          </a:xfrm>
          <a:prstGeom prst="rect">
            <a:avLst/>
          </a:prstGeom>
        </p:spPr>
        <p:txBody>
          <a:bodyPr anchor="b"/>
          <a:lstStyle>
            <a:lvl1pPr algn="l">
              <a:defRPr sz="1615" b="1"/>
            </a:lvl1pPr>
          </a:lstStyle>
          <a:p>
            <a:r>
              <a:rPr lang="en-US"/>
              <a:t>Click to edit Master title style</a:t>
            </a:r>
          </a:p>
        </p:txBody>
      </p:sp>
      <p:sp>
        <p:nvSpPr>
          <p:cNvPr id="3" name="Picture Placeholder 2"/>
          <p:cNvSpPr>
            <a:spLocks noGrp="1"/>
          </p:cNvSpPr>
          <p:nvPr>
            <p:ph type="pic" idx="1"/>
          </p:nvPr>
        </p:nvSpPr>
        <p:spPr>
          <a:xfrm>
            <a:off x="9319557" y="7223411"/>
            <a:ext cx="28529623" cy="16572741"/>
          </a:xfrm>
          <a:prstGeom prst="rect">
            <a:avLst/>
          </a:prstGeom>
        </p:spPr>
        <p:txBody>
          <a:bodyPr/>
          <a:lstStyle>
            <a:lvl1pPr marL="0" indent="0">
              <a:buNone/>
              <a:defRPr sz="2585"/>
            </a:lvl1pPr>
            <a:lvl2pPr marL="369285" indent="0">
              <a:buNone/>
              <a:defRPr sz="2262"/>
            </a:lvl2pPr>
            <a:lvl3pPr marL="738571" indent="0">
              <a:buNone/>
              <a:defRPr sz="1938"/>
            </a:lvl3pPr>
            <a:lvl4pPr marL="1107856" indent="0">
              <a:buNone/>
              <a:defRPr sz="1615"/>
            </a:lvl4pPr>
            <a:lvl5pPr marL="1477141" indent="0">
              <a:buNone/>
              <a:defRPr sz="1615"/>
            </a:lvl5pPr>
            <a:lvl6pPr marL="1846427" indent="0">
              <a:buNone/>
              <a:defRPr sz="1615"/>
            </a:lvl6pPr>
            <a:lvl7pPr marL="2215713" indent="0">
              <a:buNone/>
              <a:defRPr sz="1615"/>
            </a:lvl7pPr>
            <a:lvl8pPr marL="2584998" indent="0">
              <a:buNone/>
              <a:defRPr sz="1615"/>
            </a:lvl8pPr>
            <a:lvl9pPr marL="2954283" indent="0">
              <a:buNone/>
              <a:defRPr sz="1615"/>
            </a:lvl9pPr>
          </a:lstStyle>
          <a:p>
            <a:pPr lvl="0"/>
            <a:r>
              <a:rPr lang="en-US" noProof="0"/>
              <a:t>Click icon to add picture</a:t>
            </a:r>
          </a:p>
        </p:txBody>
      </p:sp>
      <p:sp>
        <p:nvSpPr>
          <p:cNvPr id="4" name="Text Placeholder 3"/>
          <p:cNvSpPr>
            <a:spLocks noGrp="1"/>
          </p:cNvSpPr>
          <p:nvPr>
            <p:ph type="body" sz="half" idx="2"/>
          </p:nvPr>
        </p:nvSpPr>
        <p:spPr>
          <a:xfrm>
            <a:off x="9319557" y="26867965"/>
            <a:ext cx="28529623" cy="3862387"/>
          </a:xfrm>
          <a:prstGeom prst="rect">
            <a:avLst/>
          </a:prstGeom>
        </p:spPr>
        <p:txBody>
          <a:bodyPr/>
          <a:lstStyle>
            <a:lvl1pPr marL="0" indent="0">
              <a:buNone/>
              <a:defRPr sz="1131"/>
            </a:lvl1pPr>
            <a:lvl2pPr marL="369285" indent="0">
              <a:buNone/>
              <a:defRPr sz="969"/>
            </a:lvl2pPr>
            <a:lvl3pPr marL="738571" indent="0">
              <a:buNone/>
              <a:defRPr sz="808"/>
            </a:lvl3pPr>
            <a:lvl4pPr marL="1107856" indent="0">
              <a:buNone/>
              <a:defRPr sz="727"/>
            </a:lvl4pPr>
            <a:lvl5pPr marL="1477141" indent="0">
              <a:buNone/>
              <a:defRPr sz="727"/>
            </a:lvl5pPr>
            <a:lvl6pPr marL="1846427" indent="0">
              <a:buNone/>
              <a:defRPr sz="727"/>
            </a:lvl6pPr>
            <a:lvl7pPr marL="2215713" indent="0">
              <a:buNone/>
              <a:defRPr sz="727"/>
            </a:lvl7pPr>
            <a:lvl8pPr marL="2584998" indent="0">
              <a:buNone/>
              <a:defRPr sz="727"/>
            </a:lvl8pPr>
            <a:lvl9pPr marL="2954283" indent="0">
              <a:buNone/>
              <a:defRPr sz="727"/>
            </a:lvl9pPr>
          </a:lstStyle>
          <a:p>
            <a:pPr lvl="0"/>
            <a:r>
              <a:rPr lang="en-US"/>
              <a:t>Click to edit Master text styles</a:t>
            </a:r>
          </a:p>
        </p:txBody>
      </p:sp>
    </p:spTree>
    <p:extLst>
      <p:ext uri="{BB962C8B-B14F-4D97-AF65-F5344CB8AC3E}">
        <p14:creationId xmlns:p14="http://schemas.microsoft.com/office/powerpoint/2010/main" val="1976555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751551" y="6957800"/>
            <a:ext cx="10805451" cy="252446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1"/>
          <p:cNvSpPr>
            <a:spLocks noGrp="1"/>
          </p:cNvSpPr>
          <p:nvPr>
            <p:ph type="title"/>
          </p:nvPr>
        </p:nvSpPr>
        <p:spPr>
          <a:xfrm>
            <a:off x="1019016" y="2565869"/>
            <a:ext cx="33642565" cy="2201863"/>
          </a:xfrm>
          <a:prstGeom prst="rect">
            <a:avLst/>
          </a:prstGeom>
        </p:spPr>
        <p:txBody>
          <a:bodyPr/>
          <a:lstStyle>
            <a:lvl1pPr>
              <a:defRPr sz="6462" b="1">
                <a:latin typeface="Trebuchet MS"/>
                <a:cs typeface="Trebuchet MS"/>
              </a:defRPr>
            </a:lvl1pPr>
          </a:lstStyle>
          <a:p>
            <a:r>
              <a:rPr lang="en-US" dirty="0"/>
              <a:t>Click to edit Master title style</a:t>
            </a:r>
          </a:p>
        </p:txBody>
      </p:sp>
    </p:spTree>
    <p:extLst>
      <p:ext uri="{BB962C8B-B14F-4D97-AF65-F5344CB8AC3E}">
        <p14:creationId xmlns:p14="http://schemas.microsoft.com/office/powerpoint/2010/main" val="4275446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itle 1"/>
          <p:cNvSpPr txBox="1">
            <a:spLocks/>
          </p:cNvSpPr>
          <p:nvPr userDrawn="1"/>
        </p:nvSpPr>
        <p:spPr bwMode="auto">
          <a:xfrm>
            <a:off x="1019842" y="2565407"/>
            <a:ext cx="33642565" cy="2201863"/>
          </a:xfrm>
          <a:prstGeom prst="rect">
            <a:avLst/>
          </a:prstGeom>
          <a:noFill/>
          <a:ln w="9525">
            <a:noFill/>
            <a:miter lim="800000"/>
            <a:headEnd/>
            <a:tailEnd/>
          </a:ln>
        </p:spPr>
        <p:txBody>
          <a:bodyPr lIns="73716" tIns="36850" rIns="73716" bIns="36850" anchor="ctr"/>
          <a:lstStyle>
            <a:lvl1pPr eaLnBrk="0" hangingPunct="0">
              <a:defRPr sz="2900">
                <a:solidFill>
                  <a:schemeClr val="tx1"/>
                </a:solidFill>
                <a:latin typeface="Arial Narrow" pitchFamily="-123" charset="0"/>
                <a:ea typeface="ＭＳ Ｐゴシック" pitchFamily="-123" charset="-128"/>
              </a:defRPr>
            </a:lvl1pPr>
            <a:lvl2pPr marL="37931725" indent="-37474525" eaLnBrk="0" hangingPunct="0">
              <a:defRPr sz="2900">
                <a:solidFill>
                  <a:schemeClr val="tx1"/>
                </a:solidFill>
                <a:latin typeface="Arial Narrow" pitchFamily="-123" charset="0"/>
                <a:ea typeface="ＭＳ Ｐゴシック" pitchFamily="-123" charset="-128"/>
              </a:defRPr>
            </a:lvl2pPr>
            <a:lvl3pPr eaLnBrk="0" hangingPunct="0">
              <a:defRPr sz="2900">
                <a:solidFill>
                  <a:schemeClr val="tx1"/>
                </a:solidFill>
                <a:latin typeface="Arial Narrow" pitchFamily="-123" charset="0"/>
                <a:ea typeface="ＭＳ Ｐゴシック" pitchFamily="-123" charset="-128"/>
              </a:defRPr>
            </a:lvl3pPr>
            <a:lvl4pPr eaLnBrk="0" hangingPunct="0">
              <a:defRPr sz="2900">
                <a:solidFill>
                  <a:schemeClr val="tx1"/>
                </a:solidFill>
                <a:latin typeface="Arial Narrow" pitchFamily="-123" charset="0"/>
                <a:ea typeface="ＭＳ Ｐゴシック" pitchFamily="-123" charset="-128"/>
              </a:defRPr>
            </a:lvl4pPr>
            <a:lvl5pPr eaLnBrk="0" hangingPunct="0">
              <a:defRPr sz="2900">
                <a:solidFill>
                  <a:schemeClr val="tx1"/>
                </a:solidFill>
                <a:latin typeface="Arial Narrow" pitchFamily="-123" charset="0"/>
                <a:ea typeface="ＭＳ Ｐゴシック" pitchFamily="-123" charset="-128"/>
              </a:defRPr>
            </a:lvl5pPr>
            <a:lvl6pPr marL="457200" eaLnBrk="0" fontAlgn="base" hangingPunct="0">
              <a:spcBef>
                <a:spcPct val="0"/>
              </a:spcBef>
              <a:spcAft>
                <a:spcPct val="0"/>
              </a:spcAft>
              <a:defRPr sz="2900">
                <a:solidFill>
                  <a:schemeClr val="tx1"/>
                </a:solidFill>
                <a:latin typeface="Arial Narrow" pitchFamily="-123" charset="0"/>
                <a:ea typeface="ＭＳ Ｐゴシック" pitchFamily="-123" charset="-128"/>
              </a:defRPr>
            </a:lvl6pPr>
            <a:lvl7pPr marL="914400" eaLnBrk="0" fontAlgn="base" hangingPunct="0">
              <a:spcBef>
                <a:spcPct val="0"/>
              </a:spcBef>
              <a:spcAft>
                <a:spcPct val="0"/>
              </a:spcAft>
              <a:defRPr sz="2900">
                <a:solidFill>
                  <a:schemeClr val="tx1"/>
                </a:solidFill>
                <a:latin typeface="Arial Narrow" pitchFamily="-123" charset="0"/>
                <a:ea typeface="ＭＳ Ｐゴシック" pitchFamily="-123" charset="-128"/>
              </a:defRPr>
            </a:lvl7pPr>
            <a:lvl8pPr marL="1371600" eaLnBrk="0" fontAlgn="base" hangingPunct="0">
              <a:spcBef>
                <a:spcPct val="0"/>
              </a:spcBef>
              <a:spcAft>
                <a:spcPct val="0"/>
              </a:spcAft>
              <a:defRPr sz="2900">
                <a:solidFill>
                  <a:schemeClr val="tx1"/>
                </a:solidFill>
                <a:latin typeface="Arial Narrow" pitchFamily="-123" charset="0"/>
                <a:ea typeface="ＭＳ Ｐゴシック" pitchFamily="-123" charset="-128"/>
              </a:defRPr>
            </a:lvl8pPr>
            <a:lvl9pPr marL="1828800" eaLnBrk="0" fontAlgn="base" hangingPunct="0">
              <a:spcBef>
                <a:spcPct val="0"/>
              </a:spcBef>
              <a:spcAft>
                <a:spcPct val="0"/>
              </a:spcAft>
              <a:defRPr sz="2900">
                <a:solidFill>
                  <a:schemeClr val="tx1"/>
                </a:solidFill>
                <a:latin typeface="Arial Narrow" pitchFamily="-123" charset="0"/>
                <a:ea typeface="ＭＳ Ｐゴシック" pitchFamily="-123" charset="-128"/>
              </a:defRPr>
            </a:lvl9pPr>
          </a:lstStyle>
          <a:p>
            <a:pPr>
              <a:defRPr/>
            </a:pPr>
            <a:r>
              <a:rPr lang="en-US" altLang="en-US" sz="6462" b="1">
                <a:solidFill>
                  <a:srgbClr val="FFFFFF"/>
                </a:solidFill>
                <a:latin typeface="Trebuchet MS" pitchFamily="-123" charset="0"/>
              </a:rPr>
              <a:t>Click to edit Master title style</a:t>
            </a:r>
          </a:p>
        </p:txBody>
      </p:sp>
      <p:sp>
        <p:nvSpPr>
          <p:cNvPr id="2" name="Vertical Title 1"/>
          <p:cNvSpPr>
            <a:spLocks noGrp="1"/>
          </p:cNvSpPr>
          <p:nvPr>
            <p:ph type="title" orient="vert"/>
          </p:nvPr>
        </p:nvSpPr>
        <p:spPr>
          <a:xfrm>
            <a:off x="35032156" y="7233910"/>
            <a:ext cx="11426296" cy="24968535"/>
          </a:xfrm>
          <a:prstGeom prst="rect">
            <a:avLst/>
          </a:prstGeom>
        </p:spPr>
        <p:txBody>
          <a:bodyPr vert="eaVert"/>
          <a:lstStyle>
            <a:lvl1pPr>
              <a:defRPr sz="6462" b="1">
                <a:latin typeface="Trebuchet MS"/>
                <a:cs typeface="Trebuchet MS"/>
              </a:defRPr>
            </a:lvl1pPr>
          </a:lstStyle>
          <a:p>
            <a:r>
              <a:rPr lang="en-US" dirty="0"/>
              <a:t>Click to edit Master title style</a:t>
            </a:r>
          </a:p>
        </p:txBody>
      </p:sp>
      <p:sp>
        <p:nvSpPr>
          <p:cNvPr id="3" name="Vertical Text Placeholder 2"/>
          <p:cNvSpPr>
            <a:spLocks noGrp="1"/>
          </p:cNvSpPr>
          <p:nvPr>
            <p:ph type="body" orient="vert" idx="1"/>
          </p:nvPr>
        </p:nvSpPr>
        <p:spPr>
          <a:xfrm>
            <a:off x="751550" y="7233910"/>
            <a:ext cx="34115508" cy="24968535"/>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28571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566165" y="10226042"/>
            <a:ext cx="40416479" cy="7056120"/>
          </a:xfrm>
        </p:spPr>
        <p:txBody>
          <a:bodyPr/>
          <a:lstStyle/>
          <a:p>
            <a:r>
              <a:rPr kumimoji="1" lang="zh-CN" altLang="en-US"/>
              <a:t>单击此处编辑母版标题样式</a:t>
            </a:r>
          </a:p>
        </p:txBody>
      </p:sp>
      <p:sp>
        <p:nvSpPr>
          <p:cNvPr id="3" name="副标题 2"/>
          <p:cNvSpPr>
            <a:spLocks noGrp="1"/>
          </p:cNvSpPr>
          <p:nvPr>
            <p:ph type="subTitle" idx="1"/>
          </p:nvPr>
        </p:nvSpPr>
        <p:spPr>
          <a:xfrm>
            <a:off x="7132324" y="18653760"/>
            <a:ext cx="33284161" cy="8412480"/>
          </a:xfrm>
        </p:spPr>
        <p:txBody>
          <a:bodyPr/>
          <a:lstStyle>
            <a:lvl1pPr marL="0" indent="0" algn="ctr">
              <a:buNone/>
              <a:defRPr>
                <a:solidFill>
                  <a:schemeClr val="tx1">
                    <a:tint val="75000"/>
                  </a:schemeClr>
                </a:solidFill>
              </a:defRPr>
            </a:lvl1pPr>
            <a:lvl2pPr marL="1772578" indent="0" algn="ctr">
              <a:buNone/>
              <a:defRPr>
                <a:solidFill>
                  <a:schemeClr val="tx1">
                    <a:tint val="75000"/>
                  </a:schemeClr>
                </a:solidFill>
              </a:defRPr>
            </a:lvl2pPr>
            <a:lvl3pPr marL="3545154" indent="0" algn="ctr">
              <a:buNone/>
              <a:defRPr>
                <a:solidFill>
                  <a:schemeClr val="tx1">
                    <a:tint val="75000"/>
                  </a:schemeClr>
                </a:solidFill>
              </a:defRPr>
            </a:lvl3pPr>
            <a:lvl4pPr marL="5317732" indent="0" algn="ctr">
              <a:buNone/>
              <a:defRPr>
                <a:solidFill>
                  <a:schemeClr val="tx1">
                    <a:tint val="75000"/>
                  </a:schemeClr>
                </a:solidFill>
              </a:defRPr>
            </a:lvl4pPr>
            <a:lvl5pPr marL="7090309" indent="0" algn="ctr">
              <a:buNone/>
              <a:defRPr>
                <a:solidFill>
                  <a:schemeClr val="tx1">
                    <a:tint val="75000"/>
                  </a:schemeClr>
                </a:solidFill>
              </a:defRPr>
            </a:lvl5pPr>
            <a:lvl6pPr marL="8862886" indent="0" algn="ctr">
              <a:buNone/>
              <a:defRPr>
                <a:solidFill>
                  <a:schemeClr val="tx1">
                    <a:tint val="75000"/>
                  </a:schemeClr>
                </a:solidFill>
              </a:defRPr>
            </a:lvl6pPr>
            <a:lvl7pPr marL="10635463" indent="0" algn="ctr">
              <a:buNone/>
              <a:defRPr>
                <a:solidFill>
                  <a:schemeClr val="tx1">
                    <a:tint val="75000"/>
                  </a:schemeClr>
                </a:solidFill>
              </a:defRPr>
            </a:lvl7pPr>
            <a:lvl8pPr marL="12408040" indent="0" algn="ctr">
              <a:buNone/>
              <a:defRPr>
                <a:solidFill>
                  <a:schemeClr val="tx1">
                    <a:tint val="75000"/>
                  </a:schemeClr>
                </a:solidFill>
              </a:defRPr>
            </a:lvl8pPr>
            <a:lvl9pPr marL="14180618" indent="0" algn="ctr">
              <a:buNone/>
              <a:defRPr>
                <a:solidFill>
                  <a:schemeClr val="tx1">
                    <a:tint val="75000"/>
                  </a:schemeClr>
                </a:solidFill>
              </a:defRPr>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5361D595-D717-764A-86C2-D52FF8459874}" type="datetimeFigureOut">
              <a:rPr kumimoji="1" lang="zh-CN" altLang="en-US" smtClean="0"/>
              <a:pPr/>
              <a:t>2017/4/15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EF1BC80-DE66-1E49-BC47-EDF841732D30}" type="slidenum">
              <a:rPr kumimoji="1" lang="zh-CN" altLang="en-US" smtClean="0"/>
              <a:pPr/>
              <a:t>‹#›</a:t>
            </a:fld>
            <a:endParaRPr kumimoji="1" lang="zh-CN" altLang="en-US"/>
          </a:p>
        </p:txBody>
      </p:sp>
    </p:spTree>
    <p:extLst>
      <p:ext uri="{BB962C8B-B14F-4D97-AF65-F5344CB8AC3E}">
        <p14:creationId xmlns:p14="http://schemas.microsoft.com/office/powerpoint/2010/main" val="3862091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5361D595-D717-764A-86C2-D52FF8459874}" type="datetimeFigureOut">
              <a:rPr kumimoji="1" lang="zh-CN" altLang="en-US" smtClean="0"/>
              <a:pPr/>
              <a:t>2017/4/15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EF1BC80-DE66-1E49-BC47-EDF841732D30}" type="slidenum">
              <a:rPr kumimoji="1" lang="zh-CN" altLang="en-US" smtClean="0"/>
              <a:pPr/>
              <a:t>‹#›</a:t>
            </a:fld>
            <a:endParaRPr kumimoji="1" lang="zh-CN" altLang="en-US"/>
          </a:p>
        </p:txBody>
      </p:sp>
    </p:spTree>
    <p:extLst>
      <p:ext uri="{BB962C8B-B14F-4D97-AF65-F5344CB8AC3E}">
        <p14:creationId xmlns:p14="http://schemas.microsoft.com/office/powerpoint/2010/main" val="25615216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756034" y="21153122"/>
            <a:ext cx="40416479" cy="6537960"/>
          </a:xfrm>
        </p:spPr>
        <p:txBody>
          <a:bodyPr anchor="t"/>
          <a:lstStyle>
            <a:lvl1pPr algn="l">
              <a:defRPr sz="15506" b="1" cap="all"/>
            </a:lvl1pPr>
          </a:lstStyle>
          <a:p>
            <a:r>
              <a:rPr kumimoji="1" lang="zh-CN" altLang="en-US"/>
              <a:t>单击此处编辑母版标题样式</a:t>
            </a:r>
          </a:p>
        </p:txBody>
      </p:sp>
      <p:sp>
        <p:nvSpPr>
          <p:cNvPr id="3" name="文本占位符 2"/>
          <p:cNvSpPr>
            <a:spLocks noGrp="1"/>
          </p:cNvSpPr>
          <p:nvPr>
            <p:ph type="body" idx="1"/>
          </p:nvPr>
        </p:nvSpPr>
        <p:spPr>
          <a:xfrm>
            <a:off x="3756034" y="13952225"/>
            <a:ext cx="40416479" cy="7200898"/>
          </a:xfrm>
        </p:spPr>
        <p:txBody>
          <a:bodyPr anchor="b"/>
          <a:lstStyle>
            <a:lvl1pPr marL="0" indent="0">
              <a:buNone/>
              <a:defRPr sz="7754">
                <a:solidFill>
                  <a:schemeClr val="tx1">
                    <a:tint val="75000"/>
                  </a:schemeClr>
                </a:solidFill>
              </a:defRPr>
            </a:lvl1pPr>
            <a:lvl2pPr marL="1772578" indent="0">
              <a:buNone/>
              <a:defRPr sz="6945">
                <a:solidFill>
                  <a:schemeClr val="tx1">
                    <a:tint val="75000"/>
                  </a:schemeClr>
                </a:solidFill>
              </a:defRPr>
            </a:lvl2pPr>
            <a:lvl3pPr marL="3545154" indent="0">
              <a:buNone/>
              <a:defRPr sz="6218">
                <a:solidFill>
                  <a:schemeClr val="tx1">
                    <a:tint val="75000"/>
                  </a:schemeClr>
                </a:solidFill>
              </a:defRPr>
            </a:lvl3pPr>
            <a:lvl4pPr marL="5317732" indent="0">
              <a:buNone/>
              <a:defRPr sz="5411">
                <a:solidFill>
                  <a:schemeClr val="tx1">
                    <a:tint val="75000"/>
                  </a:schemeClr>
                </a:solidFill>
              </a:defRPr>
            </a:lvl4pPr>
            <a:lvl5pPr marL="7090309" indent="0">
              <a:buNone/>
              <a:defRPr sz="5411">
                <a:solidFill>
                  <a:schemeClr val="tx1">
                    <a:tint val="75000"/>
                  </a:schemeClr>
                </a:solidFill>
              </a:defRPr>
            </a:lvl5pPr>
            <a:lvl6pPr marL="8862886" indent="0">
              <a:buNone/>
              <a:defRPr sz="5411">
                <a:solidFill>
                  <a:schemeClr val="tx1">
                    <a:tint val="75000"/>
                  </a:schemeClr>
                </a:solidFill>
              </a:defRPr>
            </a:lvl6pPr>
            <a:lvl7pPr marL="10635463" indent="0">
              <a:buNone/>
              <a:defRPr sz="5411">
                <a:solidFill>
                  <a:schemeClr val="tx1">
                    <a:tint val="75000"/>
                  </a:schemeClr>
                </a:solidFill>
              </a:defRPr>
            </a:lvl7pPr>
            <a:lvl8pPr marL="12408040" indent="0">
              <a:buNone/>
              <a:defRPr sz="5411">
                <a:solidFill>
                  <a:schemeClr val="tx1">
                    <a:tint val="75000"/>
                  </a:schemeClr>
                </a:solidFill>
              </a:defRPr>
            </a:lvl8pPr>
            <a:lvl9pPr marL="14180618" indent="0">
              <a:buNone/>
              <a:defRPr sz="5411">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5361D595-D717-764A-86C2-D52FF8459874}" type="datetimeFigureOut">
              <a:rPr kumimoji="1" lang="zh-CN" altLang="en-US" smtClean="0"/>
              <a:pPr/>
              <a:t>2017/4/15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EF1BC80-DE66-1E49-BC47-EDF841732D30}" type="slidenum">
              <a:rPr kumimoji="1" lang="zh-CN" altLang="en-US" smtClean="0"/>
              <a:pPr/>
              <a:t>‹#›</a:t>
            </a:fld>
            <a:endParaRPr kumimoji="1" lang="zh-CN" altLang="en-US"/>
          </a:p>
        </p:txBody>
      </p:sp>
    </p:spTree>
    <p:extLst>
      <p:ext uri="{BB962C8B-B14F-4D97-AF65-F5344CB8AC3E}">
        <p14:creationId xmlns:p14="http://schemas.microsoft.com/office/powerpoint/2010/main" val="28294078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11416673" y="36865560"/>
            <a:ext cx="102328981" cy="104279702"/>
          </a:xfrm>
        </p:spPr>
        <p:txBody>
          <a:bodyPr/>
          <a:lstStyle>
            <a:lvl1pPr>
              <a:defRPr sz="10822"/>
            </a:lvl1pPr>
            <a:lvl2pPr>
              <a:defRPr sz="9288"/>
            </a:lvl2pPr>
            <a:lvl3pPr>
              <a:defRPr sz="7754"/>
            </a:lvl3pPr>
            <a:lvl4pPr>
              <a:defRPr sz="6945"/>
            </a:lvl4pPr>
            <a:lvl5pPr>
              <a:defRPr sz="6945"/>
            </a:lvl5pPr>
            <a:lvl6pPr>
              <a:defRPr sz="6945"/>
            </a:lvl6pPr>
            <a:lvl7pPr>
              <a:defRPr sz="6945"/>
            </a:lvl7pPr>
            <a:lvl8pPr>
              <a:defRPr sz="6945"/>
            </a:lvl8pPr>
            <a:lvl9pPr>
              <a:defRPr sz="6945"/>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114538133" y="36865560"/>
            <a:ext cx="102328981" cy="104279702"/>
          </a:xfrm>
        </p:spPr>
        <p:txBody>
          <a:bodyPr/>
          <a:lstStyle>
            <a:lvl1pPr>
              <a:defRPr sz="10822"/>
            </a:lvl1pPr>
            <a:lvl2pPr>
              <a:defRPr sz="9288"/>
            </a:lvl2pPr>
            <a:lvl3pPr>
              <a:defRPr sz="7754"/>
            </a:lvl3pPr>
            <a:lvl4pPr>
              <a:defRPr sz="6945"/>
            </a:lvl4pPr>
            <a:lvl5pPr>
              <a:defRPr sz="6945"/>
            </a:lvl5pPr>
            <a:lvl6pPr>
              <a:defRPr sz="6945"/>
            </a:lvl6pPr>
            <a:lvl7pPr>
              <a:defRPr sz="6945"/>
            </a:lvl7pPr>
            <a:lvl8pPr>
              <a:defRPr sz="6945"/>
            </a:lvl8pPr>
            <a:lvl9pPr>
              <a:defRPr sz="6945"/>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5361D595-D717-764A-86C2-D52FF8459874}" type="datetimeFigureOut">
              <a:rPr kumimoji="1" lang="zh-CN" altLang="en-US" smtClean="0"/>
              <a:pPr/>
              <a:t>2017/4/15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EF1BC80-DE66-1E49-BC47-EDF841732D30}" type="slidenum">
              <a:rPr kumimoji="1" lang="zh-CN" altLang="en-US" smtClean="0"/>
              <a:pPr/>
              <a:t>‹#›</a:t>
            </a:fld>
            <a:endParaRPr kumimoji="1" lang="zh-CN" altLang="en-US"/>
          </a:p>
        </p:txBody>
      </p:sp>
    </p:spTree>
    <p:extLst>
      <p:ext uri="{BB962C8B-B14F-4D97-AF65-F5344CB8AC3E}">
        <p14:creationId xmlns:p14="http://schemas.microsoft.com/office/powerpoint/2010/main" val="39957947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377440" y="1318262"/>
            <a:ext cx="42793920" cy="5486400"/>
          </a:xfrm>
        </p:spPr>
        <p:txBody>
          <a:bodyPr/>
          <a:lstStyle>
            <a:lvl1pPr>
              <a:defRPr/>
            </a:lvl1pPr>
          </a:lstStyle>
          <a:p>
            <a:r>
              <a:rPr kumimoji="1" lang="zh-CN" altLang="en-US"/>
              <a:t>单击此处编辑母版标题样式</a:t>
            </a:r>
          </a:p>
        </p:txBody>
      </p:sp>
      <p:sp>
        <p:nvSpPr>
          <p:cNvPr id="3" name="文本占位符 2"/>
          <p:cNvSpPr>
            <a:spLocks noGrp="1"/>
          </p:cNvSpPr>
          <p:nvPr>
            <p:ph type="body" idx="1"/>
          </p:nvPr>
        </p:nvSpPr>
        <p:spPr>
          <a:xfrm>
            <a:off x="2377443" y="7368542"/>
            <a:ext cx="21008978" cy="3070858"/>
          </a:xfrm>
        </p:spPr>
        <p:txBody>
          <a:bodyPr anchor="b"/>
          <a:lstStyle>
            <a:lvl1pPr marL="0" indent="0">
              <a:buNone/>
              <a:defRPr sz="9288" b="1"/>
            </a:lvl1pPr>
            <a:lvl2pPr marL="1772578" indent="0">
              <a:buNone/>
              <a:defRPr sz="7754" b="1"/>
            </a:lvl2pPr>
            <a:lvl3pPr marL="3545154" indent="0">
              <a:buNone/>
              <a:defRPr sz="6945" b="1"/>
            </a:lvl3pPr>
            <a:lvl4pPr marL="5317732" indent="0">
              <a:buNone/>
              <a:defRPr sz="6218" b="1"/>
            </a:lvl4pPr>
            <a:lvl5pPr marL="7090309" indent="0">
              <a:buNone/>
              <a:defRPr sz="6218" b="1"/>
            </a:lvl5pPr>
            <a:lvl6pPr marL="8862886" indent="0">
              <a:buNone/>
              <a:defRPr sz="6218" b="1"/>
            </a:lvl6pPr>
            <a:lvl7pPr marL="10635463" indent="0">
              <a:buNone/>
              <a:defRPr sz="6218" b="1"/>
            </a:lvl7pPr>
            <a:lvl8pPr marL="12408040" indent="0">
              <a:buNone/>
              <a:defRPr sz="6218" b="1"/>
            </a:lvl8pPr>
            <a:lvl9pPr marL="14180618" indent="0">
              <a:buNone/>
              <a:defRPr sz="6218" b="1"/>
            </a:lvl9pPr>
          </a:lstStyle>
          <a:p>
            <a:pPr lvl="0"/>
            <a:r>
              <a:rPr kumimoji="1" lang="zh-CN" altLang="en-US"/>
              <a:t>单击此处编辑母版文本样式</a:t>
            </a:r>
          </a:p>
        </p:txBody>
      </p:sp>
      <p:sp>
        <p:nvSpPr>
          <p:cNvPr id="4" name="内容占位符 3"/>
          <p:cNvSpPr>
            <a:spLocks noGrp="1"/>
          </p:cNvSpPr>
          <p:nvPr>
            <p:ph sz="half" idx="2"/>
          </p:nvPr>
        </p:nvSpPr>
        <p:spPr>
          <a:xfrm>
            <a:off x="2377443" y="10439400"/>
            <a:ext cx="21008978" cy="18966182"/>
          </a:xfrm>
        </p:spPr>
        <p:txBody>
          <a:bodyPr/>
          <a:lstStyle>
            <a:lvl1pPr>
              <a:defRPr sz="9288"/>
            </a:lvl1pPr>
            <a:lvl2pPr>
              <a:defRPr sz="7754"/>
            </a:lvl2pPr>
            <a:lvl3pPr>
              <a:defRPr sz="6945"/>
            </a:lvl3pPr>
            <a:lvl4pPr>
              <a:defRPr sz="6218"/>
            </a:lvl4pPr>
            <a:lvl5pPr>
              <a:defRPr sz="6218"/>
            </a:lvl5pPr>
            <a:lvl6pPr>
              <a:defRPr sz="6218"/>
            </a:lvl6pPr>
            <a:lvl7pPr>
              <a:defRPr sz="6218"/>
            </a:lvl7pPr>
            <a:lvl8pPr>
              <a:defRPr sz="6218"/>
            </a:lvl8pPr>
            <a:lvl9pPr>
              <a:defRPr sz="6218"/>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24154134" y="7368542"/>
            <a:ext cx="21017230" cy="3070858"/>
          </a:xfrm>
        </p:spPr>
        <p:txBody>
          <a:bodyPr anchor="b"/>
          <a:lstStyle>
            <a:lvl1pPr marL="0" indent="0">
              <a:buNone/>
              <a:defRPr sz="9288" b="1"/>
            </a:lvl1pPr>
            <a:lvl2pPr marL="1772578" indent="0">
              <a:buNone/>
              <a:defRPr sz="7754" b="1"/>
            </a:lvl2pPr>
            <a:lvl3pPr marL="3545154" indent="0">
              <a:buNone/>
              <a:defRPr sz="6945" b="1"/>
            </a:lvl3pPr>
            <a:lvl4pPr marL="5317732" indent="0">
              <a:buNone/>
              <a:defRPr sz="6218" b="1"/>
            </a:lvl4pPr>
            <a:lvl5pPr marL="7090309" indent="0">
              <a:buNone/>
              <a:defRPr sz="6218" b="1"/>
            </a:lvl5pPr>
            <a:lvl6pPr marL="8862886" indent="0">
              <a:buNone/>
              <a:defRPr sz="6218" b="1"/>
            </a:lvl6pPr>
            <a:lvl7pPr marL="10635463" indent="0">
              <a:buNone/>
              <a:defRPr sz="6218" b="1"/>
            </a:lvl7pPr>
            <a:lvl8pPr marL="12408040" indent="0">
              <a:buNone/>
              <a:defRPr sz="6218" b="1"/>
            </a:lvl8pPr>
            <a:lvl9pPr marL="14180618" indent="0">
              <a:buNone/>
              <a:defRPr sz="6218" b="1"/>
            </a:lvl9pPr>
          </a:lstStyle>
          <a:p>
            <a:pPr lvl="0"/>
            <a:r>
              <a:rPr kumimoji="1" lang="zh-CN" altLang="en-US"/>
              <a:t>单击此处编辑母版文本样式</a:t>
            </a:r>
          </a:p>
        </p:txBody>
      </p:sp>
      <p:sp>
        <p:nvSpPr>
          <p:cNvPr id="6" name="内容占位符 5"/>
          <p:cNvSpPr>
            <a:spLocks noGrp="1"/>
          </p:cNvSpPr>
          <p:nvPr>
            <p:ph sz="quarter" idx="4"/>
          </p:nvPr>
        </p:nvSpPr>
        <p:spPr>
          <a:xfrm>
            <a:off x="24154134" y="10439400"/>
            <a:ext cx="21017230" cy="18966182"/>
          </a:xfrm>
        </p:spPr>
        <p:txBody>
          <a:bodyPr/>
          <a:lstStyle>
            <a:lvl1pPr>
              <a:defRPr sz="9288"/>
            </a:lvl1pPr>
            <a:lvl2pPr>
              <a:defRPr sz="7754"/>
            </a:lvl2pPr>
            <a:lvl3pPr>
              <a:defRPr sz="6945"/>
            </a:lvl3pPr>
            <a:lvl4pPr>
              <a:defRPr sz="6218"/>
            </a:lvl4pPr>
            <a:lvl5pPr>
              <a:defRPr sz="6218"/>
            </a:lvl5pPr>
            <a:lvl6pPr>
              <a:defRPr sz="6218"/>
            </a:lvl6pPr>
            <a:lvl7pPr>
              <a:defRPr sz="6218"/>
            </a:lvl7pPr>
            <a:lvl8pPr>
              <a:defRPr sz="6218"/>
            </a:lvl8pPr>
            <a:lvl9pPr>
              <a:defRPr sz="6218"/>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5361D595-D717-764A-86C2-D52FF8459874}" type="datetimeFigureOut">
              <a:rPr kumimoji="1" lang="zh-CN" altLang="en-US" smtClean="0"/>
              <a:pPr/>
              <a:t>2017/4/15</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EF1BC80-DE66-1E49-BC47-EDF841732D30}" type="slidenum">
              <a:rPr kumimoji="1" lang="zh-CN" altLang="en-US" smtClean="0"/>
              <a:pPr/>
              <a:t>‹#›</a:t>
            </a:fld>
            <a:endParaRPr kumimoji="1" lang="zh-CN" altLang="en-US"/>
          </a:p>
        </p:txBody>
      </p:sp>
    </p:spTree>
    <p:extLst>
      <p:ext uri="{BB962C8B-B14F-4D97-AF65-F5344CB8AC3E}">
        <p14:creationId xmlns:p14="http://schemas.microsoft.com/office/powerpoint/2010/main" val="1525971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Content Placeholder 2"/>
          <p:cNvSpPr>
            <a:spLocks noGrp="1"/>
          </p:cNvSpPr>
          <p:nvPr>
            <p:ph idx="1"/>
          </p:nvPr>
        </p:nvSpPr>
        <p:spPr>
          <a:xfrm>
            <a:off x="1437749" y="7565227"/>
            <a:ext cx="10130925" cy="2372240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0"/>
          </p:nvPr>
        </p:nvSpPr>
        <p:spPr>
          <a:xfrm>
            <a:off x="12421116" y="7565227"/>
            <a:ext cx="10130925" cy="2372240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1"/>
          </p:nvPr>
        </p:nvSpPr>
        <p:spPr>
          <a:xfrm>
            <a:off x="24865257" y="7565227"/>
            <a:ext cx="10130925" cy="2372240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2"/>
          </p:nvPr>
        </p:nvSpPr>
        <p:spPr>
          <a:xfrm>
            <a:off x="35848624" y="7565227"/>
            <a:ext cx="10130925" cy="2372240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1019016" y="2565869"/>
            <a:ext cx="33642565" cy="2201863"/>
          </a:xfrm>
          <a:prstGeom prst="rect">
            <a:avLst/>
          </a:prstGeom>
        </p:spPr>
        <p:txBody>
          <a:bodyPr/>
          <a:lstStyle>
            <a:lvl1pPr>
              <a:defRPr sz="6462" b="1">
                <a:latin typeface="Trebuchet MS"/>
                <a:cs typeface="Trebuchet MS"/>
              </a:defRPr>
            </a:lvl1pPr>
          </a:lstStyle>
          <a:p>
            <a:r>
              <a:rPr lang="en-US" dirty="0"/>
              <a:t>Click to edit Master title style</a:t>
            </a:r>
          </a:p>
        </p:txBody>
      </p:sp>
    </p:spTree>
    <p:extLst>
      <p:ext uri="{BB962C8B-B14F-4D97-AF65-F5344CB8AC3E}">
        <p14:creationId xmlns:p14="http://schemas.microsoft.com/office/powerpoint/2010/main" val="12910372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5361D595-D717-764A-86C2-D52FF8459874}" type="datetimeFigureOut">
              <a:rPr kumimoji="1" lang="zh-CN" altLang="en-US" smtClean="0"/>
              <a:pPr/>
              <a:t>2017/4/15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EF1BC80-DE66-1E49-BC47-EDF841732D30}" type="slidenum">
              <a:rPr kumimoji="1" lang="zh-CN" altLang="en-US" smtClean="0"/>
              <a:pPr/>
              <a:t>‹#›</a:t>
            </a:fld>
            <a:endParaRPr kumimoji="1" lang="zh-CN" altLang="en-US"/>
          </a:p>
        </p:txBody>
      </p:sp>
    </p:spTree>
    <p:extLst>
      <p:ext uri="{BB962C8B-B14F-4D97-AF65-F5344CB8AC3E}">
        <p14:creationId xmlns:p14="http://schemas.microsoft.com/office/powerpoint/2010/main" val="29378708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61D595-D717-764A-86C2-D52FF8459874}" type="datetimeFigureOut">
              <a:rPr kumimoji="1" lang="zh-CN" altLang="en-US" smtClean="0"/>
              <a:pPr/>
              <a:t>2017/4/15</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EF1BC80-DE66-1E49-BC47-EDF841732D30}" type="slidenum">
              <a:rPr kumimoji="1" lang="zh-CN" altLang="en-US" smtClean="0"/>
              <a:pPr/>
              <a:t>‹#›</a:t>
            </a:fld>
            <a:endParaRPr kumimoji="1" lang="zh-CN" altLang="en-US"/>
          </a:p>
        </p:txBody>
      </p:sp>
    </p:spTree>
    <p:extLst>
      <p:ext uri="{BB962C8B-B14F-4D97-AF65-F5344CB8AC3E}">
        <p14:creationId xmlns:p14="http://schemas.microsoft.com/office/powerpoint/2010/main" val="3251345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77445" y="1310640"/>
            <a:ext cx="15643227" cy="5577840"/>
          </a:xfrm>
        </p:spPr>
        <p:txBody>
          <a:bodyPr anchor="b"/>
          <a:lstStyle>
            <a:lvl1pPr algn="l">
              <a:defRPr sz="7754" b="1"/>
            </a:lvl1pPr>
          </a:lstStyle>
          <a:p>
            <a:r>
              <a:rPr kumimoji="1" lang="zh-CN" altLang="en-US"/>
              <a:t>单击此处编辑母版标题样式</a:t>
            </a:r>
          </a:p>
        </p:txBody>
      </p:sp>
      <p:sp>
        <p:nvSpPr>
          <p:cNvPr id="3" name="内容占位符 2"/>
          <p:cNvSpPr>
            <a:spLocks noGrp="1"/>
          </p:cNvSpPr>
          <p:nvPr>
            <p:ph idx="1"/>
          </p:nvPr>
        </p:nvSpPr>
        <p:spPr>
          <a:xfrm>
            <a:off x="18590261" y="1310643"/>
            <a:ext cx="26581100" cy="28094942"/>
          </a:xfrm>
        </p:spPr>
        <p:txBody>
          <a:bodyPr/>
          <a:lstStyle>
            <a:lvl1pPr>
              <a:defRPr sz="12437"/>
            </a:lvl1pPr>
            <a:lvl2pPr>
              <a:defRPr sz="10822"/>
            </a:lvl2pPr>
            <a:lvl3pPr>
              <a:defRPr sz="9288"/>
            </a:lvl3pPr>
            <a:lvl4pPr>
              <a:defRPr sz="7754"/>
            </a:lvl4pPr>
            <a:lvl5pPr>
              <a:defRPr sz="7754"/>
            </a:lvl5pPr>
            <a:lvl6pPr>
              <a:defRPr sz="7754"/>
            </a:lvl6pPr>
            <a:lvl7pPr>
              <a:defRPr sz="7754"/>
            </a:lvl7pPr>
            <a:lvl8pPr>
              <a:defRPr sz="7754"/>
            </a:lvl8pPr>
            <a:lvl9pPr>
              <a:defRPr sz="7754"/>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2377445" y="6888483"/>
            <a:ext cx="15643227" cy="22517102"/>
          </a:xfrm>
        </p:spPr>
        <p:txBody>
          <a:bodyPr/>
          <a:lstStyle>
            <a:lvl1pPr marL="0" indent="0">
              <a:buNone/>
              <a:defRPr sz="5411"/>
            </a:lvl1pPr>
            <a:lvl2pPr marL="1772578" indent="0">
              <a:buNone/>
              <a:defRPr sz="4684"/>
            </a:lvl2pPr>
            <a:lvl3pPr marL="3545154" indent="0">
              <a:buNone/>
              <a:defRPr sz="3877"/>
            </a:lvl3pPr>
            <a:lvl4pPr marL="5317732" indent="0">
              <a:buNone/>
              <a:defRPr sz="3473"/>
            </a:lvl4pPr>
            <a:lvl5pPr marL="7090309" indent="0">
              <a:buNone/>
              <a:defRPr sz="3473"/>
            </a:lvl5pPr>
            <a:lvl6pPr marL="8862886" indent="0">
              <a:buNone/>
              <a:defRPr sz="3473"/>
            </a:lvl6pPr>
            <a:lvl7pPr marL="10635463" indent="0">
              <a:buNone/>
              <a:defRPr sz="3473"/>
            </a:lvl7pPr>
            <a:lvl8pPr marL="12408040" indent="0">
              <a:buNone/>
              <a:defRPr sz="3473"/>
            </a:lvl8pPr>
            <a:lvl9pPr marL="14180618" indent="0">
              <a:buNone/>
              <a:defRPr sz="3473"/>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5361D595-D717-764A-86C2-D52FF8459874}" type="datetimeFigureOut">
              <a:rPr kumimoji="1" lang="zh-CN" altLang="en-US" smtClean="0"/>
              <a:pPr/>
              <a:t>2017/4/15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EF1BC80-DE66-1E49-BC47-EDF841732D30}" type="slidenum">
              <a:rPr kumimoji="1" lang="zh-CN" altLang="en-US" smtClean="0"/>
              <a:pPr/>
              <a:t>‹#›</a:t>
            </a:fld>
            <a:endParaRPr kumimoji="1" lang="zh-CN" altLang="en-US"/>
          </a:p>
        </p:txBody>
      </p:sp>
    </p:spTree>
    <p:extLst>
      <p:ext uri="{BB962C8B-B14F-4D97-AF65-F5344CB8AC3E}">
        <p14:creationId xmlns:p14="http://schemas.microsoft.com/office/powerpoint/2010/main" val="14525303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319898" y="23042880"/>
            <a:ext cx="28529280" cy="2720342"/>
          </a:xfrm>
        </p:spPr>
        <p:txBody>
          <a:bodyPr anchor="b"/>
          <a:lstStyle>
            <a:lvl1pPr algn="l">
              <a:defRPr sz="7754" b="1"/>
            </a:lvl1pPr>
          </a:lstStyle>
          <a:p>
            <a:r>
              <a:rPr kumimoji="1" lang="zh-CN" altLang="en-US"/>
              <a:t>单击此处编辑母版标题样式</a:t>
            </a:r>
          </a:p>
        </p:txBody>
      </p:sp>
      <p:sp>
        <p:nvSpPr>
          <p:cNvPr id="3" name="图片占位符 2"/>
          <p:cNvSpPr>
            <a:spLocks noGrp="1"/>
          </p:cNvSpPr>
          <p:nvPr>
            <p:ph type="pic" idx="1"/>
          </p:nvPr>
        </p:nvSpPr>
        <p:spPr>
          <a:xfrm>
            <a:off x="9319898" y="2941321"/>
            <a:ext cx="28529280" cy="19751040"/>
          </a:xfrm>
        </p:spPr>
        <p:txBody>
          <a:bodyPr/>
          <a:lstStyle>
            <a:lvl1pPr marL="0" indent="0">
              <a:buNone/>
              <a:defRPr sz="12437"/>
            </a:lvl1pPr>
            <a:lvl2pPr marL="1772578" indent="0">
              <a:buNone/>
              <a:defRPr sz="10822"/>
            </a:lvl2pPr>
            <a:lvl3pPr marL="3545154" indent="0">
              <a:buNone/>
              <a:defRPr sz="9288"/>
            </a:lvl3pPr>
            <a:lvl4pPr marL="5317732" indent="0">
              <a:buNone/>
              <a:defRPr sz="7754"/>
            </a:lvl4pPr>
            <a:lvl5pPr marL="7090309" indent="0">
              <a:buNone/>
              <a:defRPr sz="7754"/>
            </a:lvl5pPr>
            <a:lvl6pPr marL="8862886" indent="0">
              <a:buNone/>
              <a:defRPr sz="7754"/>
            </a:lvl6pPr>
            <a:lvl7pPr marL="10635463" indent="0">
              <a:buNone/>
              <a:defRPr sz="7754"/>
            </a:lvl7pPr>
            <a:lvl8pPr marL="12408040" indent="0">
              <a:buNone/>
              <a:defRPr sz="7754"/>
            </a:lvl8pPr>
            <a:lvl9pPr marL="14180618" indent="0">
              <a:buNone/>
              <a:defRPr sz="7754"/>
            </a:lvl9pPr>
          </a:lstStyle>
          <a:p>
            <a:endParaRPr kumimoji="1" lang="zh-CN" altLang="en-US"/>
          </a:p>
        </p:txBody>
      </p:sp>
      <p:sp>
        <p:nvSpPr>
          <p:cNvPr id="4" name="文本占位符 3"/>
          <p:cNvSpPr>
            <a:spLocks noGrp="1"/>
          </p:cNvSpPr>
          <p:nvPr>
            <p:ph type="body" sz="half" idx="2"/>
          </p:nvPr>
        </p:nvSpPr>
        <p:spPr>
          <a:xfrm>
            <a:off x="9319898" y="25763223"/>
            <a:ext cx="28529280" cy="3863338"/>
          </a:xfrm>
        </p:spPr>
        <p:txBody>
          <a:bodyPr/>
          <a:lstStyle>
            <a:lvl1pPr marL="0" indent="0">
              <a:buNone/>
              <a:defRPr sz="5411"/>
            </a:lvl1pPr>
            <a:lvl2pPr marL="1772578" indent="0">
              <a:buNone/>
              <a:defRPr sz="4684"/>
            </a:lvl2pPr>
            <a:lvl3pPr marL="3545154" indent="0">
              <a:buNone/>
              <a:defRPr sz="3877"/>
            </a:lvl3pPr>
            <a:lvl4pPr marL="5317732" indent="0">
              <a:buNone/>
              <a:defRPr sz="3473"/>
            </a:lvl4pPr>
            <a:lvl5pPr marL="7090309" indent="0">
              <a:buNone/>
              <a:defRPr sz="3473"/>
            </a:lvl5pPr>
            <a:lvl6pPr marL="8862886" indent="0">
              <a:buNone/>
              <a:defRPr sz="3473"/>
            </a:lvl6pPr>
            <a:lvl7pPr marL="10635463" indent="0">
              <a:buNone/>
              <a:defRPr sz="3473"/>
            </a:lvl7pPr>
            <a:lvl8pPr marL="12408040" indent="0">
              <a:buNone/>
              <a:defRPr sz="3473"/>
            </a:lvl8pPr>
            <a:lvl9pPr marL="14180618" indent="0">
              <a:buNone/>
              <a:defRPr sz="3473"/>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5361D595-D717-764A-86C2-D52FF8459874}" type="datetimeFigureOut">
              <a:rPr kumimoji="1" lang="zh-CN" altLang="en-US" smtClean="0"/>
              <a:pPr/>
              <a:t>2017/4/15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EF1BC80-DE66-1E49-BC47-EDF841732D30}" type="slidenum">
              <a:rPr kumimoji="1" lang="zh-CN" altLang="en-US" smtClean="0"/>
              <a:pPr/>
              <a:t>‹#›</a:t>
            </a:fld>
            <a:endParaRPr kumimoji="1" lang="zh-CN" altLang="en-US"/>
          </a:p>
        </p:txBody>
      </p:sp>
    </p:spTree>
    <p:extLst>
      <p:ext uri="{BB962C8B-B14F-4D97-AF65-F5344CB8AC3E}">
        <p14:creationId xmlns:p14="http://schemas.microsoft.com/office/powerpoint/2010/main" val="42106811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5361D595-D717-764A-86C2-D52FF8459874}" type="datetimeFigureOut">
              <a:rPr kumimoji="1" lang="zh-CN" altLang="en-US" smtClean="0"/>
              <a:pPr/>
              <a:t>2017/4/15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EF1BC80-DE66-1E49-BC47-EDF841732D30}" type="slidenum">
              <a:rPr kumimoji="1" lang="zh-CN" altLang="en-US" smtClean="0"/>
              <a:pPr/>
              <a:t>‹#›</a:t>
            </a:fld>
            <a:endParaRPr kumimoji="1" lang="zh-CN" altLang="en-US"/>
          </a:p>
        </p:txBody>
      </p:sp>
    </p:spTree>
    <p:extLst>
      <p:ext uri="{BB962C8B-B14F-4D97-AF65-F5344CB8AC3E}">
        <p14:creationId xmlns:p14="http://schemas.microsoft.com/office/powerpoint/2010/main" val="13753834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65504504" y="6324600"/>
            <a:ext cx="51362610" cy="134820662"/>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11416672" y="6324600"/>
            <a:ext cx="153295350" cy="134820662"/>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5361D595-D717-764A-86C2-D52FF8459874}" type="datetimeFigureOut">
              <a:rPr kumimoji="1" lang="zh-CN" altLang="en-US" smtClean="0"/>
              <a:pPr/>
              <a:t>2017/4/15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EF1BC80-DE66-1E49-BC47-EDF841732D30}" type="slidenum">
              <a:rPr kumimoji="1" lang="zh-CN" altLang="en-US" smtClean="0"/>
              <a:pPr/>
              <a:t>‹#›</a:t>
            </a:fld>
            <a:endParaRPr kumimoji="1" lang="zh-CN" altLang="en-US"/>
          </a:p>
        </p:txBody>
      </p:sp>
    </p:spTree>
    <p:extLst>
      <p:ext uri="{BB962C8B-B14F-4D97-AF65-F5344CB8AC3E}">
        <p14:creationId xmlns:p14="http://schemas.microsoft.com/office/powerpoint/2010/main" val="36045507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3" name="Title 1"/>
          <p:cNvSpPr>
            <a:spLocks noGrp="1"/>
          </p:cNvSpPr>
          <p:nvPr>
            <p:ph type="title"/>
          </p:nvPr>
        </p:nvSpPr>
        <p:spPr>
          <a:xfrm>
            <a:off x="1019017" y="2565870"/>
            <a:ext cx="33642565" cy="2201863"/>
          </a:xfrm>
          <a:prstGeom prst="rect">
            <a:avLst/>
          </a:prstGeom>
        </p:spPr>
        <p:txBody>
          <a:bodyPr/>
          <a:lstStyle>
            <a:lvl1pPr>
              <a:defRPr sz="6462" b="1">
                <a:latin typeface="Trebuchet MS"/>
                <a:cs typeface="Trebuchet MS"/>
              </a:defRPr>
            </a:lvl1pPr>
          </a:lstStyle>
          <a:p>
            <a:r>
              <a:rPr lang="en-US" dirty="0"/>
              <a:t>Click to edit Master title style</a:t>
            </a:r>
          </a:p>
        </p:txBody>
      </p:sp>
    </p:spTree>
    <p:extLst>
      <p:ext uri="{BB962C8B-B14F-4D97-AF65-F5344CB8AC3E}">
        <p14:creationId xmlns:p14="http://schemas.microsoft.com/office/powerpoint/2010/main" val="176888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7748" y="7675674"/>
            <a:ext cx="21074262" cy="23611967"/>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a:t>
            </a:r>
            <a:r>
              <a:rPr lang="en-US" dirty="0" err="1"/>
              <a:t>levelt</a:t>
            </a:r>
            <a:endParaRPr lang="en-US" dirty="0"/>
          </a:p>
        </p:txBody>
      </p:sp>
      <p:sp>
        <p:nvSpPr>
          <p:cNvPr id="4" name="Content Placeholder 2"/>
          <p:cNvSpPr>
            <a:spLocks noGrp="1"/>
          </p:cNvSpPr>
          <p:nvPr>
            <p:ph idx="10"/>
          </p:nvPr>
        </p:nvSpPr>
        <p:spPr>
          <a:xfrm>
            <a:off x="24918381" y="7675674"/>
            <a:ext cx="21074262" cy="23611967"/>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a:t>
            </a:r>
            <a:r>
              <a:rPr lang="en-US" dirty="0" err="1"/>
              <a:t>levelt</a:t>
            </a:r>
            <a:endParaRPr lang="en-US" dirty="0"/>
          </a:p>
        </p:txBody>
      </p:sp>
      <p:sp>
        <p:nvSpPr>
          <p:cNvPr id="5" name="Title 1"/>
          <p:cNvSpPr>
            <a:spLocks noGrp="1"/>
          </p:cNvSpPr>
          <p:nvPr>
            <p:ph type="title"/>
          </p:nvPr>
        </p:nvSpPr>
        <p:spPr>
          <a:xfrm>
            <a:off x="1019016" y="2565869"/>
            <a:ext cx="33642565" cy="2201863"/>
          </a:xfrm>
          <a:prstGeom prst="rect">
            <a:avLst/>
          </a:prstGeom>
        </p:spPr>
        <p:txBody>
          <a:bodyPr/>
          <a:lstStyle>
            <a:lvl1pPr>
              <a:defRPr sz="6462" b="1">
                <a:latin typeface="Trebuchet MS"/>
                <a:cs typeface="Trebuchet MS"/>
              </a:defRPr>
            </a:lvl1pPr>
          </a:lstStyle>
          <a:p>
            <a:r>
              <a:rPr lang="en-US" dirty="0"/>
              <a:t>Click to edit Master title style</a:t>
            </a:r>
          </a:p>
        </p:txBody>
      </p:sp>
    </p:spTree>
    <p:extLst>
      <p:ext uri="{BB962C8B-B14F-4D97-AF65-F5344CB8AC3E}">
        <p14:creationId xmlns:p14="http://schemas.microsoft.com/office/powerpoint/2010/main" val="3796138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9" name="Picture Placeholder 2"/>
          <p:cNvSpPr>
            <a:spLocks noGrp="1"/>
          </p:cNvSpPr>
          <p:nvPr>
            <p:ph type="pic" idx="1"/>
          </p:nvPr>
        </p:nvSpPr>
        <p:spPr>
          <a:xfrm>
            <a:off x="9319557" y="8274999"/>
            <a:ext cx="28529623" cy="16572741"/>
          </a:xfrm>
          <a:prstGeom prst="rect">
            <a:avLst/>
          </a:prstGeom>
        </p:spPr>
        <p:txBody>
          <a:bodyPr/>
          <a:lstStyle>
            <a:lvl1pPr marL="0" indent="0">
              <a:buNone/>
              <a:defRPr sz="2585"/>
            </a:lvl1pPr>
            <a:lvl2pPr marL="369285" indent="0">
              <a:buNone/>
              <a:defRPr sz="2262"/>
            </a:lvl2pPr>
            <a:lvl3pPr marL="738571" indent="0">
              <a:buNone/>
              <a:defRPr sz="1938"/>
            </a:lvl3pPr>
            <a:lvl4pPr marL="1107856" indent="0">
              <a:buNone/>
              <a:defRPr sz="1615"/>
            </a:lvl4pPr>
            <a:lvl5pPr marL="1477141" indent="0">
              <a:buNone/>
              <a:defRPr sz="1615"/>
            </a:lvl5pPr>
            <a:lvl6pPr marL="1846427" indent="0">
              <a:buNone/>
              <a:defRPr sz="1615"/>
            </a:lvl6pPr>
            <a:lvl7pPr marL="2215713" indent="0">
              <a:buNone/>
              <a:defRPr sz="1615"/>
            </a:lvl7pPr>
            <a:lvl8pPr marL="2584998" indent="0">
              <a:buNone/>
              <a:defRPr sz="1615"/>
            </a:lvl8pPr>
            <a:lvl9pPr marL="2954283" indent="0">
              <a:buNone/>
              <a:defRPr sz="1615"/>
            </a:lvl9pPr>
          </a:lstStyle>
          <a:p>
            <a:pPr lvl="0"/>
            <a:r>
              <a:rPr lang="en-US" noProof="0" dirty="0"/>
              <a:t>Click icon to add picture</a:t>
            </a:r>
          </a:p>
        </p:txBody>
      </p:sp>
      <p:sp>
        <p:nvSpPr>
          <p:cNvPr id="10" name="Text Placeholder 3"/>
          <p:cNvSpPr>
            <a:spLocks noGrp="1"/>
          </p:cNvSpPr>
          <p:nvPr>
            <p:ph type="body" sz="half" idx="2"/>
          </p:nvPr>
        </p:nvSpPr>
        <p:spPr>
          <a:xfrm>
            <a:off x="9319557" y="25495066"/>
            <a:ext cx="28529623" cy="3862387"/>
          </a:xfrm>
          <a:prstGeom prst="rect">
            <a:avLst/>
          </a:prstGeom>
        </p:spPr>
        <p:txBody>
          <a:bodyPr/>
          <a:lstStyle>
            <a:lvl1pPr marL="0" indent="0">
              <a:buNone/>
              <a:defRPr sz="1131"/>
            </a:lvl1pPr>
            <a:lvl2pPr marL="369285" indent="0">
              <a:buNone/>
              <a:defRPr sz="969"/>
            </a:lvl2pPr>
            <a:lvl3pPr marL="738571" indent="0">
              <a:buNone/>
              <a:defRPr sz="808"/>
            </a:lvl3pPr>
            <a:lvl4pPr marL="1107856" indent="0">
              <a:buNone/>
              <a:defRPr sz="727"/>
            </a:lvl4pPr>
            <a:lvl5pPr marL="1477141" indent="0">
              <a:buNone/>
              <a:defRPr sz="727"/>
            </a:lvl5pPr>
            <a:lvl6pPr marL="1846427" indent="0">
              <a:buNone/>
              <a:defRPr sz="727"/>
            </a:lvl6pPr>
            <a:lvl7pPr marL="2215713" indent="0">
              <a:buNone/>
              <a:defRPr sz="727"/>
            </a:lvl7pPr>
            <a:lvl8pPr marL="2584998" indent="0">
              <a:buNone/>
              <a:defRPr sz="727"/>
            </a:lvl8pPr>
            <a:lvl9pPr marL="2954283" indent="0">
              <a:buNone/>
              <a:defRPr sz="727"/>
            </a:lvl9pPr>
          </a:lstStyle>
          <a:p>
            <a:pPr lvl="0"/>
            <a:r>
              <a:rPr lang="en-US"/>
              <a:t>Click to edit Master text styles</a:t>
            </a:r>
          </a:p>
        </p:txBody>
      </p:sp>
      <p:sp>
        <p:nvSpPr>
          <p:cNvPr id="14" name="Title 1"/>
          <p:cNvSpPr>
            <a:spLocks noGrp="1"/>
          </p:cNvSpPr>
          <p:nvPr>
            <p:ph type="title"/>
          </p:nvPr>
        </p:nvSpPr>
        <p:spPr>
          <a:xfrm>
            <a:off x="1019016" y="2565869"/>
            <a:ext cx="33642565" cy="2201863"/>
          </a:xfrm>
          <a:prstGeom prst="rect">
            <a:avLst/>
          </a:prstGeom>
        </p:spPr>
        <p:txBody>
          <a:bodyPr/>
          <a:lstStyle>
            <a:lvl1pPr>
              <a:defRPr sz="6462" b="1">
                <a:latin typeface="Trebuchet MS"/>
                <a:cs typeface="Trebuchet MS"/>
              </a:defRPr>
            </a:lvl1pPr>
          </a:lstStyle>
          <a:p>
            <a:r>
              <a:rPr lang="en-US" dirty="0"/>
              <a:t>Click to edit Master title style</a:t>
            </a:r>
          </a:p>
        </p:txBody>
      </p:sp>
    </p:spTree>
    <p:extLst>
      <p:ext uri="{BB962C8B-B14F-4D97-AF65-F5344CB8AC3E}">
        <p14:creationId xmlns:p14="http://schemas.microsoft.com/office/powerpoint/2010/main" val="3655592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3735" y="7841336"/>
            <a:ext cx="20198273" cy="23446305"/>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a:t>
            </a:r>
            <a:r>
              <a:rPr lang="en-US" dirty="0" err="1"/>
              <a:t>levelt</a:t>
            </a:r>
            <a:endParaRPr lang="en-US" dirty="0"/>
          </a:p>
        </p:txBody>
      </p:sp>
      <p:sp>
        <p:nvSpPr>
          <p:cNvPr id="4" name="Content Placeholder 2"/>
          <p:cNvSpPr>
            <a:spLocks noGrp="1"/>
          </p:cNvSpPr>
          <p:nvPr>
            <p:ph idx="10"/>
          </p:nvPr>
        </p:nvSpPr>
        <p:spPr>
          <a:xfrm>
            <a:off x="24918381" y="7841336"/>
            <a:ext cx="21074262" cy="23446305"/>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a:t>
            </a:r>
            <a:r>
              <a:rPr lang="en-US" dirty="0" err="1"/>
              <a:t>levelt</a:t>
            </a:r>
            <a:endParaRPr lang="en-US" dirty="0"/>
          </a:p>
        </p:txBody>
      </p:sp>
      <p:sp>
        <p:nvSpPr>
          <p:cNvPr id="5" name="Title 1"/>
          <p:cNvSpPr>
            <a:spLocks noGrp="1"/>
          </p:cNvSpPr>
          <p:nvPr>
            <p:ph type="title"/>
          </p:nvPr>
        </p:nvSpPr>
        <p:spPr>
          <a:xfrm>
            <a:off x="1019016" y="2565869"/>
            <a:ext cx="33642565" cy="2201863"/>
          </a:xfrm>
          <a:prstGeom prst="rect">
            <a:avLst/>
          </a:prstGeom>
        </p:spPr>
        <p:txBody>
          <a:bodyPr/>
          <a:lstStyle>
            <a:lvl1pPr>
              <a:defRPr sz="6462" b="1">
                <a:latin typeface="Trebuchet MS"/>
                <a:cs typeface="Trebuchet MS"/>
              </a:defRPr>
            </a:lvl1pPr>
          </a:lstStyle>
          <a:p>
            <a:r>
              <a:rPr lang="en-US" dirty="0"/>
              <a:t>Click to edit Master title style</a:t>
            </a:r>
          </a:p>
        </p:txBody>
      </p:sp>
    </p:spTree>
    <p:extLst>
      <p:ext uri="{BB962C8B-B14F-4D97-AF65-F5344CB8AC3E}">
        <p14:creationId xmlns:p14="http://schemas.microsoft.com/office/powerpoint/2010/main" val="3266229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itle 1"/>
          <p:cNvSpPr>
            <a:spLocks noGrp="1"/>
          </p:cNvSpPr>
          <p:nvPr>
            <p:ph type="title"/>
          </p:nvPr>
        </p:nvSpPr>
        <p:spPr>
          <a:xfrm>
            <a:off x="1019016" y="2565869"/>
            <a:ext cx="33642565" cy="2201863"/>
          </a:xfrm>
          <a:prstGeom prst="rect">
            <a:avLst/>
          </a:prstGeom>
        </p:spPr>
        <p:txBody>
          <a:bodyPr/>
          <a:lstStyle>
            <a:lvl1pPr>
              <a:defRPr sz="6462" b="1">
                <a:latin typeface="Trebuchet MS"/>
                <a:cs typeface="Trebuchet MS"/>
              </a:defRPr>
            </a:lvl1pPr>
          </a:lstStyle>
          <a:p>
            <a:r>
              <a:rPr lang="en-US" dirty="0"/>
              <a:t>Click to edit Master title style</a:t>
            </a:r>
          </a:p>
        </p:txBody>
      </p:sp>
    </p:spTree>
    <p:extLst>
      <p:ext uri="{BB962C8B-B14F-4D97-AF65-F5344CB8AC3E}">
        <p14:creationId xmlns:p14="http://schemas.microsoft.com/office/powerpoint/2010/main" val="1164728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1019842" y="2565407"/>
            <a:ext cx="33642565" cy="2201863"/>
          </a:xfrm>
          <a:prstGeom prst="rect">
            <a:avLst/>
          </a:prstGeom>
          <a:noFill/>
          <a:ln w="9525">
            <a:noFill/>
            <a:miter lim="800000"/>
            <a:headEnd/>
            <a:tailEnd/>
          </a:ln>
        </p:spPr>
        <p:txBody>
          <a:bodyPr lIns="73716" tIns="36850" rIns="73716" bIns="36850" anchor="ctr"/>
          <a:lstStyle>
            <a:lvl1pPr eaLnBrk="0" hangingPunct="0">
              <a:defRPr sz="2900">
                <a:solidFill>
                  <a:schemeClr val="tx1"/>
                </a:solidFill>
                <a:latin typeface="Arial Narrow" pitchFamily="-123" charset="0"/>
                <a:ea typeface="ＭＳ Ｐゴシック" pitchFamily="-123" charset="-128"/>
              </a:defRPr>
            </a:lvl1pPr>
            <a:lvl2pPr marL="37931725" indent="-37474525" eaLnBrk="0" hangingPunct="0">
              <a:defRPr sz="2900">
                <a:solidFill>
                  <a:schemeClr val="tx1"/>
                </a:solidFill>
                <a:latin typeface="Arial Narrow" pitchFamily="-123" charset="0"/>
                <a:ea typeface="ＭＳ Ｐゴシック" pitchFamily="-123" charset="-128"/>
              </a:defRPr>
            </a:lvl2pPr>
            <a:lvl3pPr eaLnBrk="0" hangingPunct="0">
              <a:defRPr sz="2900">
                <a:solidFill>
                  <a:schemeClr val="tx1"/>
                </a:solidFill>
                <a:latin typeface="Arial Narrow" pitchFamily="-123" charset="0"/>
                <a:ea typeface="ＭＳ Ｐゴシック" pitchFamily="-123" charset="-128"/>
              </a:defRPr>
            </a:lvl3pPr>
            <a:lvl4pPr eaLnBrk="0" hangingPunct="0">
              <a:defRPr sz="2900">
                <a:solidFill>
                  <a:schemeClr val="tx1"/>
                </a:solidFill>
                <a:latin typeface="Arial Narrow" pitchFamily="-123" charset="0"/>
                <a:ea typeface="ＭＳ Ｐゴシック" pitchFamily="-123" charset="-128"/>
              </a:defRPr>
            </a:lvl4pPr>
            <a:lvl5pPr eaLnBrk="0" hangingPunct="0">
              <a:defRPr sz="2900">
                <a:solidFill>
                  <a:schemeClr val="tx1"/>
                </a:solidFill>
                <a:latin typeface="Arial Narrow" pitchFamily="-123" charset="0"/>
                <a:ea typeface="ＭＳ Ｐゴシック" pitchFamily="-123" charset="-128"/>
              </a:defRPr>
            </a:lvl5pPr>
            <a:lvl6pPr marL="457200" eaLnBrk="0" fontAlgn="base" hangingPunct="0">
              <a:spcBef>
                <a:spcPct val="0"/>
              </a:spcBef>
              <a:spcAft>
                <a:spcPct val="0"/>
              </a:spcAft>
              <a:defRPr sz="2900">
                <a:solidFill>
                  <a:schemeClr val="tx1"/>
                </a:solidFill>
                <a:latin typeface="Arial Narrow" pitchFamily="-123" charset="0"/>
                <a:ea typeface="ＭＳ Ｐゴシック" pitchFamily="-123" charset="-128"/>
              </a:defRPr>
            </a:lvl6pPr>
            <a:lvl7pPr marL="914400" eaLnBrk="0" fontAlgn="base" hangingPunct="0">
              <a:spcBef>
                <a:spcPct val="0"/>
              </a:spcBef>
              <a:spcAft>
                <a:spcPct val="0"/>
              </a:spcAft>
              <a:defRPr sz="2900">
                <a:solidFill>
                  <a:schemeClr val="tx1"/>
                </a:solidFill>
                <a:latin typeface="Arial Narrow" pitchFamily="-123" charset="0"/>
                <a:ea typeface="ＭＳ Ｐゴシック" pitchFamily="-123" charset="-128"/>
              </a:defRPr>
            </a:lvl7pPr>
            <a:lvl8pPr marL="1371600" eaLnBrk="0" fontAlgn="base" hangingPunct="0">
              <a:spcBef>
                <a:spcPct val="0"/>
              </a:spcBef>
              <a:spcAft>
                <a:spcPct val="0"/>
              </a:spcAft>
              <a:defRPr sz="2900">
                <a:solidFill>
                  <a:schemeClr val="tx1"/>
                </a:solidFill>
                <a:latin typeface="Arial Narrow" pitchFamily="-123" charset="0"/>
                <a:ea typeface="ＭＳ Ｐゴシック" pitchFamily="-123" charset="-128"/>
              </a:defRPr>
            </a:lvl8pPr>
            <a:lvl9pPr marL="1828800" eaLnBrk="0" fontAlgn="base" hangingPunct="0">
              <a:spcBef>
                <a:spcPct val="0"/>
              </a:spcBef>
              <a:spcAft>
                <a:spcPct val="0"/>
              </a:spcAft>
              <a:defRPr sz="2900">
                <a:solidFill>
                  <a:schemeClr val="tx1"/>
                </a:solidFill>
                <a:latin typeface="Arial Narrow" pitchFamily="-123" charset="0"/>
                <a:ea typeface="ＭＳ Ｐゴシック" pitchFamily="-123" charset="-128"/>
              </a:defRPr>
            </a:lvl9pPr>
          </a:lstStyle>
          <a:p>
            <a:pPr>
              <a:defRPr/>
            </a:pPr>
            <a:r>
              <a:rPr lang="en-US" altLang="en-US" sz="6462" b="1">
                <a:solidFill>
                  <a:srgbClr val="FFFFFF"/>
                </a:solidFill>
                <a:latin typeface="Trebuchet MS" pitchFamily="-123" charset="0"/>
              </a:rPr>
              <a:t>Click to edit Master title style</a:t>
            </a:r>
          </a:p>
        </p:txBody>
      </p:sp>
      <p:sp>
        <p:nvSpPr>
          <p:cNvPr id="2" name="Title 1"/>
          <p:cNvSpPr>
            <a:spLocks noGrp="1"/>
          </p:cNvSpPr>
          <p:nvPr>
            <p:ph type="ctrTitle"/>
          </p:nvPr>
        </p:nvSpPr>
        <p:spPr>
          <a:xfrm>
            <a:off x="3566849" y="10226675"/>
            <a:ext cx="40415104" cy="7054850"/>
          </a:xfrm>
          <a:prstGeom prst="rect">
            <a:avLst/>
          </a:prstGeom>
        </p:spPr>
        <p:txBody>
          <a:bodyPr/>
          <a:lstStyle>
            <a:lvl1pPr>
              <a:defRPr sz="6462" b="1">
                <a:latin typeface="Trebuchet MS"/>
                <a:cs typeface="Trebuchet MS"/>
              </a:defRPr>
            </a:lvl1pPr>
          </a:lstStyle>
          <a:p>
            <a:r>
              <a:rPr lang="en-US" dirty="0"/>
              <a:t>Click to edit Master title style</a:t>
            </a:r>
          </a:p>
        </p:txBody>
      </p:sp>
      <p:sp>
        <p:nvSpPr>
          <p:cNvPr id="3" name="Subtitle 2"/>
          <p:cNvSpPr>
            <a:spLocks noGrp="1"/>
          </p:cNvSpPr>
          <p:nvPr>
            <p:ph type="subTitle" idx="1"/>
          </p:nvPr>
        </p:nvSpPr>
        <p:spPr>
          <a:xfrm>
            <a:off x="7131978" y="18653125"/>
            <a:ext cx="33284848" cy="8413750"/>
          </a:xfrm>
          <a:prstGeom prst="rect">
            <a:avLst/>
          </a:prstGeom>
        </p:spPr>
        <p:txBody>
          <a:bodyPr/>
          <a:lstStyle>
            <a:lvl1pPr marL="0" indent="0" algn="ctr">
              <a:buNone/>
              <a:defRPr/>
            </a:lvl1pPr>
            <a:lvl2pPr marL="369285" indent="0" algn="ctr">
              <a:buNone/>
              <a:defRPr/>
            </a:lvl2pPr>
            <a:lvl3pPr marL="738571" indent="0" algn="ctr">
              <a:buNone/>
              <a:defRPr/>
            </a:lvl3pPr>
            <a:lvl4pPr marL="1107856" indent="0" algn="ctr">
              <a:buNone/>
              <a:defRPr/>
            </a:lvl4pPr>
            <a:lvl5pPr marL="1477141" indent="0" algn="ctr">
              <a:buNone/>
              <a:defRPr/>
            </a:lvl5pPr>
            <a:lvl6pPr marL="1846427" indent="0" algn="ctr">
              <a:buNone/>
              <a:defRPr/>
            </a:lvl6pPr>
            <a:lvl7pPr marL="2215713" indent="0" algn="ctr">
              <a:buNone/>
              <a:defRPr/>
            </a:lvl7pPr>
            <a:lvl8pPr marL="2584998" indent="0" algn="ctr">
              <a:buNone/>
              <a:defRPr/>
            </a:lvl8pPr>
            <a:lvl9pPr marL="2954283" indent="0" algn="ctr">
              <a:buNone/>
              <a:defRPr/>
            </a:lvl9pPr>
          </a:lstStyle>
          <a:p>
            <a:r>
              <a:rPr lang="en-US"/>
              <a:t>Click to edit Master subtitle style</a:t>
            </a:r>
          </a:p>
        </p:txBody>
      </p:sp>
    </p:spTree>
    <p:extLst>
      <p:ext uri="{BB962C8B-B14F-4D97-AF65-F5344CB8AC3E}">
        <p14:creationId xmlns:p14="http://schemas.microsoft.com/office/powerpoint/2010/main" val="270798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51551" y="6847365"/>
            <a:ext cx="10805451" cy="2535507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1"/>
          <p:cNvSpPr>
            <a:spLocks noGrp="1"/>
          </p:cNvSpPr>
          <p:nvPr>
            <p:ph type="title"/>
          </p:nvPr>
        </p:nvSpPr>
        <p:spPr>
          <a:xfrm>
            <a:off x="1019016" y="2565869"/>
            <a:ext cx="33642565" cy="2201863"/>
          </a:xfrm>
          <a:prstGeom prst="rect">
            <a:avLst/>
          </a:prstGeom>
        </p:spPr>
        <p:txBody>
          <a:bodyPr/>
          <a:lstStyle>
            <a:lvl1pPr>
              <a:defRPr sz="6462" b="1">
                <a:latin typeface="Trebuchet MS"/>
                <a:cs typeface="Trebuchet MS"/>
              </a:defRPr>
            </a:lvl1pPr>
          </a:lstStyle>
          <a:p>
            <a:r>
              <a:rPr lang="en-US" dirty="0"/>
              <a:t>Click to edit Master title style</a:t>
            </a:r>
          </a:p>
        </p:txBody>
      </p:sp>
    </p:spTree>
    <p:extLst>
      <p:ext uri="{BB962C8B-B14F-4D97-AF65-F5344CB8AC3E}">
        <p14:creationId xmlns:p14="http://schemas.microsoft.com/office/powerpoint/2010/main" val="781402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51550" y="6902585"/>
            <a:ext cx="5319315" cy="25299859"/>
          </a:xfrm>
          <a:prstGeom prst="rect">
            <a:avLst/>
          </a:prstGeom>
        </p:spPr>
        <p:txBody>
          <a:bodyPr/>
          <a:lstStyle>
            <a:lvl1pPr>
              <a:defRPr sz="2262"/>
            </a:lvl1pPr>
            <a:lvl2pPr>
              <a:defRPr sz="1938"/>
            </a:lvl2pPr>
            <a:lvl3pPr>
              <a:defRPr sz="1615"/>
            </a:lvl3pPr>
            <a:lvl4pPr>
              <a:defRPr sz="1454"/>
            </a:lvl4pPr>
            <a:lvl5pPr>
              <a:defRPr sz="1454"/>
            </a:lvl5pPr>
            <a:lvl6pPr>
              <a:defRPr sz="1454"/>
            </a:lvl6pPr>
            <a:lvl7pPr>
              <a:defRPr sz="1454"/>
            </a:lvl7pPr>
            <a:lvl8pPr>
              <a:defRPr sz="1454"/>
            </a:lvl8pPr>
            <a:lvl9pPr>
              <a:defRPr sz="1454"/>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35969" y="6902585"/>
            <a:ext cx="5321035" cy="25299859"/>
          </a:xfrm>
          <a:prstGeom prst="rect">
            <a:avLst/>
          </a:prstGeom>
        </p:spPr>
        <p:txBody>
          <a:bodyPr/>
          <a:lstStyle>
            <a:lvl1pPr>
              <a:defRPr sz="2262"/>
            </a:lvl1pPr>
            <a:lvl2pPr>
              <a:defRPr sz="1938"/>
            </a:lvl2pPr>
            <a:lvl3pPr>
              <a:defRPr sz="1615"/>
            </a:lvl3pPr>
            <a:lvl4pPr>
              <a:defRPr sz="1454"/>
            </a:lvl4pPr>
            <a:lvl5pPr>
              <a:defRPr sz="1454"/>
            </a:lvl5pPr>
            <a:lvl6pPr>
              <a:defRPr sz="1454"/>
            </a:lvl6pPr>
            <a:lvl7pPr>
              <a:defRPr sz="1454"/>
            </a:lvl7pPr>
            <a:lvl8pPr>
              <a:defRPr sz="1454"/>
            </a:lvl8pPr>
            <a:lvl9pPr>
              <a:defRPr sz="145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1"/>
          <p:cNvSpPr>
            <a:spLocks noGrp="1"/>
          </p:cNvSpPr>
          <p:nvPr>
            <p:ph type="title"/>
          </p:nvPr>
        </p:nvSpPr>
        <p:spPr>
          <a:xfrm>
            <a:off x="1019016" y="2565869"/>
            <a:ext cx="33642565" cy="2201863"/>
          </a:xfrm>
          <a:prstGeom prst="rect">
            <a:avLst/>
          </a:prstGeom>
        </p:spPr>
        <p:txBody>
          <a:bodyPr/>
          <a:lstStyle>
            <a:lvl1pPr>
              <a:defRPr sz="6462" b="1">
                <a:latin typeface="Trebuchet MS"/>
                <a:cs typeface="Trebuchet MS"/>
              </a:defRPr>
            </a:lvl1pPr>
          </a:lstStyle>
          <a:p>
            <a:r>
              <a:rPr lang="en-US" dirty="0"/>
              <a:t>Click to edit Master title style</a:t>
            </a:r>
          </a:p>
        </p:txBody>
      </p:sp>
    </p:spTree>
    <p:extLst>
      <p:ext uri="{BB962C8B-B14F-4D97-AF65-F5344CB8AC3E}">
        <p14:creationId xmlns:p14="http://schemas.microsoft.com/office/powerpoint/2010/main" val="1680236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1.png"/><Relationship Id="rId5" Type="http://schemas.openxmlformats.org/officeDocument/2006/relationships/slideLayout" Target="../slideLayouts/slideLayout10.xml"/><Relationship Id="rId10" Type="http://schemas.openxmlformats.org/officeDocument/2006/relationships/theme" Target="../theme/theme3.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4.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666666"/>
            </a:gs>
            <a:gs pos="50999">
              <a:srgbClr val="CCCCCC"/>
            </a:gs>
            <a:gs pos="100000">
              <a:srgbClr val="CCCCCC"/>
            </a:gs>
          </a:gsLst>
          <a:lin ang="16440000"/>
        </a:gradFill>
        <a:effectLst/>
      </p:bgPr>
    </p:bg>
    <p:spTree>
      <p:nvGrpSpPr>
        <p:cNvPr id="1" name=""/>
        <p:cNvGrpSpPr/>
        <p:nvPr/>
      </p:nvGrpSpPr>
      <p:grpSpPr>
        <a:xfrm>
          <a:off x="0" y="0"/>
          <a:ext cx="0" cy="0"/>
          <a:chOff x="0" y="0"/>
          <a:chExt cx="0" cy="0"/>
        </a:xfrm>
      </p:grpSpPr>
      <p:sp>
        <p:nvSpPr>
          <p:cNvPr id="86049" name="Rectangle 33"/>
          <p:cNvSpPr>
            <a:spLocks noChangeArrowheads="1"/>
          </p:cNvSpPr>
          <p:nvPr userDrawn="1"/>
        </p:nvSpPr>
        <p:spPr bwMode="auto">
          <a:xfrm>
            <a:off x="751553" y="6902450"/>
            <a:ext cx="22510353" cy="25184100"/>
          </a:xfrm>
          <a:prstGeom prst="rect">
            <a:avLst/>
          </a:prstGeom>
          <a:solidFill>
            <a:schemeClr val="accent1"/>
          </a:solidFill>
          <a:ln w="9525">
            <a:solidFill>
              <a:schemeClr val="bg2">
                <a:lumMod val="40000"/>
                <a:lumOff val="60000"/>
              </a:schemeClr>
            </a:solidFill>
            <a:miter lim="800000"/>
            <a:headEnd/>
            <a:tailEnd/>
          </a:ln>
          <a:effectLst/>
        </p:spPr>
        <p:txBody>
          <a:bodyPr wrap="none" anchor="ctr"/>
          <a:lstStyle>
            <a:lvl1pPr eaLnBrk="0" hangingPunct="0">
              <a:defRPr sz="2900">
                <a:solidFill>
                  <a:schemeClr val="tx1"/>
                </a:solidFill>
                <a:latin typeface="Arial Narrow" pitchFamily="-123" charset="0"/>
                <a:ea typeface="ＭＳ Ｐゴシック" pitchFamily="-123" charset="-128"/>
              </a:defRPr>
            </a:lvl1pPr>
            <a:lvl2pPr marL="37931725" indent="-37474525" eaLnBrk="0" hangingPunct="0">
              <a:defRPr sz="2900">
                <a:solidFill>
                  <a:schemeClr val="tx1"/>
                </a:solidFill>
                <a:latin typeface="Arial Narrow" pitchFamily="-123" charset="0"/>
                <a:ea typeface="ＭＳ Ｐゴシック" pitchFamily="-123" charset="-128"/>
              </a:defRPr>
            </a:lvl2pPr>
            <a:lvl3pPr eaLnBrk="0" hangingPunct="0">
              <a:defRPr sz="2900">
                <a:solidFill>
                  <a:schemeClr val="tx1"/>
                </a:solidFill>
                <a:latin typeface="Arial Narrow" pitchFamily="-123" charset="0"/>
                <a:ea typeface="ＭＳ Ｐゴシック" pitchFamily="-123" charset="-128"/>
              </a:defRPr>
            </a:lvl3pPr>
            <a:lvl4pPr eaLnBrk="0" hangingPunct="0">
              <a:defRPr sz="2900">
                <a:solidFill>
                  <a:schemeClr val="tx1"/>
                </a:solidFill>
                <a:latin typeface="Arial Narrow" pitchFamily="-123" charset="0"/>
                <a:ea typeface="ＭＳ Ｐゴシック" pitchFamily="-123" charset="-128"/>
              </a:defRPr>
            </a:lvl4pPr>
            <a:lvl5pPr eaLnBrk="0" hangingPunct="0">
              <a:defRPr sz="2900">
                <a:solidFill>
                  <a:schemeClr val="tx1"/>
                </a:solidFill>
                <a:latin typeface="Arial Narrow" pitchFamily="-123" charset="0"/>
                <a:ea typeface="ＭＳ Ｐゴシック" pitchFamily="-123" charset="-128"/>
              </a:defRPr>
            </a:lvl5pPr>
            <a:lvl6pPr marL="457200" eaLnBrk="0" fontAlgn="base" hangingPunct="0">
              <a:spcBef>
                <a:spcPct val="0"/>
              </a:spcBef>
              <a:spcAft>
                <a:spcPct val="0"/>
              </a:spcAft>
              <a:defRPr sz="2900">
                <a:solidFill>
                  <a:schemeClr val="tx1"/>
                </a:solidFill>
                <a:latin typeface="Arial Narrow" pitchFamily="-123" charset="0"/>
                <a:ea typeface="ＭＳ Ｐゴシック" pitchFamily="-123" charset="-128"/>
              </a:defRPr>
            </a:lvl6pPr>
            <a:lvl7pPr marL="914400" eaLnBrk="0" fontAlgn="base" hangingPunct="0">
              <a:spcBef>
                <a:spcPct val="0"/>
              </a:spcBef>
              <a:spcAft>
                <a:spcPct val="0"/>
              </a:spcAft>
              <a:defRPr sz="2900">
                <a:solidFill>
                  <a:schemeClr val="tx1"/>
                </a:solidFill>
                <a:latin typeface="Arial Narrow" pitchFamily="-123" charset="0"/>
                <a:ea typeface="ＭＳ Ｐゴシック" pitchFamily="-123" charset="-128"/>
              </a:defRPr>
            </a:lvl7pPr>
            <a:lvl8pPr marL="1371600" eaLnBrk="0" fontAlgn="base" hangingPunct="0">
              <a:spcBef>
                <a:spcPct val="0"/>
              </a:spcBef>
              <a:spcAft>
                <a:spcPct val="0"/>
              </a:spcAft>
              <a:defRPr sz="2900">
                <a:solidFill>
                  <a:schemeClr val="tx1"/>
                </a:solidFill>
                <a:latin typeface="Arial Narrow" pitchFamily="-123" charset="0"/>
                <a:ea typeface="ＭＳ Ｐゴシック" pitchFamily="-123" charset="-128"/>
              </a:defRPr>
            </a:lvl8pPr>
            <a:lvl9pPr marL="1828800" eaLnBrk="0" fontAlgn="base" hangingPunct="0">
              <a:spcBef>
                <a:spcPct val="0"/>
              </a:spcBef>
              <a:spcAft>
                <a:spcPct val="0"/>
              </a:spcAft>
              <a:defRPr sz="2900">
                <a:solidFill>
                  <a:schemeClr val="tx1"/>
                </a:solidFill>
                <a:latin typeface="Arial Narrow" pitchFamily="-123" charset="0"/>
                <a:ea typeface="ＭＳ Ｐゴシック" pitchFamily="-123" charset="-128"/>
              </a:defRPr>
            </a:lvl9pPr>
          </a:lstStyle>
          <a:p>
            <a:pPr eaLnBrk="1" hangingPunct="1">
              <a:defRPr/>
            </a:pPr>
            <a:endParaRPr lang="en-US" altLang="en-US" sz="2342"/>
          </a:p>
        </p:txBody>
      </p:sp>
      <p:sp>
        <p:nvSpPr>
          <p:cNvPr id="86050" name="Rectangle 34"/>
          <p:cNvSpPr>
            <a:spLocks noChangeArrowheads="1"/>
          </p:cNvSpPr>
          <p:nvPr userDrawn="1"/>
        </p:nvSpPr>
        <p:spPr bwMode="auto">
          <a:xfrm>
            <a:off x="24190590" y="6902450"/>
            <a:ext cx="22520673" cy="25184100"/>
          </a:xfrm>
          <a:prstGeom prst="rect">
            <a:avLst/>
          </a:prstGeom>
          <a:solidFill>
            <a:schemeClr val="accent1"/>
          </a:solidFill>
          <a:ln w="9525">
            <a:noFill/>
            <a:miter lim="800000"/>
            <a:headEnd/>
            <a:tailEnd/>
          </a:ln>
          <a:effectLst/>
        </p:spPr>
        <p:txBody>
          <a:bodyPr wrap="none" anchor="ctr"/>
          <a:lstStyle>
            <a:lvl1pPr eaLnBrk="0" hangingPunct="0">
              <a:defRPr sz="2900">
                <a:solidFill>
                  <a:schemeClr val="tx1"/>
                </a:solidFill>
                <a:latin typeface="Arial Narrow" pitchFamily="-123" charset="0"/>
                <a:ea typeface="ＭＳ Ｐゴシック" pitchFamily="-123" charset="-128"/>
              </a:defRPr>
            </a:lvl1pPr>
            <a:lvl2pPr marL="37931725" indent="-37474525" eaLnBrk="0" hangingPunct="0">
              <a:defRPr sz="2900">
                <a:solidFill>
                  <a:schemeClr val="tx1"/>
                </a:solidFill>
                <a:latin typeface="Arial Narrow" pitchFamily="-123" charset="0"/>
                <a:ea typeface="ＭＳ Ｐゴシック" pitchFamily="-123" charset="-128"/>
              </a:defRPr>
            </a:lvl2pPr>
            <a:lvl3pPr eaLnBrk="0" hangingPunct="0">
              <a:defRPr sz="2900">
                <a:solidFill>
                  <a:schemeClr val="tx1"/>
                </a:solidFill>
                <a:latin typeface="Arial Narrow" pitchFamily="-123" charset="0"/>
                <a:ea typeface="ＭＳ Ｐゴシック" pitchFamily="-123" charset="-128"/>
              </a:defRPr>
            </a:lvl3pPr>
            <a:lvl4pPr eaLnBrk="0" hangingPunct="0">
              <a:defRPr sz="2900">
                <a:solidFill>
                  <a:schemeClr val="tx1"/>
                </a:solidFill>
                <a:latin typeface="Arial Narrow" pitchFamily="-123" charset="0"/>
                <a:ea typeface="ＭＳ Ｐゴシック" pitchFamily="-123" charset="-128"/>
              </a:defRPr>
            </a:lvl4pPr>
            <a:lvl5pPr eaLnBrk="0" hangingPunct="0">
              <a:defRPr sz="2900">
                <a:solidFill>
                  <a:schemeClr val="tx1"/>
                </a:solidFill>
                <a:latin typeface="Arial Narrow" pitchFamily="-123" charset="0"/>
                <a:ea typeface="ＭＳ Ｐゴシック" pitchFamily="-123" charset="-128"/>
              </a:defRPr>
            </a:lvl5pPr>
            <a:lvl6pPr marL="457200" eaLnBrk="0" fontAlgn="base" hangingPunct="0">
              <a:spcBef>
                <a:spcPct val="0"/>
              </a:spcBef>
              <a:spcAft>
                <a:spcPct val="0"/>
              </a:spcAft>
              <a:defRPr sz="2900">
                <a:solidFill>
                  <a:schemeClr val="tx1"/>
                </a:solidFill>
                <a:latin typeface="Arial Narrow" pitchFamily="-123" charset="0"/>
                <a:ea typeface="ＭＳ Ｐゴシック" pitchFamily="-123" charset="-128"/>
              </a:defRPr>
            </a:lvl6pPr>
            <a:lvl7pPr marL="914400" eaLnBrk="0" fontAlgn="base" hangingPunct="0">
              <a:spcBef>
                <a:spcPct val="0"/>
              </a:spcBef>
              <a:spcAft>
                <a:spcPct val="0"/>
              </a:spcAft>
              <a:defRPr sz="2900">
                <a:solidFill>
                  <a:schemeClr val="tx1"/>
                </a:solidFill>
                <a:latin typeface="Arial Narrow" pitchFamily="-123" charset="0"/>
                <a:ea typeface="ＭＳ Ｐゴシック" pitchFamily="-123" charset="-128"/>
              </a:defRPr>
            </a:lvl7pPr>
            <a:lvl8pPr marL="1371600" eaLnBrk="0" fontAlgn="base" hangingPunct="0">
              <a:spcBef>
                <a:spcPct val="0"/>
              </a:spcBef>
              <a:spcAft>
                <a:spcPct val="0"/>
              </a:spcAft>
              <a:defRPr sz="2900">
                <a:solidFill>
                  <a:schemeClr val="tx1"/>
                </a:solidFill>
                <a:latin typeface="Arial Narrow" pitchFamily="-123" charset="0"/>
                <a:ea typeface="ＭＳ Ｐゴシック" pitchFamily="-123" charset="-128"/>
              </a:defRPr>
            </a:lvl8pPr>
            <a:lvl9pPr marL="1828800" eaLnBrk="0" fontAlgn="base" hangingPunct="0">
              <a:spcBef>
                <a:spcPct val="0"/>
              </a:spcBef>
              <a:spcAft>
                <a:spcPct val="0"/>
              </a:spcAft>
              <a:defRPr sz="2900">
                <a:solidFill>
                  <a:schemeClr val="tx1"/>
                </a:solidFill>
                <a:latin typeface="Arial Narrow" pitchFamily="-123" charset="0"/>
                <a:ea typeface="ＭＳ Ｐゴシック" pitchFamily="-123" charset="-128"/>
              </a:defRPr>
            </a:lvl9pPr>
          </a:lstStyle>
          <a:p>
            <a:pPr eaLnBrk="1" hangingPunct="1">
              <a:defRPr/>
            </a:pPr>
            <a:endParaRPr lang="en-US" altLang="en-US" sz="2342"/>
          </a:p>
        </p:txBody>
      </p:sp>
      <p:sp>
        <p:nvSpPr>
          <p:cNvPr id="26" name="TextBox 25"/>
          <p:cNvSpPr txBox="1"/>
          <p:nvPr userDrawn="1"/>
        </p:nvSpPr>
        <p:spPr>
          <a:xfrm>
            <a:off x="41797817" y="32064325"/>
            <a:ext cx="5002875" cy="316112"/>
          </a:xfrm>
          <a:prstGeom prst="rect">
            <a:avLst/>
          </a:prstGeom>
          <a:noFill/>
        </p:spPr>
        <p:txBody>
          <a:bodyPr>
            <a:spAutoFit/>
          </a:bodyPr>
          <a:lstStyle>
            <a:lvl1pPr eaLnBrk="0" hangingPunct="0">
              <a:defRPr sz="2900">
                <a:solidFill>
                  <a:schemeClr val="tx1"/>
                </a:solidFill>
                <a:latin typeface="Arial Narrow" pitchFamily="-123" charset="0"/>
                <a:ea typeface="ＭＳ Ｐゴシック" pitchFamily="-123" charset="-128"/>
              </a:defRPr>
            </a:lvl1pPr>
            <a:lvl2pPr marL="37931725" indent="-37474525" eaLnBrk="0" hangingPunct="0">
              <a:defRPr sz="2900">
                <a:solidFill>
                  <a:schemeClr val="tx1"/>
                </a:solidFill>
                <a:latin typeface="Arial Narrow" pitchFamily="-123" charset="0"/>
                <a:ea typeface="ＭＳ Ｐゴシック" pitchFamily="-123" charset="-128"/>
              </a:defRPr>
            </a:lvl2pPr>
            <a:lvl3pPr eaLnBrk="0" hangingPunct="0">
              <a:defRPr sz="2900">
                <a:solidFill>
                  <a:schemeClr val="tx1"/>
                </a:solidFill>
                <a:latin typeface="Arial Narrow" pitchFamily="-123" charset="0"/>
                <a:ea typeface="ＭＳ Ｐゴシック" pitchFamily="-123" charset="-128"/>
              </a:defRPr>
            </a:lvl3pPr>
            <a:lvl4pPr eaLnBrk="0" hangingPunct="0">
              <a:defRPr sz="2900">
                <a:solidFill>
                  <a:schemeClr val="tx1"/>
                </a:solidFill>
                <a:latin typeface="Arial Narrow" pitchFamily="-123" charset="0"/>
                <a:ea typeface="ＭＳ Ｐゴシック" pitchFamily="-123" charset="-128"/>
              </a:defRPr>
            </a:lvl4pPr>
            <a:lvl5pPr eaLnBrk="0" hangingPunct="0">
              <a:defRPr sz="2900">
                <a:solidFill>
                  <a:schemeClr val="tx1"/>
                </a:solidFill>
                <a:latin typeface="Arial Narrow" pitchFamily="-123" charset="0"/>
                <a:ea typeface="ＭＳ Ｐゴシック" pitchFamily="-123" charset="-128"/>
              </a:defRPr>
            </a:lvl5pPr>
            <a:lvl6pPr marL="457200" eaLnBrk="0" fontAlgn="base" hangingPunct="0">
              <a:spcBef>
                <a:spcPct val="0"/>
              </a:spcBef>
              <a:spcAft>
                <a:spcPct val="0"/>
              </a:spcAft>
              <a:defRPr sz="2900">
                <a:solidFill>
                  <a:schemeClr val="tx1"/>
                </a:solidFill>
                <a:latin typeface="Arial Narrow" pitchFamily="-123" charset="0"/>
                <a:ea typeface="ＭＳ Ｐゴシック" pitchFamily="-123" charset="-128"/>
              </a:defRPr>
            </a:lvl6pPr>
            <a:lvl7pPr marL="914400" eaLnBrk="0" fontAlgn="base" hangingPunct="0">
              <a:spcBef>
                <a:spcPct val="0"/>
              </a:spcBef>
              <a:spcAft>
                <a:spcPct val="0"/>
              </a:spcAft>
              <a:defRPr sz="2900">
                <a:solidFill>
                  <a:schemeClr val="tx1"/>
                </a:solidFill>
                <a:latin typeface="Arial Narrow" pitchFamily="-123" charset="0"/>
                <a:ea typeface="ＭＳ Ｐゴシック" pitchFamily="-123" charset="-128"/>
              </a:defRPr>
            </a:lvl7pPr>
            <a:lvl8pPr marL="1371600" eaLnBrk="0" fontAlgn="base" hangingPunct="0">
              <a:spcBef>
                <a:spcPct val="0"/>
              </a:spcBef>
              <a:spcAft>
                <a:spcPct val="0"/>
              </a:spcAft>
              <a:defRPr sz="2900">
                <a:solidFill>
                  <a:schemeClr val="tx1"/>
                </a:solidFill>
                <a:latin typeface="Arial Narrow" pitchFamily="-123" charset="0"/>
                <a:ea typeface="ＭＳ Ｐゴシック" pitchFamily="-123" charset="-128"/>
              </a:defRPr>
            </a:lvl8pPr>
            <a:lvl9pPr marL="1828800" eaLnBrk="0" fontAlgn="base" hangingPunct="0">
              <a:spcBef>
                <a:spcPct val="0"/>
              </a:spcBef>
              <a:spcAft>
                <a:spcPct val="0"/>
              </a:spcAft>
              <a:defRPr sz="2900">
                <a:solidFill>
                  <a:schemeClr val="tx1"/>
                </a:solidFill>
                <a:latin typeface="Arial Narrow" pitchFamily="-123" charset="0"/>
                <a:ea typeface="ＭＳ Ｐゴシック" pitchFamily="-123" charset="-128"/>
              </a:defRPr>
            </a:lvl9pPr>
          </a:lstStyle>
          <a:p>
            <a:pPr algn="r" eaLnBrk="1" hangingPunct="1">
              <a:defRPr/>
            </a:pPr>
            <a:r>
              <a:rPr lang="en-US" altLang="en-US" sz="1454">
                <a:solidFill>
                  <a:schemeClr val="accent1"/>
                </a:solidFill>
                <a:latin typeface="Trebuchet MS" pitchFamily="-123" charset="0"/>
              </a:rPr>
              <a:t>www.buffalo.edu</a:t>
            </a:r>
          </a:p>
        </p:txBody>
      </p:sp>
      <p:sp>
        <p:nvSpPr>
          <p:cNvPr id="12" name="Rectangle 36"/>
          <p:cNvSpPr>
            <a:spLocks noChangeArrowheads="1"/>
          </p:cNvSpPr>
          <p:nvPr userDrawn="1"/>
        </p:nvSpPr>
        <p:spPr bwMode="auto">
          <a:xfrm>
            <a:off x="0" y="7"/>
            <a:ext cx="47548800" cy="6240463"/>
          </a:xfrm>
          <a:prstGeom prst="rect">
            <a:avLst/>
          </a:prstGeom>
          <a:gradFill flip="none" rotWithShape="1">
            <a:gsLst>
              <a:gs pos="68000">
                <a:srgbClr val="041A9B"/>
              </a:gs>
              <a:gs pos="100000">
                <a:srgbClr val="081E60"/>
              </a:gs>
            </a:gsLst>
            <a:lin ang="5400000" scaled="0"/>
            <a:tileRect/>
          </a:gradFill>
          <a:ln w="9525">
            <a:noFill/>
            <a:miter lim="800000"/>
            <a:headEnd/>
            <a:tailEnd/>
          </a:ln>
          <a:effectLst/>
        </p:spPr>
        <p:txBody>
          <a:bodyPr wrap="none" anchor="ctr"/>
          <a:lstStyle>
            <a:lvl1pPr eaLnBrk="0" hangingPunct="0">
              <a:defRPr sz="2900">
                <a:solidFill>
                  <a:schemeClr val="tx1"/>
                </a:solidFill>
                <a:latin typeface="Arial Narrow" pitchFamily="-123" charset="0"/>
                <a:ea typeface="ＭＳ Ｐゴシック" pitchFamily="-123" charset="-128"/>
              </a:defRPr>
            </a:lvl1pPr>
            <a:lvl2pPr marL="37931725" indent="-37474525" eaLnBrk="0" hangingPunct="0">
              <a:defRPr sz="2900">
                <a:solidFill>
                  <a:schemeClr val="tx1"/>
                </a:solidFill>
                <a:latin typeface="Arial Narrow" pitchFamily="-123" charset="0"/>
                <a:ea typeface="ＭＳ Ｐゴシック" pitchFamily="-123" charset="-128"/>
              </a:defRPr>
            </a:lvl2pPr>
            <a:lvl3pPr eaLnBrk="0" hangingPunct="0">
              <a:defRPr sz="2900">
                <a:solidFill>
                  <a:schemeClr val="tx1"/>
                </a:solidFill>
                <a:latin typeface="Arial Narrow" pitchFamily="-123" charset="0"/>
                <a:ea typeface="ＭＳ Ｐゴシック" pitchFamily="-123" charset="-128"/>
              </a:defRPr>
            </a:lvl3pPr>
            <a:lvl4pPr eaLnBrk="0" hangingPunct="0">
              <a:defRPr sz="2900">
                <a:solidFill>
                  <a:schemeClr val="tx1"/>
                </a:solidFill>
                <a:latin typeface="Arial Narrow" pitchFamily="-123" charset="0"/>
                <a:ea typeface="ＭＳ Ｐゴシック" pitchFamily="-123" charset="-128"/>
              </a:defRPr>
            </a:lvl4pPr>
            <a:lvl5pPr eaLnBrk="0" hangingPunct="0">
              <a:defRPr sz="2900">
                <a:solidFill>
                  <a:schemeClr val="tx1"/>
                </a:solidFill>
                <a:latin typeface="Arial Narrow" pitchFamily="-123" charset="0"/>
                <a:ea typeface="ＭＳ Ｐゴシック" pitchFamily="-123" charset="-128"/>
              </a:defRPr>
            </a:lvl5pPr>
            <a:lvl6pPr marL="457200" eaLnBrk="0" fontAlgn="base" hangingPunct="0">
              <a:spcBef>
                <a:spcPct val="0"/>
              </a:spcBef>
              <a:spcAft>
                <a:spcPct val="0"/>
              </a:spcAft>
              <a:defRPr sz="2900">
                <a:solidFill>
                  <a:schemeClr val="tx1"/>
                </a:solidFill>
                <a:latin typeface="Arial Narrow" pitchFamily="-123" charset="0"/>
                <a:ea typeface="ＭＳ Ｐゴシック" pitchFamily="-123" charset="-128"/>
              </a:defRPr>
            </a:lvl6pPr>
            <a:lvl7pPr marL="914400" eaLnBrk="0" fontAlgn="base" hangingPunct="0">
              <a:spcBef>
                <a:spcPct val="0"/>
              </a:spcBef>
              <a:spcAft>
                <a:spcPct val="0"/>
              </a:spcAft>
              <a:defRPr sz="2900">
                <a:solidFill>
                  <a:schemeClr val="tx1"/>
                </a:solidFill>
                <a:latin typeface="Arial Narrow" pitchFamily="-123" charset="0"/>
                <a:ea typeface="ＭＳ Ｐゴシック" pitchFamily="-123" charset="-128"/>
              </a:defRPr>
            </a:lvl7pPr>
            <a:lvl8pPr marL="1371600" eaLnBrk="0" fontAlgn="base" hangingPunct="0">
              <a:spcBef>
                <a:spcPct val="0"/>
              </a:spcBef>
              <a:spcAft>
                <a:spcPct val="0"/>
              </a:spcAft>
              <a:defRPr sz="2900">
                <a:solidFill>
                  <a:schemeClr val="tx1"/>
                </a:solidFill>
                <a:latin typeface="Arial Narrow" pitchFamily="-123" charset="0"/>
                <a:ea typeface="ＭＳ Ｐゴシック" pitchFamily="-123" charset="-128"/>
              </a:defRPr>
            </a:lvl8pPr>
            <a:lvl9pPr marL="1828800" eaLnBrk="0" fontAlgn="base" hangingPunct="0">
              <a:spcBef>
                <a:spcPct val="0"/>
              </a:spcBef>
              <a:spcAft>
                <a:spcPct val="0"/>
              </a:spcAft>
              <a:defRPr sz="2900">
                <a:solidFill>
                  <a:schemeClr val="tx1"/>
                </a:solidFill>
                <a:latin typeface="Arial Narrow" pitchFamily="-123" charset="0"/>
                <a:ea typeface="ＭＳ Ｐゴシック" pitchFamily="-123" charset="-128"/>
              </a:defRPr>
            </a:lvl9pPr>
          </a:lstStyle>
          <a:p>
            <a:pPr eaLnBrk="1" hangingPunct="1">
              <a:defRPr/>
            </a:pPr>
            <a:endParaRPr lang="en-US" altLang="en-US" sz="2342"/>
          </a:p>
        </p:txBody>
      </p:sp>
      <p:pic>
        <p:nvPicPr>
          <p:cNvPr id="2054" name="Picture 13" descr="ROlogo_lockup_oneline_white.eps"/>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59645" y="639770"/>
            <a:ext cx="22068367" cy="103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55" name="Straight Connector 13"/>
          <p:cNvCxnSpPr>
            <a:cxnSpLocks noChangeShapeType="1"/>
          </p:cNvCxnSpPr>
          <p:nvPr userDrawn="1"/>
        </p:nvCxnSpPr>
        <p:spPr bwMode="auto">
          <a:xfrm>
            <a:off x="0" y="2276475"/>
            <a:ext cx="47548800" cy="1588"/>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cxnSp>
    </p:spTree>
  </p:cSld>
  <p:clrMap bg1="lt1" tx1="dk1" bg2="lt2" tx2="dk2" accent1="accent1" accent2="accent2" accent3="accent3" accent4="accent4" accent5="accent5" accent6="accent6" hlink="hlink" folHlink="folHlink"/>
  <p:sldLayoutIdLst>
    <p:sldLayoutId id="2147483935" r:id="rId1"/>
    <p:sldLayoutId id="2147483925" r:id="rId2"/>
    <p:sldLayoutId id="2147483926" r:id="rId3"/>
  </p:sldLayoutIdLst>
  <p:txStyles>
    <p:titleStyle>
      <a:lvl1pPr algn="l" rtl="0" eaLnBrk="0" fontAlgn="base" hangingPunct="0">
        <a:spcBef>
          <a:spcPct val="0"/>
        </a:spcBef>
        <a:spcAft>
          <a:spcPct val="0"/>
        </a:spcAft>
        <a:defRPr sz="6946">
          <a:solidFill>
            <a:srgbClr val="FFFFFF"/>
          </a:solidFill>
          <a:latin typeface="+mj-lt"/>
          <a:ea typeface="ＭＳ Ｐゴシック" pitchFamily="108" charset="-128"/>
          <a:cs typeface="ＭＳ Ｐゴシック" pitchFamily="108" charset="-128"/>
        </a:defRPr>
      </a:lvl1pPr>
      <a:lvl2pPr algn="l" rtl="0" eaLnBrk="0" fontAlgn="base" hangingPunct="0">
        <a:spcBef>
          <a:spcPct val="0"/>
        </a:spcBef>
        <a:spcAft>
          <a:spcPct val="0"/>
        </a:spcAft>
        <a:defRPr sz="6946">
          <a:solidFill>
            <a:srgbClr val="FFFFFF"/>
          </a:solidFill>
          <a:latin typeface="Arial Black" pitchFamily="61" charset="0"/>
          <a:ea typeface="ＭＳ Ｐゴシック" pitchFamily="108" charset="-128"/>
          <a:cs typeface="ＭＳ Ｐゴシック" pitchFamily="108" charset="-128"/>
        </a:defRPr>
      </a:lvl2pPr>
      <a:lvl3pPr algn="l" rtl="0" eaLnBrk="0" fontAlgn="base" hangingPunct="0">
        <a:spcBef>
          <a:spcPct val="0"/>
        </a:spcBef>
        <a:spcAft>
          <a:spcPct val="0"/>
        </a:spcAft>
        <a:defRPr sz="6946">
          <a:solidFill>
            <a:srgbClr val="FFFFFF"/>
          </a:solidFill>
          <a:latin typeface="Arial Black" pitchFamily="61" charset="0"/>
          <a:ea typeface="ＭＳ Ｐゴシック" pitchFamily="108" charset="-128"/>
          <a:cs typeface="ＭＳ Ｐゴシック" pitchFamily="108" charset="-128"/>
        </a:defRPr>
      </a:lvl3pPr>
      <a:lvl4pPr algn="l" rtl="0" eaLnBrk="0" fontAlgn="base" hangingPunct="0">
        <a:spcBef>
          <a:spcPct val="0"/>
        </a:spcBef>
        <a:spcAft>
          <a:spcPct val="0"/>
        </a:spcAft>
        <a:defRPr sz="6946">
          <a:solidFill>
            <a:srgbClr val="FFFFFF"/>
          </a:solidFill>
          <a:latin typeface="Arial Black" pitchFamily="61" charset="0"/>
          <a:ea typeface="ＭＳ Ｐゴシック" pitchFamily="108" charset="-128"/>
          <a:cs typeface="ＭＳ Ｐゴシック" pitchFamily="108" charset="-128"/>
        </a:defRPr>
      </a:lvl4pPr>
      <a:lvl5pPr algn="l" rtl="0" eaLnBrk="0" fontAlgn="base" hangingPunct="0">
        <a:spcBef>
          <a:spcPct val="0"/>
        </a:spcBef>
        <a:spcAft>
          <a:spcPct val="0"/>
        </a:spcAft>
        <a:defRPr sz="6946">
          <a:solidFill>
            <a:srgbClr val="FFFFFF"/>
          </a:solidFill>
          <a:latin typeface="Arial Black" pitchFamily="61" charset="0"/>
          <a:ea typeface="ＭＳ Ｐゴシック" pitchFamily="108" charset="-128"/>
          <a:cs typeface="ＭＳ Ｐゴシック" pitchFamily="108" charset="-128"/>
        </a:defRPr>
      </a:lvl5pPr>
      <a:lvl6pPr marL="369285" algn="ctr" rtl="0" eaLnBrk="1" fontAlgn="base" hangingPunct="1">
        <a:spcBef>
          <a:spcPct val="0"/>
        </a:spcBef>
        <a:spcAft>
          <a:spcPct val="0"/>
        </a:spcAft>
        <a:defRPr sz="6946">
          <a:solidFill>
            <a:schemeClr val="tx2"/>
          </a:solidFill>
          <a:latin typeface="Arial Black" pitchFamily="61" charset="0"/>
        </a:defRPr>
      </a:lvl6pPr>
      <a:lvl7pPr marL="738571" algn="ctr" rtl="0" eaLnBrk="1" fontAlgn="base" hangingPunct="1">
        <a:spcBef>
          <a:spcPct val="0"/>
        </a:spcBef>
        <a:spcAft>
          <a:spcPct val="0"/>
        </a:spcAft>
        <a:defRPr sz="6946">
          <a:solidFill>
            <a:schemeClr val="tx2"/>
          </a:solidFill>
          <a:latin typeface="Arial Black" pitchFamily="61" charset="0"/>
        </a:defRPr>
      </a:lvl7pPr>
      <a:lvl8pPr marL="1107856" algn="ctr" rtl="0" eaLnBrk="1" fontAlgn="base" hangingPunct="1">
        <a:spcBef>
          <a:spcPct val="0"/>
        </a:spcBef>
        <a:spcAft>
          <a:spcPct val="0"/>
        </a:spcAft>
        <a:defRPr sz="6946">
          <a:solidFill>
            <a:schemeClr val="tx2"/>
          </a:solidFill>
          <a:latin typeface="Arial Black" pitchFamily="61" charset="0"/>
        </a:defRPr>
      </a:lvl8pPr>
      <a:lvl9pPr marL="1477141" algn="ctr" rtl="0" eaLnBrk="1" fontAlgn="base" hangingPunct="1">
        <a:spcBef>
          <a:spcPct val="0"/>
        </a:spcBef>
        <a:spcAft>
          <a:spcPct val="0"/>
        </a:spcAft>
        <a:defRPr sz="6946">
          <a:solidFill>
            <a:schemeClr val="tx2"/>
          </a:solidFill>
          <a:latin typeface="Arial Black" pitchFamily="61" charset="0"/>
        </a:defRPr>
      </a:lvl9pPr>
    </p:titleStyle>
    <p:bodyStyle>
      <a:lvl1pPr marL="276964" indent="-276964" algn="l" rtl="0" eaLnBrk="0" fontAlgn="base" hangingPunct="0">
        <a:spcBef>
          <a:spcPct val="20000"/>
        </a:spcBef>
        <a:spcAft>
          <a:spcPct val="0"/>
        </a:spcAft>
        <a:buChar char="•"/>
        <a:defRPr sz="2342">
          <a:solidFill>
            <a:schemeClr val="tx1"/>
          </a:solidFill>
          <a:latin typeface="+mn-lt"/>
          <a:ea typeface="ＭＳ Ｐゴシック" pitchFamily="108" charset="-128"/>
          <a:cs typeface="ＭＳ Ｐゴシック" pitchFamily="108" charset="-128"/>
        </a:defRPr>
      </a:lvl1pPr>
      <a:lvl2pPr marL="597524" indent="-228239" algn="l" rtl="0" eaLnBrk="0" fontAlgn="base" hangingPunct="0">
        <a:spcBef>
          <a:spcPct val="20000"/>
        </a:spcBef>
        <a:spcAft>
          <a:spcPct val="0"/>
        </a:spcAft>
        <a:buChar char="–"/>
        <a:defRPr sz="2342">
          <a:solidFill>
            <a:schemeClr val="tx1"/>
          </a:solidFill>
          <a:latin typeface="+mn-lt"/>
          <a:ea typeface="ＭＳ Ｐゴシック" pitchFamily="61" charset="-128"/>
        </a:defRPr>
      </a:lvl2pPr>
      <a:lvl3pPr marL="923213" indent="-184643" algn="l" rtl="0" eaLnBrk="0" fontAlgn="base" hangingPunct="0">
        <a:spcBef>
          <a:spcPct val="20000"/>
        </a:spcBef>
        <a:spcAft>
          <a:spcPct val="0"/>
        </a:spcAft>
        <a:buChar char="•"/>
        <a:defRPr sz="1938">
          <a:solidFill>
            <a:schemeClr val="tx1"/>
          </a:solidFill>
          <a:latin typeface="+mn-lt"/>
          <a:ea typeface="ＭＳ Ｐゴシック" pitchFamily="61" charset="-128"/>
        </a:defRPr>
      </a:lvl3pPr>
      <a:lvl4pPr marL="1292499" indent="-184643" algn="l" rtl="0" eaLnBrk="0" fontAlgn="base" hangingPunct="0">
        <a:spcBef>
          <a:spcPct val="20000"/>
        </a:spcBef>
        <a:spcAft>
          <a:spcPct val="0"/>
        </a:spcAft>
        <a:buChar char="–"/>
        <a:defRPr sz="1535">
          <a:solidFill>
            <a:schemeClr val="tx1"/>
          </a:solidFill>
          <a:latin typeface="+mn-lt"/>
          <a:ea typeface="ＭＳ Ｐゴシック" pitchFamily="61" charset="-128"/>
        </a:defRPr>
      </a:lvl4pPr>
      <a:lvl5pPr marL="1661785" indent="-184643" algn="l" rtl="0" eaLnBrk="0" fontAlgn="base" hangingPunct="0">
        <a:spcBef>
          <a:spcPct val="20000"/>
        </a:spcBef>
        <a:spcAft>
          <a:spcPct val="0"/>
        </a:spcAft>
        <a:buChar char="»"/>
        <a:defRPr sz="1535">
          <a:solidFill>
            <a:schemeClr val="tx1"/>
          </a:solidFill>
          <a:latin typeface="+mn-lt"/>
          <a:ea typeface="ＭＳ Ｐゴシック" pitchFamily="61" charset="-128"/>
        </a:defRPr>
      </a:lvl5pPr>
      <a:lvl6pPr marL="2031069" indent="-184643" algn="l" rtl="0" eaLnBrk="1" fontAlgn="base" hangingPunct="1">
        <a:spcBef>
          <a:spcPct val="20000"/>
        </a:spcBef>
        <a:spcAft>
          <a:spcPct val="0"/>
        </a:spcAft>
        <a:buChar char="»"/>
        <a:defRPr sz="1535">
          <a:solidFill>
            <a:schemeClr val="tx1"/>
          </a:solidFill>
          <a:latin typeface="+mn-lt"/>
          <a:ea typeface="ＭＳ Ｐゴシック" pitchFamily="61" charset="-128"/>
        </a:defRPr>
      </a:lvl6pPr>
      <a:lvl7pPr marL="2400355" indent="-184643" algn="l" rtl="0" eaLnBrk="1" fontAlgn="base" hangingPunct="1">
        <a:spcBef>
          <a:spcPct val="20000"/>
        </a:spcBef>
        <a:spcAft>
          <a:spcPct val="0"/>
        </a:spcAft>
        <a:buChar char="»"/>
        <a:defRPr sz="1535">
          <a:solidFill>
            <a:schemeClr val="tx1"/>
          </a:solidFill>
          <a:latin typeface="+mn-lt"/>
          <a:ea typeface="ＭＳ Ｐゴシック" pitchFamily="61" charset="-128"/>
        </a:defRPr>
      </a:lvl7pPr>
      <a:lvl8pPr marL="2769640" indent="-184643" algn="l" rtl="0" eaLnBrk="1" fontAlgn="base" hangingPunct="1">
        <a:spcBef>
          <a:spcPct val="20000"/>
        </a:spcBef>
        <a:spcAft>
          <a:spcPct val="0"/>
        </a:spcAft>
        <a:buChar char="»"/>
        <a:defRPr sz="1535">
          <a:solidFill>
            <a:schemeClr val="tx1"/>
          </a:solidFill>
          <a:latin typeface="+mn-lt"/>
          <a:ea typeface="ＭＳ Ｐゴシック" pitchFamily="61" charset="-128"/>
        </a:defRPr>
      </a:lvl8pPr>
      <a:lvl9pPr marL="3138926" indent="-184643" algn="l" rtl="0" eaLnBrk="1" fontAlgn="base" hangingPunct="1">
        <a:spcBef>
          <a:spcPct val="20000"/>
        </a:spcBef>
        <a:spcAft>
          <a:spcPct val="0"/>
        </a:spcAft>
        <a:buChar char="»"/>
        <a:defRPr sz="1535">
          <a:solidFill>
            <a:schemeClr val="tx1"/>
          </a:solidFill>
          <a:latin typeface="+mn-lt"/>
          <a:ea typeface="ＭＳ Ｐゴシック" pitchFamily="61" charset="-128"/>
        </a:defRPr>
      </a:lvl9pPr>
    </p:bodyStyle>
    <p:otherStyle>
      <a:defPPr>
        <a:defRPr lang="en-US"/>
      </a:defPPr>
      <a:lvl1pPr marL="0" algn="l" defTabSz="369285" rtl="0" eaLnBrk="1" latinLnBrk="0" hangingPunct="1">
        <a:defRPr sz="1454" kern="1200">
          <a:solidFill>
            <a:schemeClr val="tx1"/>
          </a:solidFill>
          <a:latin typeface="+mn-lt"/>
          <a:ea typeface="+mn-ea"/>
          <a:cs typeface="+mn-cs"/>
        </a:defRPr>
      </a:lvl1pPr>
      <a:lvl2pPr marL="369285" algn="l" defTabSz="369285" rtl="0" eaLnBrk="1" latinLnBrk="0" hangingPunct="1">
        <a:defRPr sz="1454" kern="1200">
          <a:solidFill>
            <a:schemeClr val="tx1"/>
          </a:solidFill>
          <a:latin typeface="+mn-lt"/>
          <a:ea typeface="+mn-ea"/>
          <a:cs typeface="+mn-cs"/>
        </a:defRPr>
      </a:lvl2pPr>
      <a:lvl3pPr marL="738571" algn="l" defTabSz="369285" rtl="0" eaLnBrk="1" latinLnBrk="0" hangingPunct="1">
        <a:defRPr sz="1454" kern="1200">
          <a:solidFill>
            <a:schemeClr val="tx1"/>
          </a:solidFill>
          <a:latin typeface="+mn-lt"/>
          <a:ea typeface="+mn-ea"/>
          <a:cs typeface="+mn-cs"/>
        </a:defRPr>
      </a:lvl3pPr>
      <a:lvl4pPr marL="1107856" algn="l" defTabSz="369285" rtl="0" eaLnBrk="1" latinLnBrk="0" hangingPunct="1">
        <a:defRPr sz="1454" kern="1200">
          <a:solidFill>
            <a:schemeClr val="tx1"/>
          </a:solidFill>
          <a:latin typeface="+mn-lt"/>
          <a:ea typeface="+mn-ea"/>
          <a:cs typeface="+mn-cs"/>
        </a:defRPr>
      </a:lvl4pPr>
      <a:lvl5pPr marL="1477141" algn="l" defTabSz="369285" rtl="0" eaLnBrk="1" latinLnBrk="0" hangingPunct="1">
        <a:defRPr sz="1454" kern="1200">
          <a:solidFill>
            <a:schemeClr val="tx1"/>
          </a:solidFill>
          <a:latin typeface="+mn-lt"/>
          <a:ea typeface="+mn-ea"/>
          <a:cs typeface="+mn-cs"/>
        </a:defRPr>
      </a:lvl5pPr>
      <a:lvl6pPr marL="1846427" algn="l" defTabSz="369285" rtl="0" eaLnBrk="1" latinLnBrk="0" hangingPunct="1">
        <a:defRPr sz="1454" kern="1200">
          <a:solidFill>
            <a:schemeClr val="tx1"/>
          </a:solidFill>
          <a:latin typeface="+mn-lt"/>
          <a:ea typeface="+mn-ea"/>
          <a:cs typeface="+mn-cs"/>
        </a:defRPr>
      </a:lvl6pPr>
      <a:lvl7pPr marL="2215713" algn="l" defTabSz="369285" rtl="0" eaLnBrk="1" latinLnBrk="0" hangingPunct="1">
        <a:defRPr sz="1454" kern="1200">
          <a:solidFill>
            <a:schemeClr val="tx1"/>
          </a:solidFill>
          <a:latin typeface="+mn-lt"/>
          <a:ea typeface="+mn-ea"/>
          <a:cs typeface="+mn-cs"/>
        </a:defRPr>
      </a:lvl7pPr>
      <a:lvl8pPr marL="2584998" algn="l" defTabSz="369285" rtl="0" eaLnBrk="1" latinLnBrk="0" hangingPunct="1">
        <a:defRPr sz="1454" kern="1200">
          <a:solidFill>
            <a:schemeClr val="tx1"/>
          </a:solidFill>
          <a:latin typeface="+mn-lt"/>
          <a:ea typeface="+mn-ea"/>
          <a:cs typeface="+mn-cs"/>
        </a:defRPr>
      </a:lvl8pPr>
      <a:lvl9pPr marL="2954283" algn="l" defTabSz="369285" rtl="0" eaLnBrk="1" latinLnBrk="0" hangingPunct="1">
        <a:defRPr sz="145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666666"/>
            </a:gs>
            <a:gs pos="50999">
              <a:srgbClr val="CCCCCC"/>
            </a:gs>
            <a:gs pos="100000">
              <a:srgbClr val="CCCCCC"/>
            </a:gs>
          </a:gsLst>
          <a:lin ang="16440000"/>
        </a:gradFill>
        <a:effectLst/>
      </p:bgPr>
    </p:bg>
    <p:spTree>
      <p:nvGrpSpPr>
        <p:cNvPr id="1" name=""/>
        <p:cNvGrpSpPr/>
        <p:nvPr/>
      </p:nvGrpSpPr>
      <p:grpSpPr>
        <a:xfrm>
          <a:off x="0" y="0"/>
          <a:ext cx="0" cy="0"/>
          <a:chOff x="0" y="0"/>
          <a:chExt cx="0" cy="0"/>
        </a:xfrm>
      </p:grpSpPr>
      <p:sp>
        <p:nvSpPr>
          <p:cNvPr id="86049" name="Rectangle 33"/>
          <p:cNvSpPr>
            <a:spLocks noChangeArrowheads="1"/>
          </p:cNvSpPr>
          <p:nvPr userDrawn="1"/>
        </p:nvSpPr>
        <p:spPr bwMode="auto">
          <a:xfrm>
            <a:off x="813462" y="6958020"/>
            <a:ext cx="45944234" cy="25128537"/>
          </a:xfrm>
          <a:prstGeom prst="rect">
            <a:avLst/>
          </a:prstGeom>
          <a:solidFill>
            <a:schemeClr val="accent1"/>
          </a:solidFill>
          <a:ln w="9525">
            <a:solidFill>
              <a:schemeClr val="bg2">
                <a:lumMod val="40000"/>
                <a:lumOff val="60000"/>
              </a:schemeClr>
            </a:solidFill>
            <a:miter lim="800000"/>
            <a:headEnd/>
            <a:tailEnd/>
          </a:ln>
          <a:effectLst/>
        </p:spPr>
        <p:txBody>
          <a:bodyPr wrap="none" anchor="ctr"/>
          <a:lstStyle>
            <a:lvl1pPr eaLnBrk="0" hangingPunct="0">
              <a:defRPr sz="2900">
                <a:solidFill>
                  <a:schemeClr val="tx1"/>
                </a:solidFill>
                <a:latin typeface="Arial Narrow" pitchFamily="-123" charset="0"/>
                <a:ea typeface="ＭＳ Ｐゴシック" pitchFamily="-123" charset="-128"/>
              </a:defRPr>
            </a:lvl1pPr>
            <a:lvl2pPr marL="37931725" indent="-37474525" eaLnBrk="0" hangingPunct="0">
              <a:defRPr sz="2900">
                <a:solidFill>
                  <a:schemeClr val="tx1"/>
                </a:solidFill>
                <a:latin typeface="Arial Narrow" pitchFamily="-123" charset="0"/>
                <a:ea typeface="ＭＳ Ｐゴシック" pitchFamily="-123" charset="-128"/>
              </a:defRPr>
            </a:lvl2pPr>
            <a:lvl3pPr eaLnBrk="0" hangingPunct="0">
              <a:defRPr sz="2900">
                <a:solidFill>
                  <a:schemeClr val="tx1"/>
                </a:solidFill>
                <a:latin typeface="Arial Narrow" pitchFamily="-123" charset="0"/>
                <a:ea typeface="ＭＳ Ｐゴシック" pitchFamily="-123" charset="-128"/>
              </a:defRPr>
            </a:lvl3pPr>
            <a:lvl4pPr eaLnBrk="0" hangingPunct="0">
              <a:defRPr sz="2900">
                <a:solidFill>
                  <a:schemeClr val="tx1"/>
                </a:solidFill>
                <a:latin typeface="Arial Narrow" pitchFamily="-123" charset="0"/>
                <a:ea typeface="ＭＳ Ｐゴシック" pitchFamily="-123" charset="-128"/>
              </a:defRPr>
            </a:lvl4pPr>
            <a:lvl5pPr eaLnBrk="0" hangingPunct="0">
              <a:defRPr sz="2900">
                <a:solidFill>
                  <a:schemeClr val="tx1"/>
                </a:solidFill>
                <a:latin typeface="Arial Narrow" pitchFamily="-123" charset="0"/>
                <a:ea typeface="ＭＳ Ｐゴシック" pitchFamily="-123" charset="-128"/>
              </a:defRPr>
            </a:lvl5pPr>
            <a:lvl6pPr marL="457200" eaLnBrk="0" fontAlgn="base" hangingPunct="0">
              <a:spcBef>
                <a:spcPct val="0"/>
              </a:spcBef>
              <a:spcAft>
                <a:spcPct val="0"/>
              </a:spcAft>
              <a:defRPr sz="2900">
                <a:solidFill>
                  <a:schemeClr val="tx1"/>
                </a:solidFill>
                <a:latin typeface="Arial Narrow" pitchFamily="-123" charset="0"/>
                <a:ea typeface="ＭＳ Ｐゴシック" pitchFamily="-123" charset="-128"/>
              </a:defRPr>
            </a:lvl6pPr>
            <a:lvl7pPr marL="914400" eaLnBrk="0" fontAlgn="base" hangingPunct="0">
              <a:spcBef>
                <a:spcPct val="0"/>
              </a:spcBef>
              <a:spcAft>
                <a:spcPct val="0"/>
              </a:spcAft>
              <a:defRPr sz="2900">
                <a:solidFill>
                  <a:schemeClr val="tx1"/>
                </a:solidFill>
                <a:latin typeface="Arial Narrow" pitchFamily="-123" charset="0"/>
                <a:ea typeface="ＭＳ Ｐゴシック" pitchFamily="-123" charset="-128"/>
              </a:defRPr>
            </a:lvl7pPr>
            <a:lvl8pPr marL="1371600" eaLnBrk="0" fontAlgn="base" hangingPunct="0">
              <a:spcBef>
                <a:spcPct val="0"/>
              </a:spcBef>
              <a:spcAft>
                <a:spcPct val="0"/>
              </a:spcAft>
              <a:defRPr sz="2900">
                <a:solidFill>
                  <a:schemeClr val="tx1"/>
                </a:solidFill>
                <a:latin typeface="Arial Narrow" pitchFamily="-123" charset="0"/>
                <a:ea typeface="ＭＳ Ｐゴシック" pitchFamily="-123" charset="-128"/>
              </a:defRPr>
            </a:lvl8pPr>
            <a:lvl9pPr marL="1828800" eaLnBrk="0" fontAlgn="base" hangingPunct="0">
              <a:spcBef>
                <a:spcPct val="0"/>
              </a:spcBef>
              <a:spcAft>
                <a:spcPct val="0"/>
              </a:spcAft>
              <a:defRPr sz="2900">
                <a:solidFill>
                  <a:schemeClr val="tx1"/>
                </a:solidFill>
                <a:latin typeface="Arial Narrow" pitchFamily="-123" charset="0"/>
                <a:ea typeface="ＭＳ Ｐゴシック" pitchFamily="-123" charset="-128"/>
              </a:defRPr>
            </a:lvl9pPr>
          </a:lstStyle>
          <a:p>
            <a:pPr eaLnBrk="1" hangingPunct="1">
              <a:defRPr/>
            </a:pPr>
            <a:endParaRPr lang="en-US" altLang="en-US" sz="2342"/>
          </a:p>
        </p:txBody>
      </p:sp>
      <p:sp>
        <p:nvSpPr>
          <p:cNvPr id="18" name="TextBox 17"/>
          <p:cNvSpPr txBox="1"/>
          <p:nvPr userDrawn="1"/>
        </p:nvSpPr>
        <p:spPr>
          <a:xfrm>
            <a:off x="41797817" y="32064325"/>
            <a:ext cx="5002875" cy="316112"/>
          </a:xfrm>
          <a:prstGeom prst="rect">
            <a:avLst/>
          </a:prstGeom>
          <a:noFill/>
        </p:spPr>
        <p:txBody>
          <a:bodyPr>
            <a:spAutoFit/>
          </a:bodyPr>
          <a:lstStyle>
            <a:lvl1pPr eaLnBrk="0" hangingPunct="0">
              <a:defRPr sz="2900">
                <a:solidFill>
                  <a:schemeClr val="tx1"/>
                </a:solidFill>
                <a:latin typeface="Arial Narrow" pitchFamily="-123" charset="0"/>
                <a:ea typeface="ＭＳ Ｐゴシック" pitchFamily="-123" charset="-128"/>
              </a:defRPr>
            </a:lvl1pPr>
            <a:lvl2pPr marL="37931725" indent="-37474525" eaLnBrk="0" hangingPunct="0">
              <a:defRPr sz="2900">
                <a:solidFill>
                  <a:schemeClr val="tx1"/>
                </a:solidFill>
                <a:latin typeface="Arial Narrow" pitchFamily="-123" charset="0"/>
                <a:ea typeface="ＭＳ Ｐゴシック" pitchFamily="-123" charset="-128"/>
              </a:defRPr>
            </a:lvl2pPr>
            <a:lvl3pPr eaLnBrk="0" hangingPunct="0">
              <a:defRPr sz="2900">
                <a:solidFill>
                  <a:schemeClr val="tx1"/>
                </a:solidFill>
                <a:latin typeface="Arial Narrow" pitchFamily="-123" charset="0"/>
                <a:ea typeface="ＭＳ Ｐゴシック" pitchFamily="-123" charset="-128"/>
              </a:defRPr>
            </a:lvl3pPr>
            <a:lvl4pPr eaLnBrk="0" hangingPunct="0">
              <a:defRPr sz="2900">
                <a:solidFill>
                  <a:schemeClr val="tx1"/>
                </a:solidFill>
                <a:latin typeface="Arial Narrow" pitchFamily="-123" charset="0"/>
                <a:ea typeface="ＭＳ Ｐゴシック" pitchFamily="-123" charset="-128"/>
              </a:defRPr>
            </a:lvl4pPr>
            <a:lvl5pPr eaLnBrk="0" hangingPunct="0">
              <a:defRPr sz="2900">
                <a:solidFill>
                  <a:schemeClr val="tx1"/>
                </a:solidFill>
                <a:latin typeface="Arial Narrow" pitchFamily="-123" charset="0"/>
                <a:ea typeface="ＭＳ Ｐゴシック" pitchFamily="-123" charset="-128"/>
              </a:defRPr>
            </a:lvl5pPr>
            <a:lvl6pPr marL="457200" eaLnBrk="0" fontAlgn="base" hangingPunct="0">
              <a:spcBef>
                <a:spcPct val="0"/>
              </a:spcBef>
              <a:spcAft>
                <a:spcPct val="0"/>
              </a:spcAft>
              <a:defRPr sz="2900">
                <a:solidFill>
                  <a:schemeClr val="tx1"/>
                </a:solidFill>
                <a:latin typeface="Arial Narrow" pitchFamily="-123" charset="0"/>
                <a:ea typeface="ＭＳ Ｐゴシック" pitchFamily="-123" charset="-128"/>
              </a:defRPr>
            </a:lvl6pPr>
            <a:lvl7pPr marL="914400" eaLnBrk="0" fontAlgn="base" hangingPunct="0">
              <a:spcBef>
                <a:spcPct val="0"/>
              </a:spcBef>
              <a:spcAft>
                <a:spcPct val="0"/>
              </a:spcAft>
              <a:defRPr sz="2900">
                <a:solidFill>
                  <a:schemeClr val="tx1"/>
                </a:solidFill>
                <a:latin typeface="Arial Narrow" pitchFamily="-123" charset="0"/>
                <a:ea typeface="ＭＳ Ｐゴシック" pitchFamily="-123" charset="-128"/>
              </a:defRPr>
            </a:lvl7pPr>
            <a:lvl8pPr marL="1371600" eaLnBrk="0" fontAlgn="base" hangingPunct="0">
              <a:spcBef>
                <a:spcPct val="0"/>
              </a:spcBef>
              <a:spcAft>
                <a:spcPct val="0"/>
              </a:spcAft>
              <a:defRPr sz="2900">
                <a:solidFill>
                  <a:schemeClr val="tx1"/>
                </a:solidFill>
                <a:latin typeface="Arial Narrow" pitchFamily="-123" charset="0"/>
                <a:ea typeface="ＭＳ Ｐゴシック" pitchFamily="-123" charset="-128"/>
              </a:defRPr>
            </a:lvl8pPr>
            <a:lvl9pPr marL="1828800" eaLnBrk="0" fontAlgn="base" hangingPunct="0">
              <a:spcBef>
                <a:spcPct val="0"/>
              </a:spcBef>
              <a:spcAft>
                <a:spcPct val="0"/>
              </a:spcAft>
              <a:defRPr sz="2900">
                <a:solidFill>
                  <a:schemeClr val="tx1"/>
                </a:solidFill>
                <a:latin typeface="Arial Narrow" pitchFamily="-123" charset="0"/>
                <a:ea typeface="ＭＳ Ｐゴシック" pitchFamily="-123" charset="-128"/>
              </a:defRPr>
            </a:lvl9pPr>
          </a:lstStyle>
          <a:p>
            <a:pPr algn="r" eaLnBrk="1" hangingPunct="1">
              <a:defRPr/>
            </a:pPr>
            <a:r>
              <a:rPr lang="en-US" altLang="en-US" sz="1454">
                <a:solidFill>
                  <a:schemeClr val="accent1"/>
                </a:solidFill>
                <a:latin typeface="Trebuchet MS" pitchFamily="-123" charset="0"/>
              </a:rPr>
              <a:t>www.buffalo.edu</a:t>
            </a:r>
          </a:p>
        </p:txBody>
      </p:sp>
      <p:sp>
        <p:nvSpPr>
          <p:cNvPr id="14" name="Rectangle 36"/>
          <p:cNvSpPr>
            <a:spLocks noChangeArrowheads="1"/>
          </p:cNvSpPr>
          <p:nvPr userDrawn="1"/>
        </p:nvSpPr>
        <p:spPr bwMode="auto">
          <a:xfrm>
            <a:off x="0" y="7"/>
            <a:ext cx="47548800" cy="6240463"/>
          </a:xfrm>
          <a:prstGeom prst="rect">
            <a:avLst/>
          </a:prstGeom>
          <a:gradFill flip="none" rotWithShape="1">
            <a:gsLst>
              <a:gs pos="68000">
                <a:srgbClr val="041A9B"/>
              </a:gs>
              <a:gs pos="100000">
                <a:srgbClr val="081E60"/>
              </a:gs>
            </a:gsLst>
            <a:lin ang="5400000" scaled="0"/>
            <a:tileRect/>
          </a:gradFill>
          <a:ln w="9525">
            <a:noFill/>
            <a:miter lim="800000"/>
            <a:headEnd/>
            <a:tailEnd/>
          </a:ln>
          <a:effectLst/>
        </p:spPr>
        <p:txBody>
          <a:bodyPr wrap="none" anchor="ctr"/>
          <a:lstStyle>
            <a:lvl1pPr eaLnBrk="0" hangingPunct="0">
              <a:defRPr sz="2900">
                <a:solidFill>
                  <a:schemeClr val="tx1"/>
                </a:solidFill>
                <a:latin typeface="Arial Narrow" pitchFamily="-123" charset="0"/>
                <a:ea typeface="ＭＳ Ｐゴシック" pitchFamily="-123" charset="-128"/>
              </a:defRPr>
            </a:lvl1pPr>
            <a:lvl2pPr marL="37931725" indent="-37474525" eaLnBrk="0" hangingPunct="0">
              <a:defRPr sz="2900">
                <a:solidFill>
                  <a:schemeClr val="tx1"/>
                </a:solidFill>
                <a:latin typeface="Arial Narrow" pitchFamily="-123" charset="0"/>
                <a:ea typeface="ＭＳ Ｐゴシック" pitchFamily="-123" charset="-128"/>
              </a:defRPr>
            </a:lvl2pPr>
            <a:lvl3pPr eaLnBrk="0" hangingPunct="0">
              <a:defRPr sz="2900">
                <a:solidFill>
                  <a:schemeClr val="tx1"/>
                </a:solidFill>
                <a:latin typeface="Arial Narrow" pitchFamily="-123" charset="0"/>
                <a:ea typeface="ＭＳ Ｐゴシック" pitchFamily="-123" charset="-128"/>
              </a:defRPr>
            </a:lvl3pPr>
            <a:lvl4pPr eaLnBrk="0" hangingPunct="0">
              <a:defRPr sz="2900">
                <a:solidFill>
                  <a:schemeClr val="tx1"/>
                </a:solidFill>
                <a:latin typeface="Arial Narrow" pitchFamily="-123" charset="0"/>
                <a:ea typeface="ＭＳ Ｐゴシック" pitchFamily="-123" charset="-128"/>
              </a:defRPr>
            </a:lvl4pPr>
            <a:lvl5pPr eaLnBrk="0" hangingPunct="0">
              <a:defRPr sz="2900">
                <a:solidFill>
                  <a:schemeClr val="tx1"/>
                </a:solidFill>
                <a:latin typeface="Arial Narrow" pitchFamily="-123" charset="0"/>
                <a:ea typeface="ＭＳ Ｐゴシック" pitchFamily="-123" charset="-128"/>
              </a:defRPr>
            </a:lvl5pPr>
            <a:lvl6pPr marL="457200" eaLnBrk="0" fontAlgn="base" hangingPunct="0">
              <a:spcBef>
                <a:spcPct val="0"/>
              </a:spcBef>
              <a:spcAft>
                <a:spcPct val="0"/>
              </a:spcAft>
              <a:defRPr sz="2900">
                <a:solidFill>
                  <a:schemeClr val="tx1"/>
                </a:solidFill>
                <a:latin typeface="Arial Narrow" pitchFamily="-123" charset="0"/>
                <a:ea typeface="ＭＳ Ｐゴシック" pitchFamily="-123" charset="-128"/>
              </a:defRPr>
            </a:lvl6pPr>
            <a:lvl7pPr marL="914400" eaLnBrk="0" fontAlgn="base" hangingPunct="0">
              <a:spcBef>
                <a:spcPct val="0"/>
              </a:spcBef>
              <a:spcAft>
                <a:spcPct val="0"/>
              </a:spcAft>
              <a:defRPr sz="2900">
                <a:solidFill>
                  <a:schemeClr val="tx1"/>
                </a:solidFill>
                <a:latin typeface="Arial Narrow" pitchFamily="-123" charset="0"/>
                <a:ea typeface="ＭＳ Ｐゴシック" pitchFamily="-123" charset="-128"/>
              </a:defRPr>
            </a:lvl7pPr>
            <a:lvl8pPr marL="1371600" eaLnBrk="0" fontAlgn="base" hangingPunct="0">
              <a:spcBef>
                <a:spcPct val="0"/>
              </a:spcBef>
              <a:spcAft>
                <a:spcPct val="0"/>
              </a:spcAft>
              <a:defRPr sz="2900">
                <a:solidFill>
                  <a:schemeClr val="tx1"/>
                </a:solidFill>
                <a:latin typeface="Arial Narrow" pitchFamily="-123" charset="0"/>
                <a:ea typeface="ＭＳ Ｐゴシック" pitchFamily="-123" charset="-128"/>
              </a:defRPr>
            </a:lvl8pPr>
            <a:lvl9pPr marL="1828800" eaLnBrk="0" fontAlgn="base" hangingPunct="0">
              <a:spcBef>
                <a:spcPct val="0"/>
              </a:spcBef>
              <a:spcAft>
                <a:spcPct val="0"/>
              </a:spcAft>
              <a:defRPr sz="2900">
                <a:solidFill>
                  <a:schemeClr val="tx1"/>
                </a:solidFill>
                <a:latin typeface="Arial Narrow" pitchFamily="-123" charset="0"/>
                <a:ea typeface="ＭＳ Ｐゴシック" pitchFamily="-123" charset="-128"/>
              </a:defRPr>
            </a:lvl9pPr>
          </a:lstStyle>
          <a:p>
            <a:pPr eaLnBrk="1" hangingPunct="1">
              <a:defRPr/>
            </a:pPr>
            <a:endParaRPr lang="en-US" altLang="en-US" sz="2342"/>
          </a:p>
        </p:txBody>
      </p:sp>
      <p:pic>
        <p:nvPicPr>
          <p:cNvPr id="3077" name="Picture 13" descr="ROlogo_lockup_oneline_white.eps"/>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9645" y="639770"/>
            <a:ext cx="22068367" cy="103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078" name="Straight Connector 16"/>
          <p:cNvCxnSpPr>
            <a:cxnSpLocks noChangeShapeType="1"/>
          </p:cNvCxnSpPr>
          <p:nvPr userDrawn="1"/>
        </p:nvCxnSpPr>
        <p:spPr bwMode="auto">
          <a:xfrm>
            <a:off x="0" y="2276475"/>
            <a:ext cx="47548800" cy="1588"/>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cxnSp>
    </p:spTree>
  </p:cSld>
  <p:clrMap bg1="lt1" tx1="dk1" bg2="lt2" tx2="dk2" accent1="accent1" accent2="accent2" accent3="accent3" accent4="accent4" accent5="accent5" accent6="accent6" hlink="hlink" folHlink="folHlink"/>
  <p:sldLayoutIdLst>
    <p:sldLayoutId id="2147483927" r:id="rId1"/>
    <p:sldLayoutId id="2147483928" r:id="rId2"/>
  </p:sldLayoutIdLst>
  <p:txStyles>
    <p:titleStyle>
      <a:lvl1pPr algn="l" rtl="0" eaLnBrk="0" fontAlgn="base" hangingPunct="0">
        <a:spcBef>
          <a:spcPct val="0"/>
        </a:spcBef>
        <a:spcAft>
          <a:spcPct val="0"/>
        </a:spcAft>
        <a:defRPr sz="6946">
          <a:solidFill>
            <a:srgbClr val="FFFFFF"/>
          </a:solidFill>
          <a:latin typeface="+mj-lt"/>
          <a:ea typeface="ＭＳ Ｐゴシック" pitchFamily="108" charset="-128"/>
          <a:cs typeface="ＭＳ Ｐゴシック" pitchFamily="108" charset="-128"/>
        </a:defRPr>
      </a:lvl1pPr>
      <a:lvl2pPr algn="l" rtl="0" eaLnBrk="0" fontAlgn="base" hangingPunct="0">
        <a:spcBef>
          <a:spcPct val="0"/>
        </a:spcBef>
        <a:spcAft>
          <a:spcPct val="0"/>
        </a:spcAft>
        <a:defRPr sz="6946">
          <a:solidFill>
            <a:srgbClr val="FFFFFF"/>
          </a:solidFill>
          <a:latin typeface="Arial Black" pitchFamily="61" charset="0"/>
          <a:ea typeface="ＭＳ Ｐゴシック" pitchFamily="108" charset="-128"/>
          <a:cs typeface="ＭＳ Ｐゴシック" pitchFamily="108" charset="-128"/>
        </a:defRPr>
      </a:lvl2pPr>
      <a:lvl3pPr algn="l" rtl="0" eaLnBrk="0" fontAlgn="base" hangingPunct="0">
        <a:spcBef>
          <a:spcPct val="0"/>
        </a:spcBef>
        <a:spcAft>
          <a:spcPct val="0"/>
        </a:spcAft>
        <a:defRPr sz="6946">
          <a:solidFill>
            <a:srgbClr val="FFFFFF"/>
          </a:solidFill>
          <a:latin typeface="Arial Black" pitchFamily="61" charset="0"/>
          <a:ea typeface="ＭＳ Ｐゴシック" pitchFamily="108" charset="-128"/>
          <a:cs typeface="ＭＳ Ｐゴシック" pitchFamily="108" charset="-128"/>
        </a:defRPr>
      </a:lvl3pPr>
      <a:lvl4pPr algn="l" rtl="0" eaLnBrk="0" fontAlgn="base" hangingPunct="0">
        <a:spcBef>
          <a:spcPct val="0"/>
        </a:spcBef>
        <a:spcAft>
          <a:spcPct val="0"/>
        </a:spcAft>
        <a:defRPr sz="6946">
          <a:solidFill>
            <a:srgbClr val="FFFFFF"/>
          </a:solidFill>
          <a:latin typeface="Arial Black" pitchFamily="61" charset="0"/>
          <a:ea typeface="ＭＳ Ｐゴシック" pitchFamily="108" charset="-128"/>
          <a:cs typeface="ＭＳ Ｐゴシック" pitchFamily="108" charset="-128"/>
        </a:defRPr>
      </a:lvl4pPr>
      <a:lvl5pPr algn="l" rtl="0" eaLnBrk="0" fontAlgn="base" hangingPunct="0">
        <a:spcBef>
          <a:spcPct val="0"/>
        </a:spcBef>
        <a:spcAft>
          <a:spcPct val="0"/>
        </a:spcAft>
        <a:defRPr sz="6946">
          <a:solidFill>
            <a:srgbClr val="FFFFFF"/>
          </a:solidFill>
          <a:latin typeface="Arial Black" pitchFamily="61" charset="0"/>
          <a:ea typeface="ＭＳ Ｐゴシック" pitchFamily="108" charset="-128"/>
          <a:cs typeface="ＭＳ Ｐゴシック" pitchFamily="108" charset="-128"/>
        </a:defRPr>
      </a:lvl5pPr>
      <a:lvl6pPr marL="369285" algn="ctr" rtl="0" eaLnBrk="1" fontAlgn="base" hangingPunct="1">
        <a:spcBef>
          <a:spcPct val="0"/>
        </a:spcBef>
        <a:spcAft>
          <a:spcPct val="0"/>
        </a:spcAft>
        <a:defRPr sz="6946">
          <a:solidFill>
            <a:schemeClr val="tx2"/>
          </a:solidFill>
          <a:latin typeface="Arial Black" pitchFamily="61" charset="0"/>
        </a:defRPr>
      </a:lvl6pPr>
      <a:lvl7pPr marL="738571" algn="ctr" rtl="0" eaLnBrk="1" fontAlgn="base" hangingPunct="1">
        <a:spcBef>
          <a:spcPct val="0"/>
        </a:spcBef>
        <a:spcAft>
          <a:spcPct val="0"/>
        </a:spcAft>
        <a:defRPr sz="6946">
          <a:solidFill>
            <a:schemeClr val="tx2"/>
          </a:solidFill>
          <a:latin typeface="Arial Black" pitchFamily="61" charset="0"/>
        </a:defRPr>
      </a:lvl7pPr>
      <a:lvl8pPr marL="1107856" algn="ctr" rtl="0" eaLnBrk="1" fontAlgn="base" hangingPunct="1">
        <a:spcBef>
          <a:spcPct val="0"/>
        </a:spcBef>
        <a:spcAft>
          <a:spcPct val="0"/>
        </a:spcAft>
        <a:defRPr sz="6946">
          <a:solidFill>
            <a:schemeClr val="tx2"/>
          </a:solidFill>
          <a:latin typeface="Arial Black" pitchFamily="61" charset="0"/>
        </a:defRPr>
      </a:lvl8pPr>
      <a:lvl9pPr marL="1477141" algn="ctr" rtl="0" eaLnBrk="1" fontAlgn="base" hangingPunct="1">
        <a:spcBef>
          <a:spcPct val="0"/>
        </a:spcBef>
        <a:spcAft>
          <a:spcPct val="0"/>
        </a:spcAft>
        <a:defRPr sz="6946">
          <a:solidFill>
            <a:schemeClr val="tx2"/>
          </a:solidFill>
          <a:latin typeface="Arial Black" pitchFamily="61" charset="0"/>
        </a:defRPr>
      </a:lvl9pPr>
    </p:titleStyle>
    <p:bodyStyle>
      <a:lvl1pPr marL="276964" indent="-276964" algn="l" rtl="0" eaLnBrk="0" fontAlgn="base" hangingPunct="0">
        <a:spcBef>
          <a:spcPct val="20000"/>
        </a:spcBef>
        <a:spcAft>
          <a:spcPct val="0"/>
        </a:spcAft>
        <a:buChar char="•"/>
        <a:defRPr sz="2342">
          <a:solidFill>
            <a:schemeClr val="tx1"/>
          </a:solidFill>
          <a:latin typeface="+mn-lt"/>
          <a:ea typeface="ＭＳ Ｐゴシック" pitchFamily="108" charset="-128"/>
          <a:cs typeface="ＭＳ Ｐゴシック" pitchFamily="108" charset="-128"/>
        </a:defRPr>
      </a:lvl1pPr>
      <a:lvl2pPr marL="597524" indent="-228239" algn="l" rtl="0" eaLnBrk="0" fontAlgn="base" hangingPunct="0">
        <a:spcBef>
          <a:spcPct val="20000"/>
        </a:spcBef>
        <a:spcAft>
          <a:spcPct val="0"/>
        </a:spcAft>
        <a:buChar char="–"/>
        <a:defRPr sz="2342">
          <a:solidFill>
            <a:schemeClr val="tx1"/>
          </a:solidFill>
          <a:latin typeface="+mn-lt"/>
          <a:ea typeface="ＭＳ Ｐゴシック" pitchFamily="61" charset="-128"/>
        </a:defRPr>
      </a:lvl2pPr>
      <a:lvl3pPr marL="923213" indent="-184643" algn="l" rtl="0" eaLnBrk="0" fontAlgn="base" hangingPunct="0">
        <a:spcBef>
          <a:spcPct val="20000"/>
        </a:spcBef>
        <a:spcAft>
          <a:spcPct val="0"/>
        </a:spcAft>
        <a:buChar char="•"/>
        <a:defRPr sz="1938">
          <a:solidFill>
            <a:schemeClr val="tx1"/>
          </a:solidFill>
          <a:latin typeface="+mn-lt"/>
          <a:ea typeface="ＭＳ Ｐゴシック" pitchFamily="61" charset="-128"/>
        </a:defRPr>
      </a:lvl3pPr>
      <a:lvl4pPr marL="1292499" indent="-184643" algn="l" rtl="0" eaLnBrk="0" fontAlgn="base" hangingPunct="0">
        <a:spcBef>
          <a:spcPct val="20000"/>
        </a:spcBef>
        <a:spcAft>
          <a:spcPct val="0"/>
        </a:spcAft>
        <a:buChar char="–"/>
        <a:defRPr sz="1535">
          <a:solidFill>
            <a:schemeClr val="tx1"/>
          </a:solidFill>
          <a:latin typeface="+mn-lt"/>
          <a:ea typeface="ＭＳ Ｐゴシック" pitchFamily="61" charset="-128"/>
        </a:defRPr>
      </a:lvl4pPr>
      <a:lvl5pPr marL="1661785" indent="-184643" algn="l" rtl="0" eaLnBrk="0" fontAlgn="base" hangingPunct="0">
        <a:spcBef>
          <a:spcPct val="20000"/>
        </a:spcBef>
        <a:spcAft>
          <a:spcPct val="0"/>
        </a:spcAft>
        <a:buChar char="»"/>
        <a:defRPr sz="1535">
          <a:solidFill>
            <a:schemeClr val="tx1"/>
          </a:solidFill>
          <a:latin typeface="+mn-lt"/>
          <a:ea typeface="ＭＳ Ｐゴシック" pitchFamily="61" charset="-128"/>
        </a:defRPr>
      </a:lvl5pPr>
      <a:lvl6pPr marL="2031069" indent="-184643" algn="l" rtl="0" eaLnBrk="1" fontAlgn="base" hangingPunct="1">
        <a:spcBef>
          <a:spcPct val="20000"/>
        </a:spcBef>
        <a:spcAft>
          <a:spcPct val="0"/>
        </a:spcAft>
        <a:buChar char="»"/>
        <a:defRPr sz="1535">
          <a:solidFill>
            <a:schemeClr val="tx1"/>
          </a:solidFill>
          <a:latin typeface="+mn-lt"/>
          <a:ea typeface="ＭＳ Ｐゴシック" pitchFamily="61" charset="-128"/>
        </a:defRPr>
      </a:lvl6pPr>
      <a:lvl7pPr marL="2400355" indent="-184643" algn="l" rtl="0" eaLnBrk="1" fontAlgn="base" hangingPunct="1">
        <a:spcBef>
          <a:spcPct val="20000"/>
        </a:spcBef>
        <a:spcAft>
          <a:spcPct val="0"/>
        </a:spcAft>
        <a:buChar char="»"/>
        <a:defRPr sz="1535">
          <a:solidFill>
            <a:schemeClr val="tx1"/>
          </a:solidFill>
          <a:latin typeface="+mn-lt"/>
          <a:ea typeface="ＭＳ Ｐゴシック" pitchFamily="61" charset="-128"/>
        </a:defRPr>
      </a:lvl7pPr>
      <a:lvl8pPr marL="2769640" indent="-184643" algn="l" rtl="0" eaLnBrk="1" fontAlgn="base" hangingPunct="1">
        <a:spcBef>
          <a:spcPct val="20000"/>
        </a:spcBef>
        <a:spcAft>
          <a:spcPct val="0"/>
        </a:spcAft>
        <a:buChar char="»"/>
        <a:defRPr sz="1535">
          <a:solidFill>
            <a:schemeClr val="tx1"/>
          </a:solidFill>
          <a:latin typeface="+mn-lt"/>
          <a:ea typeface="ＭＳ Ｐゴシック" pitchFamily="61" charset="-128"/>
        </a:defRPr>
      </a:lvl8pPr>
      <a:lvl9pPr marL="3138926" indent="-184643" algn="l" rtl="0" eaLnBrk="1" fontAlgn="base" hangingPunct="1">
        <a:spcBef>
          <a:spcPct val="20000"/>
        </a:spcBef>
        <a:spcAft>
          <a:spcPct val="0"/>
        </a:spcAft>
        <a:buChar char="»"/>
        <a:defRPr sz="1535">
          <a:solidFill>
            <a:schemeClr val="tx1"/>
          </a:solidFill>
          <a:latin typeface="+mn-lt"/>
          <a:ea typeface="ＭＳ Ｐゴシック" pitchFamily="61" charset="-128"/>
        </a:defRPr>
      </a:lvl9pPr>
    </p:bodyStyle>
    <p:otherStyle>
      <a:defPPr>
        <a:defRPr lang="en-US"/>
      </a:defPPr>
      <a:lvl1pPr marL="0" algn="l" defTabSz="369285" rtl="0" eaLnBrk="1" latinLnBrk="0" hangingPunct="1">
        <a:defRPr sz="1454" kern="1200">
          <a:solidFill>
            <a:schemeClr val="tx1"/>
          </a:solidFill>
          <a:latin typeface="+mn-lt"/>
          <a:ea typeface="+mn-ea"/>
          <a:cs typeface="+mn-cs"/>
        </a:defRPr>
      </a:lvl1pPr>
      <a:lvl2pPr marL="369285" algn="l" defTabSz="369285" rtl="0" eaLnBrk="1" latinLnBrk="0" hangingPunct="1">
        <a:defRPr sz="1454" kern="1200">
          <a:solidFill>
            <a:schemeClr val="tx1"/>
          </a:solidFill>
          <a:latin typeface="+mn-lt"/>
          <a:ea typeface="+mn-ea"/>
          <a:cs typeface="+mn-cs"/>
        </a:defRPr>
      </a:lvl2pPr>
      <a:lvl3pPr marL="738571" algn="l" defTabSz="369285" rtl="0" eaLnBrk="1" latinLnBrk="0" hangingPunct="1">
        <a:defRPr sz="1454" kern="1200">
          <a:solidFill>
            <a:schemeClr val="tx1"/>
          </a:solidFill>
          <a:latin typeface="+mn-lt"/>
          <a:ea typeface="+mn-ea"/>
          <a:cs typeface="+mn-cs"/>
        </a:defRPr>
      </a:lvl3pPr>
      <a:lvl4pPr marL="1107856" algn="l" defTabSz="369285" rtl="0" eaLnBrk="1" latinLnBrk="0" hangingPunct="1">
        <a:defRPr sz="1454" kern="1200">
          <a:solidFill>
            <a:schemeClr val="tx1"/>
          </a:solidFill>
          <a:latin typeface="+mn-lt"/>
          <a:ea typeface="+mn-ea"/>
          <a:cs typeface="+mn-cs"/>
        </a:defRPr>
      </a:lvl4pPr>
      <a:lvl5pPr marL="1477141" algn="l" defTabSz="369285" rtl="0" eaLnBrk="1" latinLnBrk="0" hangingPunct="1">
        <a:defRPr sz="1454" kern="1200">
          <a:solidFill>
            <a:schemeClr val="tx1"/>
          </a:solidFill>
          <a:latin typeface="+mn-lt"/>
          <a:ea typeface="+mn-ea"/>
          <a:cs typeface="+mn-cs"/>
        </a:defRPr>
      </a:lvl5pPr>
      <a:lvl6pPr marL="1846427" algn="l" defTabSz="369285" rtl="0" eaLnBrk="1" latinLnBrk="0" hangingPunct="1">
        <a:defRPr sz="1454" kern="1200">
          <a:solidFill>
            <a:schemeClr val="tx1"/>
          </a:solidFill>
          <a:latin typeface="+mn-lt"/>
          <a:ea typeface="+mn-ea"/>
          <a:cs typeface="+mn-cs"/>
        </a:defRPr>
      </a:lvl6pPr>
      <a:lvl7pPr marL="2215713" algn="l" defTabSz="369285" rtl="0" eaLnBrk="1" latinLnBrk="0" hangingPunct="1">
        <a:defRPr sz="1454" kern="1200">
          <a:solidFill>
            <a:schemeClr val="tx1"/>
          </a:solidFill>
          <a:latin typeface="+mn-lt"/>
          <a:ea typeface="+mn-ea"/>
          <a:cs typeface="+mn-cs"/>
        </a:defRPr>
      </a:lvl7pPr>
      <a:lvl8pPr marL="2584998" algn="l" defTabSz="369285" rtl="0" eaLnBrk="1" latinLnBrk="0" hangingPunct="1">
        <a:defRPr sz="1454" kern="1200">
          <a:solidFill>
            <a:schemeClr val="tx1"/>
          </a:solidFill>
          <a:latin typeface="+mn-lt"/>
          <a:ea typeface="+mn-ea"/>
          <a:cs typeface="+mn-cs"/>
        </a:defRPr>
      </a:lvl8pPr>
      <a:lvl9pPr marL="2954283" algn="l" defTabSz="369285" rtl="0" eaLnBrk="1" latinLnBrk="0" hangingPunct="1">
        <a:defRPr sz="145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666666"/>
            </a:gs>
            <a:gs pos="50999">
              <a:srgbClr val="CCCCCC"/>
            </a:gs>
            <a:gs pos="100000">
              <a:srgbClr val="CCCCCC"/>
            </a:gs>
          </a:gsLst>
          <a:lin ang="16440000"/>
        </a:gradFill>
        <a:effectLst/>
      </p:bgPr>
    </p:bg>
    <p:spTree>
      <p:nvGrpSpPr>
        <p:cNvPr id="1" name=""/>
        <p:cNvGrpSpPr/>
        <p:nvPr/>
      </p:nvGrpSpPr>
      <p:grpSpPr>
        <a:xfrm>
          <a:off x="0" y="0"/>
          <a:ext cx="0" cy="0"/>
          <a:chOff x="0" y="0"/>
          <a:chExt cx="0" cy="0"/>
        </a:xfrm>
      </p:grpSpPr>
      <p:sp>
        <p:nvSpPr>
          <p:cNvPr id="17" name="TextBox 16"/>
          <p:cNvSpPr txBox="1"/>
          <p:nvPr userDrawn="1"/>
        </p:nvSpPr>
        <p:spPr>
          <a:xfrm>
            <a:off x="41797817" y="32064325"/>
            <a:ext cx="5002875" cy="316112"/>
          </a:xfrm>
          <a:prstGeom prst="rect">
            <a:avLst/>
          </a:prstGeom>
          <a:noFill/>
        </p:spPr>
        <p:txBody>
          <a:bodyPr>
            <a:spAutoFit/>
          </a:bodyPr>
          <a:lstStyle>
            <a:lvl1pPr eaLnBrk="0" hangingPunct="0">
              <a:defRPr sz="2900">
                <a:solidFill>
                  <a:schemeClr val="tx1"/>
                </a:solidFill>
                <a:latin typeface="Arial Narrow" pitchFamily="-123" charset="0"/>
                <a:ea typeface="ＭＳ Ｐゴシック" pitchFamily="-123" charset="-128"/>
              </a:defRPr>
            </a:lvl1pPr>
            <a:lvl2pPr marL="37931725" indent="-37474525" eaLnBrk="0" hangingPunct="0">
              <a:defRPr sz="2900">
                <a:solidFill>
                  <a:schemeClr val="tx1"/>
                </a:solidFill>
                <a:latin typeface="Arial Narrow" pitchFamily="-123" charset="0"/>
                <a:ea typeface="ＭＳ Ｐゴシック" pitchFamily="-123" charset="-128"/>
              </a:defRPr>
            </a:lvl2pPr>
            <a:lvl3pPr eaLnBrk="0" hangingPunct="0">
              <a:defRPr sz="2900">
                <a:solidFill>
                  <a:schemeClr val="tx1"/>
                </a:solidFill>
                <a:latin typeface="Arial Narrow" pitchFamily="-123" charset="0"/>
                <a:ea typeface="ＭＳ Ｐゴシック" pitchFamily="-123" charset="-128"/>
              </a:defRPr>
            </a:lvl3pPr>
            <a:lvl4pPr eaLnBrk="0" hangingPunct="0">
              <a:defRPr sz="2900">
                <a:solidFill>
                  <a:schemeClr val="tx1"/>
                </a:solidFill>
                <a:latin typeface="Arial Narrow" pitchFamily="-123" charset="0"/>
                <a:ea typeface="ＭＳ Ｐゴシック" pitchFamily="-123" charset="-128"/>
              </a:defRPr>
            </a:lvl4pPr>
            <a:lvl5pPr eaLnBrk="0" hangingPunct="0">
              <a:defRPr sz="2900">
                <a:solidFill>
                  <a:schemeClr val="tx1"/>
                </a:solidFill>
                <a:latin typeface="Arial Narrow" pitchFamily="-123" charset="0"/>
                <a:ea typeface="ＭＳ Ｐゴシック" pitchFamily="-123" charset="-128"/>
              </a:defRPr>
            </a:lvl5pPr>
            <a:lvl6pPr marL="457200" eaLnBrk="0" fontAlgn="base" hangingPunct="0">
              <a:spcBef>
                <a:spcPct val="0"/>
              </a:spcBef>
              <a:spcAft>
                <a:spcPct val="0"/>
              </a:spcAft>
              <a:defRPr sz="2900">
                <a:solidFill>
                  <a:schemeClr val="tx1"/>
                </a:solidFill>
                <a:latin typeface="Arial Narrow" pitchFamily="-123" charset="0"/>
                <a:ea typeface="ＭＳ Ｐゴシック" pitchFamily="-123" charset="-128"/>
              </a:defRPr>
            </a:lvl6pPr>
            <a:lvl7pPr marL="914400" eaLnBrk="0" fontAlgn="base" hangingPunct="0">
              <a:spcBef>
                <a:spcPct val="0"/>
              </a:spcBef>
              <a:spcAft>
                <a:spcPct val="0"/>
              </a:spcAft>
              <a:defRPr sz="2900">
                <a:solidFill>
                  <a:schemeClr val="tx1"/>
                </a:solidFill>
                <a:latin typeface="Arial Narrow" pitchFamily="-123" charset="0"/>
                <a:ea typeface="ＭＳ Ｐゴシック" pitchFamily="-123" charset="-128"/>
              </a:defRPr>
            </a:lvl7pPr>
            <a:lvl8pPr marL="1371600" eaLnBrk="0" fontAlgn="base" hangingPunct="0">
              <a:spcBef>
                <a:spcPct val="0"/>
              </a:spcBef>
              <a:spcAft>
                <a:spcPct val="0"/>
              </a:spcAft>
              <a:defRPr sz="2900">
                <a:solidFill>
                  <a:schemeClr val="tx1"/>
                </a:solidFill>
                <a:latin typeface="Arial Narrow" pitchFamily="-123" charset="0"/>
                <a:ea typeface="ＭＳ Ｐゴシック" pitchFamily="-123" charset="-128"/>
              </a:defRPr>
            </a:lvl8pPr>
            <a:lvl9pPr marL="1828800" eaLnBrk="0" fontAlgn="base" hangingPunct="0">
              <a:spcBef>
                <a:spcPct val="0"/>
              </a:spcBef>
              <a:spcAft>
                <a:spcPct val="0"/>
              </a:spcAft>
              <a:defRPr sz="2900">
                <a:solidFill>
                  <a:schemeClr val="tx1"/>
                </a:solidFill>
                <a:latin typeface="Arial Narrow" pitchFamily="-123" charset="0"/>
                <a:ea typeface="ＭＳ Ｐゴシック" pitchFamily="-123" charset="-128"/>
              </a:defRPr>
            </a:lvl9pPr>
          </a:lstStyle>
          <a:p>
            <a:pPr algn="r" eaLnBrk="1" hangingPunct="1">
              <a:defRPr/>
            </a:pPr>
            <a:r>
              <a:rPr lang="en-US" altLang="en-US" sz="1454">
                <a:solidFill>
                  <a:schemeClr val="accent1"/>
                </a:solidFill>
                <a:latin typeface="Trebuchet MS" pitchFamily="-123" charset="0"/>
              </a:rPr>
              <a:t>www.buffalo.edu</a:t>
            </a:r>
          </a:p>
        </p:txBody>
      </p:sp>
      <p:sp>
        <p:nvSpPr>
          <p:cNvPr id="10" name="Rectangle 36"/>
          <p:cNvSpPr>
            <a:spLocks noChangeArrowheads="1"/>
          </p:cNvSpPr>
          <p:nvPr userDrawn="1"/>
        </p:nvSpPr>
        <p:spPr bwMode="auto">
          <a:xfrm>
            <a:off x="0" y="7"/>
            <a:ext cx="47548800" cy="6240463"/>
          </a:xfrm>
          <a:prstGeom prst="rect">
            <a:avLst/>
          </a:prstGeom>
          <a:gradFill flip="none" rotWithShape="1">
            <a:gsLst>
              <a:gs pos="68000">
                <a:srgbClr val="041A9B"/>
              </a:gs>
              <a:gs pos="100000">
                <a:srgbClr val="081E60"/>
              </a:gs>
            </a:gsLst>
            <a:lin ang="5400000" scaled="0"/>
            <a:tileRect/>
          </a:gradFill>
          <a:ln w="9525">
            <a:noFill/>
            <a:miter lim="800000"/>
            <a:headEnd/>
            <a:tailEnd/>
          </a:ln>
          <a:effectLst/>
        </p:spPr>
        <p:txBody>
          <a:bodyPr wrap="none" anchor="ctr"/>
          <a:lstStyle>
            <a:lvl1pPr eaLnBrk="0" hangingPunct="0">
              <a:defRPr sz="2900">
                <a:solidFill>
                  <a:schemeClr val="tx1"/>
                </a:solidFill>
                <a:latin typeface="Arial Narrow" pitchFamily="-123" charset="0"/>
                <a:ea typeface="ＭＳ Ｐゴシック" pitchFamily="-123" charset="-128"/>
              </a:defRPr>
            </a:lvl1pPr>
            <a:lvl2pPr marL="37931725" indent="-37474525" eaLnBrk="0" hangingPunct="0">
              <a:defRPr sz="2900">
                <a:solidFill>
                  <a:schemeClr val="tx1"/>
                </a:solidFill>
                <a:latin typeface="Arial Narrow" pitchFamily="-123" charset="0"/>
                <a:ea typeface="ＭＳ Ｐゴシック" pitchFamily="-123" charset="-128"/>
              </a:defRPr>
            </a:lvl2pPr>
            <a:lvl3pPr eaLnBrk="0" hangingPunct="0">
              <a:defRPr sz="2900">
                <a:solidFill>
                  <a:schemeClr val="tx1"/>
                </a:solidFill>
                <a:latin typeface="Arial Narrow" pitchFamily="-123" charset="0"/>
                <a:ea typeface="ＭＳ Ｐゴシック" pitchFamily="-123" charset="-128"/>
              </a:defRPr>
            </a:lvl3pPr>
            <a:lvl4pPr eaLnBrk="0" hangingPunct="0">
              <a:defRPr sz="2900">
                <a:solidFill>
                  <a:schemeClr val="tx1"/>
                </a:solidFill>
                <a:latin typeface="Arial Narrow" pitchFamily="-123" charset="0"/>
                <a:ea typeface="ＭＳ Ｐゴシック" pitchFamily="-123" charset="-128"/>
              </a:defRPr>
            </a:lvl4pPr>
            <a:lvl5pPr eaLnBrk="0" hangingPunct="0">
              <a:defRPr sz="2900">
                <a:solidFill>
                  <a:schemeClr val="tx1"/>
                </a:solidFill>
                <a:latin typeface="Arial Narrow" pitchFamily="-123" charset="0"/>
                <a:ea typeface="ＭＳ Ｐゴシック" pitchFamily="-123" charset="-128"/>
              </a:defRPr>
            </a:lvl5pPr>
            <a:lvl6pPr marL="457200" eaLnBrk="0" fontAlgn="base" hangingPunct="0">
              <a:spcBef>
                <a:spcPct val="0"/>
              </a:spcBef>
              <a:spcAft>
                <a:spcPct val="0"/>
              </a:spcAft>
              <a:defRPr sz="2900">
                <a:solidFill>
                  <a:schemeClr val="tx1"/>
                </a:solidFill>
                <a:latin typeface="Arial Narrow" pitchFamily="-123" charset="0"/>
                <a:ea typeface="ＭＳ Ｐゴシック" pitchFamily="-123" charset="-128"/>
              </a:defRPr>
            </a:lvl6pPr>
            <a:lvl7pPr marL="914400" eaLnBrk="0" fontAlgn="base" hangingPunct="0">
              <a:spcBef>
                <a:spcPct val="0"/>
              </a:spcBef>
              <a:spcAft>
                <a:spcPct val="0"/>
              </a:spcAft>
              <a:defRPr sz="2900">
                <a:solidFill>
                  <a:schemeClr val="tx1"/>
                </a:solidFill>
                <a:latin typeface="Arial Narrow" pitchFamily="-123" charset="0"/>
                <a:ea typeface="ＭＳ Ｐゴシック" pitchFamily="-123" charset="-128"/>
              </a:defRPr>
            </a:lvl7pPr>
            <a:lvl8pPr marL="1371600" eaLnBrk="0" fontAlgn="base" hangingPunct="0">
              <a:spcBef>
                <a:spcPct val="0"/>
              </a:spcBef>
              <a:spcAft>
                <a:spcPct val="0"/>
              </a:spcAft>
              <a:defRPr sz="2900">
                <a:solidFill>
                  <a:schemeClr val="tx1"/>
                </a:solidFill>
                <a:latin typeface="Arial Narrow" pitchFamily="-123" charset="0"/>
                <a:ea typeface="ＭＳ Ｐゴシック" pitchFamily="-123" charset="-128"/>
              </a:defRPr>
            </a:lvl8pPr>
            <a:lvl9pPr marL="1828800" eaLnBrk="0" fontAlgn="base" hangingPunct="0">
              <a:spcBef>
                <a:spcPct val="0"/>
              </a:spcBef>
              <a:spcAft>
                <a:spcPct val="0"/>
              </a:spcAft>
              <a:defRPr sz="2900">
                <a:solidFill>
                  <a:schemeClr val="tx1"/>
                </a:solidFill>
                <a:latin typeface="Arial Narrow" pitchFamily="-123" charset="0"/>
                <a:ea typeface="ＭＳ Ｐゴシック" pitchFamily="-123" charset="-128"/>
              </a:defRPr>
            </a:lvl9pPr>
          </a:lstStyle>
          <a:p>
            <a:pPr eaLnBrk="1" hangingPunct="1">
              <a:defRPr/>
            </a:pPr>
            <a:endParaRPr lang="en-US" altLang="en-US" sz="2342"/>
          </a:p>
        </p:txBody>
      </p:sp>
      <p:pic>
        <p:nvPicPr>
          <p:cNvPr id="4100" name="Picture 13" descr="ROlogo_lockup_oneline_white.eps"/>
          <p:cNvPicPr>
            <a:picLocks noChangeAspect="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959645" y="639770"/>
            <a:ext cx="22068367" cy="103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101" name="Straight Connector 11"/>
          <p:cNvCxnSpPr>
            <a:cxnSpLocks noChangeShapeType="1"/>
          </p:cNvCxnSpPr>
          <p:nvPr userDrawn="1"/>
        </p:nvCxnSpPr>
        <p:spPr bwMode="auto">
          <a:xfrm>
            <a:off x="0" y="2276475"/>
            <a:ext cx="47548800" cy="1588"/>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cxnSp>
    </p:spTree>
  </p:cSld>
  <p:clrMap bg1="lt1" tx1="dk1" bg2="lt2" tx2="dk2" accent1="accent1" accent2="accent2" accent3="accent3" accent4="accent4" accent5="accent5" accent6="accent6" hlink="hlink" folHlink="folHlink"/>
  <p:sldLayoutIdLst>
    <p:sldLayoutId id="2147483929" r:id="rId1"/>
    <p:sldLayoutId id="2147483936" r:id="rId2"/>
    <p:sldLayoutId id="2147483930" r:id="rId3"/>
    <p:sldLayoutId id="2147483931" r:id="rId4"/>
    <p:sldLayoutId id="2147483932" r:id="rId5"/>
    <p:sldLayoutId id="2147483933" r:id="rId6"/>
    <p:sldLayoutId id="2147483937" r:id="rId7"/>
    <p:sldLayoutId id="2147483934" r:id="rId8"/>
    <p:sldLayoutId id="2147483938" r:id="rId9"/>
  </p:sldLayoutIdLst>
  <p:txStyles>
    <p:titleStyle>
      <a:lvl1pPr algn="l" rtl="0" eaLnBrk="0" fontAlgn="base" hangingPunct="0">
        <a:spcBef>
          <a:spcPct val="0"/>
        </a:spcBef>
        <a:spcAft>
          <a:spcPct val="0"/>
        </a:spcAft>
        <a:defRPr sz="6946">
          <a:solidFill>
            <a:srgbClr val="FFFFFF"/>
          </a:solidFill>
          <a:latin typeface="+mj-lt"/>
          <a:ea typeface="ＭＳ Ｐゴシック" pitchFamily="108" charset="-128"/>
          <a:cs typeface="ＭＳ Ｐゴシック" pitchFamily="108" charset="-128"/>
        </a:defRPr>
      </a:lvl1pPr>
      <a:lvl2pPr algn="l" rtl="0" eaLnBrk="0" fontAlgn="base" hangingPunct="0">
        <a:spcBef>
          <a:spcPct val="0"/>
        </a:spcBef>
        <a:spcAft>
          <a:spcPct val="0"/>
        </a:spcAft>
        <a:defRPr sz="6946">
          <a:solidFill>
            <a:srgbClr val="FFFFFF"/>
          </a:solidFill>
          <a:latin typeface="Arial Black" pitchFamily="61" charset="0"/>
          <a:ea typeface="ＭＳ Ｐゴシック" pitchFamily="108" charset="-128"/>
          <a:cs typeface="ＭＳ Ｐゴシック" pitchFamily="108" charset="-128"/>
        </a:defRPr>
      </a:lvl2pPr>
      <a:lvl3pPr algn="l" rtl="0" eaLnBrk="0" fontAlgn="base" hangingPunct="0">
        <a:spcBef>
          <a:spcPct val="0"/>
        </a:spcBef>
        <a:spcAft>
          <a:spcPct val="0"/>
        </a:spcAft>
        <a:defRPr sz="6946">
          <a:solidFill>
            <a:srgbClr val="FFFFFF"/>
          </a:solidFill>
          <a:latin typeface="Arial Black" pitchFamily="61" charset="0"/>
          <a:ea typeface="ＭＳ Ｐゴシック" pitchFamily="108" charset="-128"/>
          <a:cs typeface="ＭＳ Ｐゴシック" pitchFamily="108" charset="-128"/>
        </a:defRPr>
      </a:lvl3pPr>
      <a:lvl4pPr algn="l" rtl="0" eaLnBrk="0" fontAlgn="base" hangingPunct="0">
        <a:spcBef>
          <a:spcPct val="0"/>
        </a:spcBef>
        <a:spcAft>
          <a:spcPct val="0"/>
        </a:spcAft>
        <a:defRPr sz="6946">
          <a:solidFill>
            <a:srgbClr val="FFFFFF"/>
          </a:solidFill>
          <a:latin typeface="Arial Black" pitchFamily="61" charset="0"/>
          <a:ea typeface="ＭＳ Ｐゴシック" pitchFamily="108" charset="-128"/>
          <a:cs typeface="ＭＳ Ｐゴシック" pitchFamily="108" charset="-128"/>
        </a:defRPr>
      </a:lvl4pPr>
      <a:lvl5pPr algn="l" rtl="0" eaLnBrk="0" fontAlgn="base" hangingPunct="0">
        <a:spcBef>
          <a:spcPct val="0"/>
        </a:spcBef>
        <a:spcAft>
          <a:spcPct val="0"/>
        </a:spcAft>
        <a:defRPr sz="6946">
          <a:solidFill>
            <a:srgbClr val="FFFFFF"/>
          </a:solidFill>
          <a:latin typeface="Arial Black" pitchFamily="61" charset="0"/>
          <a:ea typeface="ＭＳ Ｐゴシック" pitchFamily="108" charset="-128"/>
          <a:cs typeface="ＭＳ Ｐゴシック" pitchFamily="108" charset="-128"/>
        </a:defRPr>
      </a:lvl5pPr>
      <a:lvl6pPr marL="369285" algn="ctr" rtl="0" eaLnBrk="1" fontAlgn="base" hangingPunct="1">
        <a:spcBef>
          <a:spcPct val="0"/>
        </a:spcBef>
        <a:spcAft>
          <a:spcPct val="0"/>
        </a:spcAft>
        <a:defRPr sz="6946">
          <a:solidFill>
            <a:schemeClr val="tx2"/>
          </a:solidFill>
          <a:latin typeface="Arial Black" pitchFamily="61" charset="0"/>
        </a:defRPr>
      </a:lvl6pPr>
      <a:lvl7pPr marL="738571" algn="ctr" rtl="0" eaLnBrk="1" fontAlgn="base" hangingPunct="1">
        <a:spcBef>
          <a:spcPct val="0"/>
        </a:spcBef>
        <a:spcAft>
          <a:spcPct val="0"/>
        </a:spcAft>
        <a:defRPr sz="6946">
          <a:solidFill>
            <a:schemeClr val="tx2"/>
          </a:solidFill>
          <a:latin typeface="Arial Black" pitchFamily="61" charset="0"/>
        </a:defRPr>
      </a:lvl7pPr>
      <a:lvl8pPr marL="1107856" algn="ctr" rtl="0" eaLnBrk="1" fontAlgn="base" hangingPunct="1">
        <a:spcBef>
          <a:spcPct val="0"/>
        </a:spcBef>
        <a:spcAft>
          <a:spcPct val="0"/>
        </a:spcAft>
        <a:defRPr sz="6946">
          <a:solidFill>
            <a:schemeClr val="tx2"/>
          </a:solidFill>
          <a:latin typeface="Arial Black" pitchFamily="61" charset="0"/>
        </a:defRPr>
      </a:lvl8pPr>
      <a:lvl9pPr marL="1477141" algn="ctr" rtl="0" eaLnBrk="1" fontAlgn="base" hangingPunct="1">
        <a:spcBef>
          <a:spcPct val="0"/>
        </a:spcBef>
        <a:spcAft>
          <a:spcPct val="0"/>
        </a:spcAft>
        <a:defRPr sz="6946">
          <a:solidFill>
            <a:schemeClr val="tx2"/>
          </a:solidFill>
          <a:latin typeface="Arial Black" pitchFamily="61" charset="0"/>
        </a:defRPr>
      </a:lvl9pPr>
    </p:titleStyle>
    <p:bodyStyle>
      <a:lvl1pPr marL="276964" indent="-276964" algn="l" rtl="0" eaLnBrk="0" fontAlgn="base" hangingPunct="0">
        <a:spcBef>
          <a:spcPct val="20000"/>
        </a:spcBef>
        <a:spcAft>
          <a:spcPct val="0"/>
        </a:spcAft>
        <a:buChar char="•"/>
        <a:defRPr sz="2342">
          <a:solidFill>
            <a:schemeClr val="tx1"/>
          </a:solidFill>
          <a:latin typeface="+mn-lt"/>
          <a:ea typeface="ＭＳ Ｐゴシック" pitchFamily="108" charset="-128"/>
          <a:cs typeface="ＭＳ Ｐゴシック" pitchFamily="108" charset="-128"/>
        </a:defRPr>
      </a:lvl1pPr>
      <a:lvl2pPr marL="597524" indent="-228239" algn="l" rtl="0" eaLnBrk="0" fontAlgn="base" hangingPunct="0">
        <a:spcBef>
          <a:spcPct val="20000"/>
        </a:spcBef>
        <a:spcAft>
          <a:spcPct val="0"/>
        </a:spcAft>
        <a:buChar char="–"/>
        <a:defRPr sz="2342">
          <a:solidFill>
            <a:schemeClr val="tx1"/>
          </a:solidFill>
          <a:latin typeface="+mn-lt"/>
          <a:ea typeface="ＭＳ Ｐゴシック" pitchFamily="61" charset="-128"/>
        </a:defRPr>
      </a:lvl2pPr>
      <a:lvl3pPr marL="923213" indent="-184643" algn="l" rtl="0" eaLnBrk="0" fontAlgn="base" hangingPunct="0">
        <a:spcBef>
          <a:spcPct val="20000"/>
        </a:spcBef>
        <a:spcAft>
          <a:spcPct val="0"/>
        </a:spcAft>
        <a:buChar char="•"/>
        <a:defRPr sz="1938">
          <a:solidFill>
            <a:schemeClr val="tx1"/>
          </a:solidFill>
          <a:latin typeface="+mn-lt"/>
          <a:ea typeface="ＭＳ Ｐゴシック" pitchFamily="61" charset="-128"/>
        </a:defRPr>
      </a:lvl3pPr>
      <a:lvl4pPr marL="1292499" indent="-184643" algn="l" rtl="0" eaLnBrk="0" fontAlgn="base" hangingPunct="0">
        <a:spcBef>
          <a:spcPct val="20000"/>
        </a:spcBef>
        <a:spcAft>
          <a:spcPct val="0"/>
        </a:spcAft>
        <a:buChar char="–"/>
        <a:defRPr sz="1535">
          <a:solidFill>
            <a:schemeClr val="tx1"/>
          </a:solidFill>
          <a:latin typeface="+mn-lt"/>
          <a:ea typeface="ＭＳ Ｐゴシック" pitchFamily="61" charset="-128"/>
        </a:defRPr>
      </a:lvl4pPr>
      <a:lvl5pPr marL="1661785" indent="-184643" algn="l" rtl="0" eaLnBrk="0" fontAlgn="base" hangingPunct="0">
        <a:spcBef>
          <a:spcPct val="20000"/>
        </a:spcBef>
        <a:spcAft>
          <a:spcPct val="0"/>
        </a:spcAft>
        <a:buChar char="»"/>
        <a:defRPr sz="1535">
          <a:solidFill>
            <a:schemeClr val="tx1"/>
          </a:solidFill>
          <a:latin typeface="+mn-lt"/>
          <a:ea typeface="ＭＳ Ｐゴシック" pitchFamily="61" charset="-128"/>
        </a:defRPr>
      </a:lvl5pPr>
      <a:lvl6pPr marL="2031069" indent="-184643" algn="l" rtl="0" eaLnBrk="1" fontAlgn="base" hangingPunct="1">
        <a:spcBef>
          <a:spcPct val="20000"/>
        </a:spcBef>
        <a:spcAft>
          <a:spcPct val="0"/>
        </a:spcAft>
        <a:buChar char="»"/>
        <a:defRPr sz="1535">
          <a:solidFill>
            <a:schemeClr val="tx1"/>
          </a:solidFill>
          <a:latin typeface="+mn-lt"/>
          <a:ea typeface="ＭＳ Ｐゴシック" pitchFamily="61" charset="-128"/>
        </a:defRPr>
      </a:lvl6pPr>
      <a:lvl7pPr marL="2400355" indent="-184643" algn="l" rtl="0" eaLnBrk="1" fontAlgn="base" hangingPunct="1">
        <a:spcBef>
          <a:spcPct val="20000"/>
        </a:spcBef>
        <a:spcAft>
          <a:spcPct val="0"/>
        </a:spcAft>
        <a:buChar char="»"/>
        <a:defRPr sz="1535">
          <a:solidFill>
            <a:schemeClr val="tx1"/>
          </a:solidFill>
          <a:latin typeface="+mn-lt"/>
          <a:ea typeface="ＭＳ Ｐゴシック" pitchFamily="61" charset="-128"/>
        </a:defRPr>
      </a:lvl7pPr>
      <a:lvl8pPr marL="2769640" indent="-184643" algn="l" rtl="0" eaLnBrk="1" fontAlgn="base" hangingPunct="1">
        <a:spcBef>
          <a:spcPct val="20000"/>
        </a:spcBef>
        <a:spcAft>
          <a:spcPct val="0"/>
        </a:spcAft>
        <a:buChar char="»"/>
        <a:defRPr sz="1535">
          <a:solidFill>
            <a:schemeClr val="tx1"/>
          </a:solidFill>
          <a:latin typeface="+mn-lt"/>
          <a:ea typeface="ＭＳ Ｐゴシック" pitchFamily="61" charset="-128"/>
        </a:defRPr>
      </a:lvl8pPr>
      <a:lvl9pPr marL="3138926" indent="-184643" algn="l" rtl="0" eaLnBrk="1" fontAlgn="base" hangingPunct="1">
        <a:spcBef>
          <a:spcPct val="20000"/>
        </a:spcBef>
        <a:spcAft>
          <a:spcPct val="0"/>
        </a:spcAft>
        <a:buChar char="»"/>
        <a:defRPr sz="1535">
          <a:solidFill>
            <a:schemeClr val="tx1"/>
          </a:solidFill>
          <a:latin typeface="+mn-lt"/>
          <a:ea typeface="ＭＳ Ｐゴシック" pitchFamily="61" charset="-128"/>
        </a:defRPr>
      </a:lvl9pPr>
    </p:bodyStyle>
    <p:otherStyle>
      <a:defPPr>
        <a:defRPr lang="en-US"/>
      </a:defPPr>
      <a:lvl1pPr marL="0" algn="l" defTabSz="369285" rtl="0" eaLnBrk="1" latinLnBrk="0" hangingPunct="1">
        <a:defRPr sz="1454" kern="1200">
          <a:solidFill>
            <a:schemeClr val="tx1"/>
          </a:solidFill>
          <a:latin typeface="+mn-lt"/>
          <a:ea typeface="+mn-ea"/>
          <a:cs typeface="+mn-cs"/>
        </a:defRPr>
      </a:lvl1pPr>
      <a:lvl2pPr marL="369285" algn="l" defTabSz="369285" rtl="0" eaLnBrk="1" latinLnBrk="0" hangingPunct="1">
        <a:defRPr sz="1454" kern="1200">
          <a:solidFill>
            <a:schemeClr val="tx1"/>
          </a:solidFill>
          <a:latin typeface="+mn-lt"/>
          <a:ea typeface="+mn-ea"/>
          <a:cs typeface="+mn-cs"/>
        </a:defRPr>
      </a:lvl2pPr>
      <a:lvl3pPr marL="738571" algn="l" defTabSz="369285" rtl="0" eaLnBrk="1" latinLnBrk="0" hangingPunct="1">
        <a:defRPr sz="1454" kern="1200">
          <a:solidFill>
            <a:schemeClr val="tx1"/>
          </a:solidFill>
          <a:latin typeface="+mn-lt"/>
          <a:ea typeface="+mn-ea"/>
          <a:cs typeface="+mn-cs"/>
        </a:defRPr>
      </a:lvl3pPr>
      <a:lvl4pPr marL="1107856" algn="l" defTabSz="369285" rtl="0" eaLnBrk="1" latinLnBrk="0" hangingPunct="1">
        <a:defRPr sz="1454" kern="1200">
          <a:solidFill>
            <a:schemeClr val="tx1"/>
          </a:solidFill>
          <a:latin typeface="+mn-lt"/>
          <a:ea typeface="+mn-ea"/>
          <a:cs typeface="+mn-cs"/>
        </a:defRPr>
      </a:lvl4pPr>
      <a:lvl5pPr marL="1477141" algn="l" defTabSz="369285" rtl="0" eaLnBrk="1" latinLnBrk="0" hangingPunct="1">
        <a:defRPr sz="1454" kern="1200">
          <a:solidFill>
            <a:schemeClr val="tx1"/>
          </a:solidFill>
          <a:latin typeface="+mn-lt"/>
          <a:ea typeface="+mn-ea"/>
          <a:cs typeface="+mn-cs"/>
        </a:defRPr>
      </a:lvl5pPr>
      <a:lvl6pPr marL="1846427" algn="l" defTabSz="369285" rtl="0" eaLnBrk="1" latinLnBrk="0" hangingPunct="1">
        <a:defRPr sz="1454" kern="1200">
          <a:solidFill>
            <a:schemeClr val="tx1"/>
          </a:solidFill>
          <a:latin typeface="+mn-lt"/>
          <a:ea typeface="+mn-ea"/>
          <a:cs typeface="+mn-cs"/>
        </a:defRPr>
      </a:lvl6pPr>
      <a:lvl7pPr marL="2215713" algn="l" defTabSz="369285" rtl="0" eaLnBrk="1" latinLnBrk="0" hangingPunct="1">
        <a:defRPr sz="1454" kern="1200">
          <a:solidFill>
            <a:schemeClr val="tx1"/>
          </a:solidFill>
          <a:latin typeface="+mn-lt"/>
          <a:ea typeface="+mn-ea"/>
          <a:cs typeface="+mn-cs"/>
        </a:defRPr>
      </a:lvl7pPr>
      <a:lvl8pPr marL="2584998" algn="l" defTabSz="369285" rtl="0" eaLnBrk="1" latinLnBrk="0" hangingPunct="1">
        <a:defRPr sz="1454" kern="1200">
          <a:solidFill>
            <a:schemeClr val="tx1"/>
          </a:solidFill>
          <a:latin typeface="+mn-lt"/>
          <a:ea typeface="+mn-ea"/>
          <a:cs typeface="+mn-cs"/>
        </a:defRPr>
      </a:lvl8pPr>
      <a:lvl9pPr marL="2954283" algn="l" defTabSz="369285" rtl="0" eaLnBrk="1" latinLnBrk="0" hangingPunct="1">
        <a:defRPr sz="1454"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377440" y="1318262"/>
            <a:ext cx="42793920" cy="5486400"/>
          </a:xfrm>
          <a:prstGeom prst="rect">
            <a:avLst/>
          </a:prstGeom>
        </p:spPr>
        <p:txBody>
          <a:bodyPr vert="horz" lIns="438958" tIns="219479" rIns="438958" bIns="219479"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2377440" y="7680963"/>
            <a:ext cx="42793920" cy="21724622"/>
          </a:xfrm>
          <a:prstGeom prst="rect">
            <a:avLst/>
          </a:prstGeom>
        </p:spPr>
        <p:txBody>
          <a:bodyPr vert="horz" lIns="438958" tIns="219479" rIns="438958" bIns="219479"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2377444" y="30510483"/>
            <a:ext cx="11094721" cy="1752600"/>
          </a:xfrm>
          <a:prstGeom prst="rect">
            <a:avLst/>
          </a:prstGeom>
        </p:spPr>
        <p:txBody>
          <a:bodyPr vert="horz" lIns="438958" tIns="219479" rIns="438958" bIns="219479" rtlCol="0" anchor="ctr"/>
          <a:lstStyle>
            <a:lvl1pPr algn="l">
              <a:defRPr sz="4684">
                <a:solidFill>
                  <a:schemeClr val="tx1">
                    <a:tint val="75000"/>
                  </a:schemeClr>
                </a:solidFill>
              </a:defRPr>
            </a:lvl1pPr>
          </a:lstStyle>
          <a:p>
            <a:fld id="{5361D595-D717-764A-86C2-D52FF8459874}" type="datetimeFigureOut">
              <a:rPr kumimoji="1" lang="zh-CN" altLang="en-US" smtClean="0"/>
              <a:pPr/>
              <a:t>2017/4/15</a:t>
            </a:fld>
            <a:endParaRPr kumimoji="1" lang="zh-CN" altLang="en-US"/>
          </a:p>
        </p:txBody>
      </p:sp>
      <p:sp>
        <p:nvSpPr>
          <p:cNvPr id="5" name="页脚占位符 4"/>
          <p:cNvSpPr>
            <a:spLocks noGrp="1"/>
          </p:cNvSpPr>
          <p:nvPr>
            <p:ph type="ftr" sz="quarter" idx="3"/>
          </p:nvPr>
        </p:nvSpPr>
        <p:spPr>
          <a:xfrm>
            <a:off x="16245840" y="30510483"/>
            <a:ext cx="15057120" cy="1752600"/>
          </a:xfrm>
          <a:prstGeom prst="rect">
            <a:avLst/>
          </a:prstGeom>
        </p:spPr>
        <p:txBody>
          <a:bodyPr vert="horz" lIns="438958" tIns="219479" rIns="438958" bIns="219479" rtlCol="0" anchor="ctr"/>
          <a:lstStyle>
            <a:lvl1pPr algn="ctr">
              <a:defRPr sz="4684">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34076644" y="30510483"/>
            <a:ext cx="11094721" cy="1752600"/>
          </a:xfrm>
          <a:prstGeom prst="rect">
            <a:avLst/>
          </a:prstGeom>
        </p:spPr>
        <p:txBody>
          <a:bodyPr vert="horz" lIns="438958" tIns="219479" rIns="438958" bIns="219479" rtlCol="0" anchor="ctr"/>
          <a:lstStyle>
            <a:lvl1pPr algn="r">
              <a:defRPr sz="4684">
                <a:solidFill>
                  <a:schemeClr val="tx1">
                    <a:tint val="75000"/>
                  </a:schemeClr>
                </a:solidFill>
              </a:defRPr>
            </a:lvl1pPr>
          </a:lstStyle>
          <a:p>
            <a:fld id="{BEF1BC80-DE66-1E49-BC47-EDF841732D30}" type="slidenum">
              <a:rPr kumimoji="1" lang="zh-CN" altLang="en-US" smtClean="0"/>
              <a:pPr/>
              <a:t>‹#›</a:t>
            </a:fld>
            <a:endParaRPr kumimoji="1" lang="zh-CN" altLang="en-US"/>
          </a:p>
        </p:txBody>
      </p:sp>
    </p:spTree>
    <p:extLst>
      <p:ext uri="{BB962C8B-B14F-4D97-AF65-F5344CB8AC3E}">
        <p14:creationId xmlns:p14="http://schemas.microsoft.com/office/powerpoint/2010/main" val="3127345963"/>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Lst>
  <p:txStyles>
    <p:titleStyle>
      <a:lvl1pPr algn="ctr" defTabSz="1772578" rtl="0" eaLnBrk="1" latinLnBrk="0" hangingPunct="1">
        <a:spcBef>
          <a:spcPct val="0"/>
        </a:spcBef>
        <a:buNone/>
        <a:defRPr sz="17041" kern="1200">
          <a:solidFill>
            <a:schemeClr val="tx1"/>
          </a:solidFill>
          <a:latin typeface="+mj-lt"/>
          <a:ea typeface="+mj-ea"/>
          <a:cs typeface="+mj-cs"/>
        </a:defRPr>
      </a:lvl1pPr>
    </p:titleStyle>
    <p:bodyStyle>
      <a:lvl1pPr marL="1329432" indent="-1329432" algn="l" defTabSz="1772578" rtl="0" eaLnBrk="1" latinLnBrk="0" hangingPunct="1">
        <a:spcBef>
          <a:spcPct val="20000"/>
        </a:spcBef>
        <a:buFont typeface="Arial"/>
        <a:buChar char="•"/>
        <a:defRPr sz="12437" kern="1200">
          <a:solidFill>
            <a:schemeClr val="tx1"/>
          </a:solidFill>
          <a:latin typeface="+mn-lt"/>
          <a:ea typeface="+mn-ea"/>
          <a:cs typeface="+mn-cs"/>
        </a:defRPr>
      </a:lvl1pPr>
      <a:lvl2pPr marL="2880438" indent="-1107861" algn="l" defTabSz="1772578" rtl="0" eaLnBrk="1" latinLnBrk="0" hangingPunct="1">
        <a:spcBef>
          <a:spcPct val="20000"/>
        </a:spcBef>
        <a:buFont typeface="Arial"/>
        <a:buChar char="–"/>
        <a:defRPr sz="10822" kern="1200">
          <a:solidFill>
            <a:schemeClr val="tx1"/>
          </a:solidFill>
          <a:latin typeface="+mn-lt"/>
          <a:ea typeface="+mn-ea"/>
          <a:cs typeface="+mn-cs"/>
        </a:defRPr>
      </a:lvl2pPr>
      <a:lvl3pPr marL="4431443" indent="-886288" algn="l" defTabSz="1772578" rtl="0" eaLnBrk="1" latinLnBrk="0" hangingPunct="1">
        <a:spcBef>
          <a:spcPct val="20000"/>
        </a:spcBef>
        <a:buFont typeface="Arial"/>
        <a:buChar char="•"/>
        <a:defRPr sz="9288" kern="1200">
          <a:solidFill>
            <a:schemeClr val="tx1"/>
          </a:solidFill>
          <a:latin typeface="+mn-lt"/>
          <a:ea typeface="+mn-ea"/>
          <a:cs typeface="+mn-cs"/>
        </a:defRPr>
      </a:lvl3pPr>
      <a:lvl4pPr marL="6204020" indent="-886288" algn="l" defTabSz="1772578" rtl="0" eaLnBrk="1" latinLnBrk="0" hangingPunct="1">
        <a:spcBef>
          <a:spcPct val="20000"/>
        </a:spcBef>
        <a:buFont typeface="Arial"/>
        <a:buChar char="–"/>
        <a:defRPr sz="7754" kern="1200">
          <a:solidFill>
            <a:schemeClr val="tx1"/>
          </a:solidFill>
          <a:latin typeface="+mn-lt"/>
          <a:ea typeface="+mn-ea"/>
          <a:cs typeface="+mn-cs"/>
        </a:defRPr>
      </a:lvl4pPr>
      <a:lvl5pPr marL="7976597" indent="-886288" algn="l" defTabSz="1772578" rtl="0" eaLnBrk="1" latinLnBrk="0" hangingPunct="1">
        <a:spcBef>
          <a:spcPct val="20000"/>
        </a:spcBef>
        <a:buFont typeface="Arial"/>
        <a:buChar char="»"/>
        <a:defRPr sz="7754" kern="1200">
          <a:solidFill>
            <a:schemeClr val="tx1"/>
          </a:solidFill>
          <a:latin typeface="+mn-lt"/>
          <a:ea typeface="+mn-ea"/>
          <a:cs typeface="+mn-cs"/>
        </a:defRPr>
      </a:lvl5pPr>
      <a:lvl6pPr marL="9749174" indent="-886288" algn="l" defTabSz="1772578" rtl="0" eaLnBrk="1" latinLnBrk="0" hangingPunct="1">
        <a:spcBef>
          <a:spcPct val="20000"/>
        </a:spcBef>
        <a:buFont typeface="Arial"/>
        <a:buChar char="•"/>
        <a:defRPr sz="7754" kern="1200">
          <a:solidFill>
            <a:schemeClr val="tx1"/>
          </a:solidFill>
          <a:latin typeface="+mn-lt"/>
          <a:ea typeface="+mn-ea"/>
          <a:cs typeface="+mn-cs"/>
        </a:defRPr>
      </a:lvl6pPr>
      <a:lvl7pPr marL="11521752" indent="-886288" algn="l" defTabSz="1772578" rtl="0" eaLnBrk="1" latinLnBrk="0" hangingPunct="1">
        <a:spcBef>
          <a:spcPct val="20000"/>
        </a:spcBef>
        <a:buFont typeface="Arial"/>
        <a:buChar char="•"/>
        <a:defRPr sz="7754" kern="1200">
          <a:solidFill>
            <a:schemeClr val="tx1"/>
          </a:solidFill>
          <a:latin typeface="+mn-lt"/>
          <a:ea typeface="+mn-ea"/>
          <a:cs typeface="+mn-cs"/>
        </a:defRPr>
      </a:lvl7pPr>
      <a:lvl8pPr marL="13294329" indent="-886288" algn="l" defTabSz="1772578" rtl="0" eaLnBrk="1" latinLnBrk="0" hangingPunct="1">
        <a:spcBef>
          <a:spcPct val="20000"/>
        </a:spcBef>
        <a:buFont typeface="Arial"/>
        <a:buChar char="•"/>
        <a:defRPr sz="7754" kern="1200">
          <a:solidFill>
            <a:schemeClr val="tx1"/>
          </a:solidFill>
          <a:latin typeface="+mn-lt"/>
          <a:ea typeface="+mn-ea"/>
          <a:cs typeface="+mn-cs"/>
        </a:defRPr>
      </a:lvl8pPr>
      <a:lvl9pPr marL="15066906" indent="-886288" algn="l" defTabSz="1772578" rtl="0" eaLnBrk="1" latinLnBrk="0" hangingPunct="1">
        <a:spcBef>
          <a:spcPct val="20000"/>
        </a:spcBef>
        <a:buFont typeface="Arial"/>
        <a:buChar char="•"/>
        <a:defRPr sz="7754" kern="1200">
          <a:solidFill>
            <a:schemeClr val="tx1"/>
          </a:solidFill>
          <a:latin typeface="+mn-lt"/>
          <a:ea typeface="+mn-ea"/>
          <a:cs typeface="+mn-cs"/>
        </a:defRPr>
      </a:lvl9pPr>
    </p:bodyStyle>
    <p:otherStyle>
      <a:defPPr>
        <a:defRPr lang="zh-CN"/>
      </a:defPPr>
      <a:lvl1pPr marL="0" algn="l" defTabSz="1772578" rtl="0" eaLnBrk="1" latinLnBrk="0" hangingPunct="1">
        <a:defRPr sz="6945" kern="1200">
          <a:solidFill>
            <a:schemeClr val="tx1"/>
          </a:solidFill>
          <a:latin typeface="+mn-lt"/>
          <a:ea typeface="+mn-ea"/>
          <a:cs typeface="+mn-cs"/>
        </a:defRPr>
      </a:lvl1pPr>
      <a:lvl2pPr marL="1772578" algn="l" defTabSz="1772578" rtl="0" eaLnBrk="1" latinLnBrk="0" hangingPunct="1">
        <a:defRPr sz="6945" kern="1200">
          <a:solidFill>
            <a:schemeClr val="tx1"/>
          </a:solidFill>
          <a:latin typeface="+mn-lt"/>
          <a:ea typeface="+mn-ea"/>
          <a:cs typeface="+mn-cs"/>
        </a:defRPr>
      </a:lvl2pPr>
      <a:lvl3pPr marL="3545154" algn="l" defTabSz="1772578" rtl="0" eaLnBrk="1" latinLnBrk="0" hangingPunct="1">
        <a:defRPr sz="6945" kern="1200">
          <a:solidFill>
            <a:schemeClr val="tx1"/>
          </a:solidFill>
          <a:latin typeface="+mn-lt"/>
          <a:ea typeface="+mn-ea"/>
          <a:cs typeface="+mn-cs"/>
        </a:defRPr>
      </a:lvl3pPr>
      <a:lvl4pPr marL="5317732" algn="l" defTabSz="1772578" rtl="0" eaLnBrk="1" latinLnBrk="0" hangingPunct="1">
        <a:defRPr sz="6945" kern="1200">
          <a:solidFill>
            <a:schemeClr val="tx1"/>
          </a:solidFill>
          <a:latin typeface="+mn-lt"/>
          <a:ea typeface="+mn-ea"/>
          <a:cs typeface="+mn-cs"/>
        </a:defRPr>
      </a:lvl4pPr>
      <a:lvl5pPr marL="7090309" algn="l" defTabSz="1772578" rtl="0" eaLnBrk="1" latinLnBrk="0" hangingPunct="1">
        <a:defRPr sz="6945" kern="1200">
          <a:solidFill>
            <a:schemeClr val="tx1"/>
          </a:solidFill>
          <a:latin typeface="+mn-lt"/>
          <a:ea typeface="+mn-ea"/>
          <a:cs typeface="+mn-cs"/>
        </a:defRPr>
      </a:lvl5pPr>
      <a:lvl6pPr marL="8862886" algn="l" defTabSz="1772578" rtl="0" eaLnBrk="1" latinLnBrk="0" hangingPunct="1">
        <a:defRPr sz="6945" kern="1200">
          <a:solidFill>
            <a:schemeClr val="tx1"/>
          </a:solidFill>
          <a:latin typeface="+mn-lt"/>
          <a:ea typeface="+mn-ea"/>
          <a:cs typeface="+mn-cs"/>
        </a:defRPr>
      </a:lvl6pPr>
      <a:lvl7pPr marL="10635463" algn="l" defTabSz="1772578" rtl="0" eaLnBrk="1" latinLnBrk="0" hangingPunct="1">
        <a:defRPr sz="6945" kern="1200">
          <a:solidFill>
            <a:schemeClr val="tx1"/>
          </a:solidFill>
          <a:latin typeface="+mn-lt"/>
          <a:ea typeface="+mn-ea"/>
          <a:cs typeface="+mn-cs"/>
        </a:defRPr>
      </a:lvl7pPr>
      <a:lvl8pPr marL="12408040" algn="l" defTabSz="1772578" rtl="0" eaLnBrk="1" latinLnBrk="0" hangingPunct="1">
        <a:defRPr sz="6945" kern="1200">
          <a:solidFill>
            <a:schemeClr val="tx1"/>
          </a:solidFill>
          <a:latin typeface="+mn-lt"/>
          <a:ea typeface="+mn-ea"/>
          <a:cs typeface="+mn-cs"/>
        </a:defRPr>
      </a:lvl8pPr>
      <a:lvl9pPr marL="14180618" algn="l" defTabSz="1772578" rtl="0" eaLnBrk="1" latinLnBrk="0" hangingPunct="1">
        <a:defRPr sz="69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png"/><Relationship Id="rId18" Type="http://schemas.microsoft.com/office/2007/relationships/diagramDrawing" Target="../diagrams/drawing1.xml"/><Relationship Id="rId3" Type="http://schemas.openxmlformats.org/officeDocument/2006/relationships/image" Target="../media/image2.jpeg"/><Relationship Id="rId21" Type="http://schemas.openxmlformats.org/officeDocument/2006/relationships/image" Target="../media/image15.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diagramColors" Target="../diagrams/colors1.xml"/><Relationship Id="rId2" Type="http://schemas.openxmlformats.org/officeDocument/2006/relationships/notesSlide" Target="../notesSlides/notesSlide1.xml"/><Relationship Id="rId16" Type="http://schemas.openxmlformats.org/officeDocument/2006/relationships/diagramQuickStyle" Target="../diagrams/quickStyle1.xml"/><Relationship Id="rId20" Type="http://schemas.openxmlformats.org/officeDocument/2006/relationships/image" Target="../media/image14.png"/><Relationship Id="rId1" Type="http://schemas.openxmlformats.org/officeDocument/2006/relationships/slideLayout" Target="../slideLayouts/slideLayout26.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jpeg"/><Relationship Id="rId15" Type="http://schemas.openxmlformats.org/officeDocument/2006/relationships/diagramLayout" Target="../diagrams/layout1.xml"/><Relationship Id="rId10" Type="http://schemas.openxmlformats.org/officeDocument/2006/relationships/image" Target="../media/image9.jpeg"/><Relationship Id="rId19" Type="http://schemas.openxmlformats.org/officeDocument/2006/relationships/image" Target="../media/image13.png"/><Relationship Id="rId4" Type="http://schemas.openxmlformats.org/officeDocument/2006/relationships/image" Target="../media/image3.jpeg"/><Relationship Id="rId9" Type="http://schemas.openxmlformats.org/officeDocument/2006/relationships/image" Target="../media/image8.jpeg"/><Relationship Id="rId14" Type="http://schemas.openxmlformats.org/officeDocument/2006/relationships/diagramData" Target="../diagrams/data1.xml"/><Relationship Id="rId2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5282800" y="5251421"/>
            <a:ext cx="8325939" cy="6708900"/>
            <a:chOff x="10648427" y="26386452"/>
            <a:chExt cx="6933665" cy="6161450"/>
          </a:xfrm>
        </p:grpSpPr>
        <p:pic>
          <p:nvPicPr>
            <p:cNvPr id="85" name="Picture 4" descr="C:\Users\mzy\Desktop\p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49345" y="26386452"/>
              <a:ext cx="6750002" cy="1670141"/>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3" descr="C:\Users\mzy\Desktop\p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12251" y="27785004"/>
              <a:ext cx="6787096" cy="1779692"/>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 descr="C:\Users\mzy\Desktop\p3.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48427" y="29292404"/>
              <a:ext cx="6933665" cy="1875211"/>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3" descr="C:\Users\mzy\Desktop\p4.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686605" y="30877761"/>
              <a:ext cx="3572580" cy="1670141"/>
            </a:xfrm>
            <a:prstGeom prst="rect">
              <a:avLst/>
            </a:prstGeom>
            <a:noFill/>
            <a:extLst>
              <a:ext uri="{909E8E84-426E-40DD-AFC4-6F175D3DCCD1}">
                <a14:hiddenFill xmlns:a14="http://schemas.microsoft.com/office/drawing/2010/main">
                  <a:solidFill>
                    <a:srgbClr val="FFFFFF"/>
                  </a:solidFill>
                </a14:hiddenFill>
              </a:ext>
            </a:extLst>
          </p:spPr>
        </p:pic>
        <p:pic>
          <p:nvPicPr>
            <p:cNvPr id="169" name="图片 168"/>
            <p:cNvPicPr>
              <a:picLocks noChangeAspect="1"/>
            </p:cNvPicPr>
            <p:nvPr/>
          </p:nvPicPr>
          <p:blipFill>
            <a:blip r:embed="rId7"/>
            <a:stretch>
              <a:fillRect/>
            </a:stretch>
          </p:blipFill>
          <p:spPr>
            <a:xfrm>
              <a:off x="10800494" y="26718463"/>
              <a:ext cx="149176" cy="733378"/>
            </a:xfrm>
            <a:prstGeom prst="rect">
              <a:avLst/>
            </a:prstGeom>
          </p:spPr>
        </p:pic>
        <p:pic>
          <p:nvPicPr>
            <p:cNvPr id="207" name="图片 206"/>
            <p:cNvPicPr>
              <a:picLocks noChangeAspect="1"/>
            </p:cNvPicPr>
            <p:nvPr/>
          </p:nvPicPr>
          <p:blipFill>
            <a:blip r:embed="rId7"/>
            <a:stretch>
              <a:fillRect/>
            </a:stretch>
          </p:blipFill>
          <p:spPr>
            <a:xfrm>
              <a:off x="10796396" y="29725196"/>
              <a:ext cx="149176" cy="733378"/>
            </a:xfrm>
            <a:prstGeom prst="rect">
              <a:avLst/>
            </a:prstGeom>
          </p:spPr>
        </p:pic>
        <p:pic>
          <p:nvPicPr>
            <p:cNvPr id="208" name="图片 207"/>
            <p:cNvPicPr>
              <a:picLocks noChangeAspect="1"/>
            </p:cNvPicPr>
            <p:nvPr/>
          </p:nvPicPr>
          <p:blipFill>
            <a:blip r:embed="rId7"/>
            <a:stretch>
              <a:fillRect/>
            </a:stretch>
          </p:blipFill>
          <p:spPr>
            <a:xfrm>
              <a:off x="10812079" y="28063019"/>
              <a:ext cx="149176" cy="733378"/>
            </a:xfrm>
            <a:prstGeom prst="rect">
              <a:avLst/>
            </a:prstGeom>
          </p:spPr>
        </p:pic>
        <p:pic>
          <p:nvPicPr>
            <p:cNvPr id="209" name="图片 208"/>
            <p:cNvPicPr>
              <a:picLocks noChangeAspect="1"/>
            </p:cNvPicPr>
            <p:nvPr/>
          </p:nvPicPr>
          <p:blipFill>
            <a:blip r:embed="rId7"/>
            <a:stretch>
              <a:fillRect/>
            </a:stretch>
          </p:blipFill>
          <p:spPr>
            <a:xfrm>
              <a:off x="10812079" y="31135895"/>
              <a:ext cx="149176" cy="733378"/>
            </a:xfrm>
            <a:prstGeom prst="rect">
              <a:avLst/>
            </a:prstGeom>
          </p:spPr>
        </p:pic>
        <p:pic>
          <p:nvPicPr>
            <p:cNvPr id="210" name="图片 209"/>
            <p:cNvPicPr>
              <a:picLocks noChangeAspect="1"/>
            </p:cNvPicPr>
            <p:nvPr/>
          </p:nvPicPr>
          <p:blipFill>
            <a:blip r:embed="rId7"/>
            <a:stretch>
              <a:fillRect/>
            </a:stretch>
          </p:blipFill>
          <p:spPr>
            <a:xfrm>
              <a:off x="12498993" y="28098988"/>
              <a:ext cx="149176" cy="733378"/>
            </a:xfrm>
            <a:prstGeom prst="rect">
              <a:avLst/>
            </a:prstGeom>
          </p:spPr>
        </p:pic>
        <p:pic>
          <p:nvPicPr>
            <p:cNvPr id="211" name="图片 210"/>
            <p:cNvPicPr>
              <a:picLocks noChangeAspect="1"/>
            </p:cNvPicPr>
            <p:nvPr/>
          </p:nvPicPr>
          <p:blipFill>
            <a:blip r:embed="rId7"/>
            <a:stretch>
              <a:fillRect/>
            </a:stretch>
          </p:blipFill>
          <p:spPr>
            <a:xfrm>
              <a:off x="15826704" y="26675008"/>
              <a:ext cx="149176" cy="733378"/>
            </a:xfrm>
            <a:prstGeom prst="rect">
              <a:avLst/>
            </a:prstGeom>
          </p:spPr>
        </p:pic>
        <p:pic>
          <p:nvPicPr>
            <p:cNvPr id="212" name="图片 211"/>
            <p:cNvPicPr>
              <a:picLocks noChangeAspect="1"/>
            </p:cNvPicPr>
            <p:nvPr/>
          </p:nvPicPr>
          <p:blipFill>
            <a:blip r:embed="rId7"/>
            <a:stretch>
              <a:fillRect/>
            </a:stretch>
          </p:blipFill>
          <p:spPr>
            <a:xfrm>
              <a:off x="14085462" y="26669982"/>
              <a:ext cx="149176" cy="733378"/>
            </a:xfrm>
            <a:prstGeom prst="rect">
              <a:avLst/>
            </a:prstGeom>
          </p:spPr>
        </p:pic>
        <p:pic>
          <p:nvPicPr>
            <p:cNvPr id="213" name="图片 212"/>
            <p:cNvPicPr>
              <a:picLocks noChangeAspect="1"/>
            </p:cNvPicPr>
            <p:nvPr/>
          </p:nvPicPr>
          <p:blipFill>
            <a:blip r:embed="rId7"/>
            <a:stretch>
              <a:fillRect/>
            </a:stretch>
          </p:blipFill>
          <p:spPr>
            <a:xfrm>
              <a:off x="12498993" y="26664956"/>
              <a:ext cx="149176" cy="733378"/>
            </a:xfrm>
            <a:prstGeom prst="rect">
              <a:avLst/>
            </a:prstGeom>
          </p:spPr>
        </p:pic>
        <p:pic>
          <p:nvPicPr>
            <p:cNvPr id="214" name="图片 213"/>
            <p:cNvPicPr>
              <a:picLocks noChangeAspect="1"/>
            </p:cNvPicPr>
            <p:nvPr/>
          </p:nvPicPr>
          <p:blipFill>
            <a:blip r:embed="rId7"/>
            <a:stretch>
              <a:fillRect/>
            </a:stretch>
          </p:blipFill>
          <p:spPr>
            <a:xfrm>
              <a:off x="15859340" y="29736902"/>
              <a:ext cx="149176" cy="733378"/>
            </a:xfrm>
            <a:prstGeom prst="rect">
              <a:avLst/>
            </a:prstGeom>
          </p:spPr>
        </p:pic>
        <p:pic>
          <p:nvPicPr>
            <p:cNvPr id="215" name="图片 214"/>
            <p:cNvPicPr>
              <a:picLocks noChangeAspect="1"/>
            </p:cNvPicPr>
            <p:nvPr/>
          </p:nvPicPr>
          <p:blipFill>
            <a:blip r:embed="rId7"/>
            <a:stretch>
              <a:fillRect/>
            </a:stretch>
          </p:blipFill>
          <p:spPr>
            <a:xfrm>
              <a:off x="14136589" y="29776295"/>
              <a:ext cx="149176" cy="733378"/>
            </a:xfrm>
            <a:prstGeom prst="rect">
              <a:avLst/>
            </a:prstGeom>
          </p:spPr>
        </p:pic>
        <p:pic>
          <p:nvPicPr>
            <p:cNvPr id="216" name="图片 215"/>
            <p:cNvPicPr>
              <a:picLocks noChangeAspect="1"/>
            </p:cNvPicPr>
            <p:nvPr/>
          </p:nvPicPr>
          <p:blipFill>
            <a:blip r:embed="rId7"/>
            <a:stretch>
              <a:fillRect/>
            </a:stretch>
          </p:blipFill>
          <p:spPr>
            <a:xfrm>
              <a:off x="12513732" y="29760316"/>
              <a:ext cx="149176" cy="733378"/>
            </a:xfrm>
            <a:prstGeom prst="rect">
              <a:avLst/>
            </a:prstGeom>
          </p:spPr>
        </p:pic>
        <p:pic>
          <p:nvPicPr>
            <p:cNvPr id="217" name="图片 216"/>
            <p:cNvPicPr>
              <a:picLocks noChangeAspect="1"/>
            </p:cNvPicPr>
            <p:nvPr/>
          </p:nvPicPr>
          <p:blipFill>
            <a:blip r:embed="rId7"/>
            <a:stretch>
              <a:fillRect/>
            </a:stretch>
          </p:blipFill>
          <p:spPr>
            <a:xfrm>
              <a:off x="15838205" y="28169227"/>
              <a:ext cx="149176" cy="733378"/>
            </a:xfrm>
            <a:prstGeom prst="rect">
              <a:avLst/>
            </a:prstGeom>
          </p:spPr>
        </p:pic>
        <p:pic>
          <p:nvPicPr>
            <p:cNvPr id="218" name="图片 217"/>
            <p:cNvPicPr>
              <a:picLocks noChangeAspect="1"/>
            </p:cNvPicPr>
            <p:nvPr/>
          </p:nvPicPr>
          <p:blipFill>
            <a:blip r:embed="rId7"/>
            <a:stretch>
              <a:fillRect/>
            </a:stretch>
          </p:blipFill>
          <p:spPr>
            <a:xfrm>
              <a:off x="14115260" y="28101285"/>
              <a:ext cx="149176" cy="733378"/>
            </a:xfrm>
            <a:prstGeom prst="rect">
              <a:avLst/>
            </a:prstGeom>
          </p:spPr>
        </p:pic>
        <p:pic>
          <p:nvPicPr>
            <p:cNvPr id="219" name="图片 218"/>
            <p:cNvPicPr>
              <a:picLocks noChangeAspect="1"/>
            </p:cNvPicPr>
            <p:nvPr/>
          </p:nvPicPr>
          <p:blipFill>
            <a:blip r:embed="rId7"/>
            <a:stretch>
              <a:fillRect/>
            </a:stretch>
          </p:blipFill>
          <p:spPr>
            <a:xfrm>
              <a:off x="12561660" y="31193184"/>
              <a:ext cx="149176" cy="733378"/>
            </a:xfrm>
            <a:prstGeom prst="rect">
              <a:avLst/>
            </a:prstGeom>
          </p:spPr>
        </p:pic>
      </p:grpSp>
      <p:grpSp>
        <p:nvGrpSpPr>
          <p:cNvPr id="27" name="组合 26"/>
          <p:cNvGrpSpPr/>
          <p:nvPr/>
        </p:nvGrpSpPr>
        <p:grpSpPr>
          <a:xfrm>
            <a:off x="13814698" y="25254244"/>
            <a:ext cx="8477084" cy="7444522"/>
            <a:chOff x="10435718" y="17931065"/>
            <a:chExt cx="8460753" cy="8198866"/>
          </a:xfrm>
        </p:grpSpPr>
        <p:pic>
          <p:nvPicPr>
            <p:cNvPr id="81" name="Picture 2" descr="C:\Users\mzy\Desktop\m1.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527343" y="17931065"/>
              <a:ext cx="8369128" cy="2281502"/>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C:\Users\mzy\Desktop\m2.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435718" y="19814195"/>
              <a:ext cx="8460753" cy="1943622"/>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3" descr="C:\Users\mzy\Desktop\m3.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435718" y="21395670"/>
              <a:ext cx="8460752" cy="2294204"/>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4" descr="C:\Users\mzy\Desktop\m4.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634921" y="23237371"/>
              <a:ext cx="3728561" cy="1827131"/>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p:cNvSpPr txBox="1"/>
            <p:nvPr/>
          </p:nvSpPr>
          <p:spPr>
            <a:xfrm>
              <a:off x="10596740" y="24807974"/>
              <a:ext cx="8127850" cy="1321957"/>
            </a:xfrm>
            <a:prstGeom prst="rect">
              <a:avLst/>
            </a:prstGeom>
            <a:noFill/>
          </p:spPr>
          <p:txBody>
            <a:bodyPr wrap="square" rtlCol="0">
              <a:spAutoFit/>
            </a:bodyPr>
            <a:lstStyle/>
            <a:p>
              <a:pPr algn="just">
                <a:lnSpc>
                  <a:spcPct val="120000"/>
                </a:lnSpc>
              </a:pPr>
              <a:r>
                <a:rPr lang="en-US" altLang="zh-CN" sz="2000" kern="100" dirty="0">
                  <a:latin typeface="Arial" panose="020B0604020202020204" pitchFamily="34" charset="0"/>
                  <a:cs typeface="Arial" panose="020B0604020202020204" pitchFamily="34" charset="0"/>
                </a:rPr>
                <a:t>Figure 1. Feature gene expression</a:t>
              </a:r>
              <a:r>
                <a:rPr lang="zh-CN" altLang="en-US" sz="2000" kern="100" dirty="0">
                  <a:latin typeface="Arial" panose="020B0604020202020204" pitchFamily="34" charset="0"/>
                  <a:cs typeface="Arial" panose="020B0604020202020204" pitchFamily="34" charset="0"/>
                </a:rPr>
                <a:t> </a:t>
              </a:r>
              <a:r>
                <a:rPr lang="en-US" altLang="zh-CN" sz="2000" kern="100" dirty="0">
                  <a:latin typeface="Arial" panose="020B0604020202020204" pitchFamily="34" charset="0"/>
                  <a:cs typeface="Arial" panose="020B0604020202020204" pitchFamily="34" charset="0"/>
                </a:rPr>
                <a:t>on mRNA level.</a:t>
              </a:r>
              <a:r>
                <a:rPr lang="zh-CN" altLang="en-US" sz="2000" kern="100" dirty="0">
                  <a:latin typeface="Arial" panose="020B0604020202020204" pitchFamily="34" charset="0"/>
                  <a:cs typeface="Arial" panose="020B0604020202020204" pitchFamily="34" charset="0"/>
                </a:rPr>
                <a:t> </a:t>
              </a:r>
              <a:r>
                <a:rPr lang="en-US" altLang="zh-CN" sz="2000" kern="100" dirty="0">
                  <a:latin typeface="Arial" panose="020B0604020202020204" pitchFamily="34" charset="0"/>
                  <a:cs typeface="Arial" panose="020B0604020202020204" pitchFamily="34" charset="0"/>
                </a:rPr>
                <a:t>Mean values ±SD are plotted. Asterisks indicate significant differences (*, FDR&lt;0.05; **, FDR&lt;0.01; ***, FDR&lt;0.001). </a:t>
              </a:r>
              <a:endParaRPr lang="zh-CN" altLang="zh-CN" sz="2000" kern="100" dirty="0">
                <a:latin typeface="Arial" panose="020B0604020202020204" pitchFamily="34" charset="0"/>
                <a:cs typeface="Arial" panose="020B0604020202020204" pitchFamily="34" charset="0"/>
              </a:endParaRPr>
            </a:p>
          </p:txBody>
        </p:sp>
        <p:pic>
          <p:nvPicPr>
            <p:cNvPr id="220" name="图片 219"/>
            <p:cNvPicPr>
              <a:picLocks noChangeAspect="1"/>
            </p:cNvPicPr>
            <p:nvPr/>
          </p:nvPicPr>
          <p:blipFill>
            <a:blip r:embed="rId7"/>
            <a:stretch>
              <a:fillRect/>
            </a:stretch>
          </p:blipFill>
          <p:spPr>
            <a:xfrm>
              <a:off x="10596740" y="18539335"/>
              <a:ext cx="149176" cy="733378"/>
            </a:xfrm>
            <a:prstGeom prst="rect">
              <a:avLst/>
            </a:prstGeom>
          </p:spPr>
        </p:pic>
        <p:pic>
          <p:nvPicPr>
            <p:cNvPr id="221" name="图片 220"/>
            <p:cNvPicPr>
              <a:picLocks noChangeAspect="1"/>
            </p:cNvPicPr>
            <p:nvPr/>
          </p:nvPicPr>
          <p:blipFill>
            <a:blip r:embed="rId7"/>
            <a:stretch>
              <a:fillRect/>
            </a:stretch>
          </p:blipFill>
          <p:spPr>
            <a:xfrm>
              <a:off x="12700267" y="18508889"/>
              <a:ext cx="149176" cy="733378"/>
            </a:xfrm>
            <a:prstGeom prst="rect">
              <a:avLst/>
            </a:prstGeom>
          </p:spPr>
        </p:pic>
        <p:pic>
          <p:nvPicPr>
            <p:cNvPr id="222" name="图片 221"/>
            <p:cNvPicPr>
              <a:picLocks noChangeAspect="1"/>
            </p:cNvPicPr>
            <p:nvPr/>
          </p:nvPicPr>
          <p:blipFill>
            <a:blip r:embed="rId7"/>
            <a:stretch>
              <a:fillRect/>
            </a:stretch>
          </p:blipFill>
          <p:spPr>
            <a:xfrm>
              <a:off x="10652840" y="21993084"/>
              <a:ext cx="149176" cy="733378"/>
            </a:xfrm>
            <a:prstGeom prst="rect">
              <a:avLst/>
            </a:prstGeom>
          </p:spPr>
        </p:pic>
        <p:pic>
          <p:nvPicPr>
            <p:cNvPr id="223" name="图片 222"/>
            <p:cNvPicPr>
              <a:picLocks noChangeAspect="1"/>
            </p:cNvPicPr>
            <p:nvPr/>
          </p:nvPicPr>
          <p:blipFill>
            <a:blip r:embed="rId7"/>
            <a:stretch>
              <a:fillRect/>
            </a:stretch>
          </p:blipFill>
          <p:spPr>
            <a:xfrm>
              <a:off x="16818281" y="20251814"/>
              <a:ext cx="149176" cy="733378"/>
            </a:xfrm>
            <a:prstGeom prst="rect">
              <a:avLst/>
            </a:prstGeom>
          </p:spPr>
        </p:pic>
        <p:pic>
          <p:nvPicPr>
            <p:cNvPr id="224" name="图片 223"/>
            <p:cNvPicPr>
              <a:picLocks noChangeAspect="1"/>
            </p:cNvPicPr>
            <p:nvPr/>
          </p:nvPicPr>
          <p:blipFill>
            <a:blip r:embed="rId7"/>
            <a:stretch>
              <a:fillRect/>
            </a:stretch>
          </p:blipFill>
          <p:spPr>
            <a:xfrm>
              <a:off x="14737668" y="20270262"/>
              <a:ext cx="149176" cy="733378"/>
            </a:xfrm>
            <a:prstGeom prst="rect">
              <a:avLst/>
            </a:prstGeom>
          </p:spPr>
        </p:pic>
        <p:pic>
          <p:nvPicPr>
            <p:cNvPr id="225" name="图片 224"/>
            <p:cNvPicPr>
              <a:picLocks noChangeAspect="1"/>
            </p:cNvPicPr>
            <p:nvPr/>
          </p:nvPicPr>
          <p:blipFill>
            <a:blip r:embed="rId7"/>
            <a:stretch>
              <a:fillRect/>
            </a:stretch>
          </p:blipFill>
          <p:spPr>
            <a:xfrm>
              <a:off x="12665066" y="20270262"/>
              <a:ext cx="149176" cy="733378"/>
            </a:xfrm>
            <a:prstGeom prst="rect">
              <a:avLst/>
            </a:prstGeom>
          </p:spPr>
        </p:pic>
        <p:pic>
          <p:nvPicPr>
            <p:cNvPr id="226" name="图片 225"/>
            <p:cNvPicPr>
              <a:picLocks noChangeAspect="1"/>
            </p:cNvPicPr>
            <p:nvPr/>
          </p:nvPicPr>
          <p:blipFill>
            <a:blip r:embed="rId7"/>
            <a:stretch>
              <a:fillRect/>
            </a:stretch>
          </p:blipFill>
          <p:spPr>
            <a:xfrm>
              <a:off x="10647875" y="20270262"/>
              <a:ext cx="149176" cy="733378"/>
            </a:xfrm>
            <a:prstGeom prst="rect">
              <a:avLst/>
            </a:prstGeom>
          </p:spPr>
        </p:pic>
        <p:pic>
          <p:nvPicPr>
            <p:cNvPr id="227" name="图片 226"/>
            <p:cNvPicPr>
              <a:picLocks noChangeAspect="1"/>
            </p:cNvPicPr>
            <p:nvPr/>
          </p:nvPicPr>
          <p:blipFill>
            <a:blip r:embed="rId7"/>
            <a:stretch>
              <a:fillRect/>
            </a:stretch>
          </p:blipFill>
          <p:spPr>
            <a:xfrm>
              <a:off x="16855226" y="18527864"/>
              <a:ext cx="149176" cy="733378"/>
            </a:xfrm>
            <a:prstGeom prst="rect">
              <a:avLst/>
            </a:prstGeom>
          </p:spPr>
        </p:pic>
        <p:pic>
          <p:nvPicPr>
            <p:cNvPr id="228" name="图片 227"/>
            <p:cNvPicPr>
              <a:picLocks noChangeAspect="1"/>
            </p:cNvPicPr>
            <p:nvPr/>
          </p:nvPicPr>
          <p:blipFill>
            <a:blip r:embed="rId7"/>
            <a:stretch>
              <a:fillRect/>
            </a:stretch>
          </p:blipFill>
          <p:spPr>
            <a:xfrm>
              <a:off x="14737668" y="18524815"/>
              <a:ext cx="149176" cy="733378"/>
            </a:xfrm>
            <a:prstGeom prst="rect">
              <a:avLst/>
            </a:prstGeom>
          </p:spPr>
        </p:pic>
        <p:pic>
          <p:nvPicPr>
            <p:cNvPr id="229" name="图片 228"/>
            <p:cNvPicPr>
              <a:picLocks noChangeAspect="1"/>
            </p:cNvPicPr>
            <p:nvPr/>
          </p:nvPicPr>
          <p:blipFill>
            <a:blip r:embed="rId7"/>
            <a:stretch>
              <a:fillRect/>
            </a:stretch>
          </p:blipFill>
          <p:spPr>
            <a:xfrm>
              <a:off x="12499202" y="23651339"/>
              <a:ext cx="149176" cy="733378"/>
            </a:xfrm>
            <a:prstGeom prst="rect">
              <a:avLst/>
            </a:prstGeom>
          </p:spPr>
        </p:pic>
        <p:pic>
          <p:nvPicPr>
            <p:cNvPr id="230" name="图片 229"/>
            <p:cNvPicPr>
              <a:picLocks noChangeAspect="1"/>
            </p:cNvPicPr>
            <p:nvPr/>
          </p:nvPicPr>
          <p:blipFill>
            <a:blip r:embed="rId7"/>
            <a:stretch>
              <a:fillRect/>
            </a:stretch>
          </p:blipFill>
          <p:spPr>
            <a:xfrm>
              <a:off x="10697246" y="23651339"/>
              <a:ext cx="149176" cy="733378"/>
            </a:xfrm>
            <a:prstGeom prst="rect">
              <a:avLst/>
            </a:prstGeom>
          </p:spPr>
        </p:pic>
        <p:pic>
          <p:nvPicPr>
            <p:cNvPr id="231" name="图片 230"/>
            <p:cNvPicPr>
              <a:picLocks noChangeAspect="1"/>
            </p:cNvPicPr>
            <p:nvPr/>
          </p:nvPicPr>
          <p:blipFill>
            <a:blip r:embed="rId7"/>
            <a:stretch>
              <a:fillRect/>
            </a:stretch>
          </p:blipFill>
          <p:spPr>
            <a:xfrm>
              <a:off x="16970109" y="22028589"/>
              <a:ext cx="149176" cy="733378"/>
            </a:xfrm>
            <a:prstGeom prst="rect">
              <a:avLst/>
            </a:prstGeom>
          </p:spPr>
        </p:pic>
        <p:pic>
          <p:nvPicPr>
            <p:cNvPr id="232" name="图片 231"/>
            <p:cNvPicPr>
              <a:picLocks noChangeAspect="1"/>
            </p:cNvPicPr>
            <p:nvPr/>
          </p:nvPicPr>
          <p:blipFill>
            <a:blip r:embed="rId7"/>
            <a:stretch>
              <a:fillRect/>
            </a:stretch>
          </p:blipFill>
          <p:spPr>
            <a:xfrm>
              <a:off x="14793535" y="22035503"/>
              <a:ext cx="149176" cy="733378"/>
            </a:xfrm>
            <a:prstGeom prst="rect">
              <a:avLst/>
            </a:prstGeom>
          </p:spPr>
        </p:pic>
        <p:pic>
          <p:nvPicPr>
            <p:cNvPr id="233" name="图片 232"/>
            <p:cNvPicPr>
              <a:picLocks noChangeAspect="1"/>
            </p:cNvPicPr>
            <p:nvPr/>
          </p:nvPicPr>
          <p:blipFill>
            <a:blip r:embed="rId7"/>
            <a:stretch>
              <a:fillRect/>
            </a:stretch>
          </p:blipFill>
          <p:spPr>
            <a:xfrm>
              <a:off x="12739592" y="22073166"/>
              <a:ext cx="149176" cy="733378"/>
            </a:xfrm>
            <a:prstGeom prst="rect">
              <a:avLst/>
            </a:prstGeom>
          </p:spPr>
        </p:pic>
      </p:grpSp>
      <p:sp>
        <p:nvSpPr>
          <p:cNvPr id="10243" name="Text Box 14"/>
          <p:cNvSpPr txBox="1">
            <a:spLocks noChangeArrowheads="1"/>
          </p:cNvSpPr>
          <p:nvPr/>
        </p:nvSpPr>
        <p:spPr bwMode="auto">
          <a:xfrm>
            <a:off x="333095" y="5504200"/>
            <a:ext cx="11498527" cy="1419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9272" tIns="369272" rIns="369272" bIns="369272">
            <a:spAutoFit/>
          </a:bodyPr>
          <a:lstStyle>
            <a:lvl1pPr defTabSz="4389438">
              <a:defRPr sz="2900">
                <a:solidFill>
                  <a:schemeClr val="tx1"/>
                </a:solidFill>
                <a:latin typeface="Arial Narrow" panose="020B0606020202030204" pitchFamily="34" charset="0"/>
                <a:ea typeface="ＭＳ Ｐゴシック" panose="020B0600070205080204" pitchFamily="34" charset="-128"/>
              </a:defRPr>
            </a:lvl1pPr>
            <a:lvl2pPr marL="37931725" indent="-37474525" defTabSz="4389438">
              <a:defRPr sz="2900">
                <a:solidFill>
                  <a:schemeClr val="tx1"/>
                </a:solidFill>
                <a:latin typeface="Arial Narrow" panose="020B0606020202030204" pitchFamily="34" charset="0"/>
                <a:ea typeface="ＭＳ Ｐゴシック" panose="020B0600070205080204" pitchFamily="34" charset="-128"/>
              </a:defRPr>
            </a:lvl2pPr>
            <a:lvl3pPr marL="1143000" indent="-228600" defTabSz="4389438">
              <a:defRPr sz="2900">
                <a:solidFill>
                  <a:schemeClr val="tx1"/>
                </a:solidFill>
                <a:latin typeface="Arial Narrow" panose="020B0606020202030204" pitchFamily="34" charset="0"/>
                <a:ea typeface="ＭＳ Ｐゴシック" panose="020B0600070205080204" pitchFamily="34" charset="-128"/>
              </a:defRPr>
            </a:lvl3pPr>
            <a:lvl4pPr marL="1600200" indent="-228600" defTabSz="4389438">
              <a:defRPr sz="2900">
                <a:solidFill>
                  <a:schemeClr val="tx1"/>
                </a:solidFill>
                <a:latin typeface="Arial Narrow" panose="020B0606020202030204" pitchFamily="34" charset="0"/>
                <a:ea typeface="ＭＳ Ｐゴシック" panose="020B0600070205080204" pitchFamily="34" charset="-128"/>
              </a:defRPr>
            </a:lvl4pPr>
            <a:lvl5pPr marL="2057400" indent="-228600" defTabSz="4389438">
              <a:defRPr sz="2900">
                <a:solidFill>
                  <a:schemeClr val="tx1"/>
                </a:solidFill>
                <a:latin typeface="Arial Narrow" panose="020B0606020202030204" pitchFamily="34" charset="0"/>
                <a:ea typeface="ＭＳ Ｐゴシック" panose="020B0600070205080204" pitchFamily="34" charset="-128"/>
              </a:defRPr>
            </a:lvl5pPr>
            <a:lvl6pPr marL="2514600" indent="-228600" defTabSz="4389438" eaLnBrk="0" fontAlgn="base" hangingPunct="0">
              <a:spcBef>
                <a:spcPct val="0"/>
              </a:spcBef>
              <a:spcAft>
                <a:spcPct val="0"/>
              </a:spcAft>
              <a:defRPr sz="2900">
                <a:solidFill>
                  <a:schemeClr val="tx1"/>
                </a:solidFill>
                <a:latin typeface="Arial Narrow" panose="020B0606020202030204" pitchFamily="34" charset="0"/>
                <a:ea typeface="ＭＳ Ｐゴシック" panose="020B0600070205080204" pitchFamily="34" charset="-128"/>
              </a:defRPr>
            </a:lvl6pPr>
            <a:lvl7pPr marL="2971800" indent="-228600" defTabSz="4389438" eaLnBrk="0" fontAlgn="base" hangingPunct="0">
              <a:spcBef>
                <a:spcPct val="0"/>
              </a:spcBef>
              <a:spcAft>
                <a:spcPct val="0"/>
              </a:spcAft>
              <a:defRPr sz="2900">
                <a:solidFill>
                  <a:schemeClr val="tx1"/>
                </a:solidFill>
                <a:latin typeface="Arial Narrow" panose="020B0606020202030204" pitchFamily="34" charset="0"/>
                <a:ea typeface="ＭＳ Ｐゴシック" panose="020B0600070205080204" pitchFamily="34" charset="-128"/>
              </a:defRPr>
            </a:lvl7pPr>
            <a:lvl8pPr marL="3429000" indent="-228600" defTabSz="4389438" eaLnBrk="0" fontAlgn="base" hangingPunct="0">
              <a:spcBef>
                <a:spcPct val="0"/>
              </a:spcBef>
              <a:spcAft>
                <a:spcPct val="0"/>
              </a:spcAft>
              <a:defRPr sz="2900">
                <a:solidFill>
                  <a:schemeClr val="tx1"/>
                </a:solidFill>
                <a:latin typeface="Arial Narrow" panose="020B0606020202030204" pitchFamily="34" charset="0"/>
                <a:ea typeface="ＭＳ Ｐゴシック" panose="020B0600070205080204" pitchFamily="34" charset="-128"/>
              </a:defRPr>
            </a:lvl8pPr>
            <a:lvl9pPr marL="3886200" indent="-228600" defTabSz="4389438" eaLnBrk="0" fontAlgn="base" hangingPunct="0">
              <a:spcBef>
                <a:spcPct val="0"/>
              </a:spcBef>
              <a:spcAft>
                <a:spcPct val="0"/>
              </a:spcAft>
              <a:defRPr sz="2900">
                <a:solidFill>
                  <a:schemeClr val="tx1"/>
                </a:solidFill>
                <a:latin typeface="Arial Narrow" panose="020B0606020202030204" pitchFamily="34" charset="0"/>
                <a:ea typeface="ＭＳ Ｐゴシック" panose="020B0600070205080204" pitchFamily="34" charset="-128"/>
              </a:defRPr>
            </a:lvl9pPr>
          </a:lstStyle>
          <a:p>
            <a:pPr algn="just" defTabSz="3545042" eaLnBrk="1" fontAlgn="auto" hangingPunct="1">
              <a:spcBef>
                <a:spcPts val="0"/>
              </a:spcBef>
              <a:spcAft>
                <a:spcPts val="0"/>
              </a:spcAft>
            </a:pPr>
            <a:r>
              <a:rPr lang="en-US" altLang="en-US" sz="2300" b="1" dirty="0">
                <a:solidFill>
                  <a:prstClr val="black"/>
                </a:solidFill>
                <a:latin typeface="Arial" panose="020B0604020202020204" pitchFamily="34" charset="0"/>
                <a:cs typeface="Arial" panose="020B0604020202020204" pitchFamily="34" charset="0"/>
              </a:rPr>
              <a:t>Background: </a:t>
            </a:r>
            <a:r>
              <a:rPr lang="en-US" altLang="en-US" sz="2300" dirty="0">
                <a:solidFill>
                  <a:prstClr val="black"/>
                </a:solidFill>
                <a:latin typeface="Arial" panose="020B0604020202020204" pitchFamily="34" charset="0"/>
                <a:cs typeface="Arial" panose="020B0604020202020204" pitchFamily="34" charset="0"/>
              </a:rPr>
              <a:t>Acute myocardial infarction (AMI) is a common cardiovascular event which becomes an important cause of mortality and morbidity worldwide. The molecular pathological mechanism of AMI can exhibit across multiple layers of gene regulation including gene expression and protein translation. Integrative analysis of multiple layers (transcriptome and proteome) of genetics information provides new insights into pathogenesis of AMI.</a:t>
            </a:r>
          </a:p>
          <a:p>
            <a:pPr algn="just" defTabSz="3545042" eaLnBrk="1" fontAlgn="auto" hangingPunct="1">
              <a:spcBef>
                <a:spcPts val="0"/>
              </a:spcBef>
              <a:spcAft>
                <a:spcPts val="0"/>
              </a:spcAft>
            </a:pPr>
            <a:r>
              <a:rPr lang="en-US" altLang="en-US" sz="2300" b="1" dirty="0">
                <a:solidFill>
                  <a:prstClr val="black"/>
                </a:solidFill>
                <a:latin typeface="Arial" panose="020B0604020202020204" pitchFamily="34" charset="0"/>
                <a:cs typeface="Arial" panose="020B0604020202020204" pitchFamily="34" charset="0"/>
              </a:rPr>
              <a:t>Methods: </a:t>
            </a:r>
            <a:r>
              <a:rPr lang="en-US" altLang="en-US" sz="2300" dirty="0">
                <a:solidFill>
                  <a:prstClr val="black"/>
                </a:solidFill>
                <a:latin typeface="Arial" panose="020B0604020202020204" pitchFamily="34" charset="0"/>
                <a:cs typeface="Arial" panose="020B0604020202020204" pitchFamily="34" charset="0"/>
              </a:rPr>
              <a:t>Sprague-</a:t>
            </a:r>
            <a:r>
              <a:rPr lang="en-US" altLang="en-US" sz="2300" dirty="0" err="1">
                <a:solidFill>
                  <a:prstClr val="black"/>
                </a:solidFill>
                <a:latin typeface="Arial" panose="020B0604020202020204" pitchFamily="34" charset="0"/>
                <a:cs typeface="Arial" panose="020B0604020202020204" pitchFamily="34" charset="0"/>
              </a:rPr>
              <a:t>Dawley</a:t>
            </a:r>
            <a:r>
              <a:rPr lang="en-US" altLang="en-US" sz="2300" dirty="0">
                <a:solidFill>
                  <a:prstClr val="black"/>
                </a:solidFill>
                <a:latin typeface="Arial" panose="020B0604020202020204" pitchFamily="34" charset="0"/>
                <a:cs typeface="Arial" panose="020B0604020202020204" pitchFamily="34" charset="0"/>
              </a:rPr>
              <a:t> (SD) rats were randomly divided into 2 groups (3 rats in each group): Sham-operated group and AMI model group.  AMI model was induced by ligation of left anterior descending coronary artery. Twenty eight days after surgery, cardiac tissue was harvested for digital gene expression (DGE) sequencing and two-dimensional electrophoresis coupled mass spectrometric (MS) analysis. To integrate transcriptome and proteome data, we performed multiple co-inertia analysis (MCIA) to detect feature genes of AMI on both mRNA and protein levels. Feature genes were ranked with PageRank score in gene co-expression network (GCN). Pathway enrichment analysis and functional module analysis were further performed on feature genes. Moreover, significance of functional module was evaluated with priority of feature genes. </a:t>
            </a:r>
          </a:p>
          <a:p>
            <a:pPr algn="just" defTabSz="3545042" eaLnBrk="1" fontAlgn="auto" hangingPunct="1">
              <a:spcBef>
                <a:spcPts val="0"/>
              </a:spcBef>
              <a:spcAft>
                <a:spcPts val="0"/>
              </a:spcAft>
            </a:pPr>
            <a:r>
              <a:rPr lang="en-US" altLang="en-US" sz="2300" b="1" dirty="0">
                <a:solidFill>
                  <a:prstClr val="black"/>
                </a:solidFill>
                <a:latin typeface="Arial" panose="020B0604020202020204" pitchFamily="34" charset="0"/>
                <a:cs typeface="Arial" panose="020B0604020202020204" pitchFamily="34" charset="0"/>
              </a:rPr>
              <a:t>Results: </a:t>
            </a:r>
            <a:r>
              <a:rPr lang="en-US" altLang="en-US" sz="2300" dirty="0">
                <a:solidFill>
                  <a:prstClr val="black"/>
                </a:solidFill>
                <a:latin typeface="Arial" panose="020B0604020202020204" pitchFamily="34" charset="0"/>
                <a:cs typeface="Arial" panose="020B0604020202020204" pitchFamily="34" charset="0"/>
              </a:rPr>
              <a:t>At the gene level, MCIA integrative analysis revealed 2313 feature genes of AMI, with 2264 mRNAs and 63 proteins. Among them, 14 feature genes were detected on both mRNA and protein levels, and most of them were the top-ranked genes in GCN (NDUFA10, SIGLEC1, SUCLA2, ACAA2, NNT, KLF15, ALDOART2, CKMT2, ECIL1, HADH, GAPDHS, MMP17 and HADHB). These genes can be candidate biomarkers of AMI. At pathway level, pathway enrichment analysis indicated dysregulation of fatty acid degradation and its upstream </a:t>
            </a:r>
            <a:r>
              <a:rPr lang="en-US" altLang="en-US" sz="2300" dirty="0" err="1">
                <a:solidFill>
                  <a:prstClr val="black"/>
                </a:solidFill>
                <a:latin typeface="Arial" panose="020B0604020202020204" pitchFamily="34" charset="0"/>
                <a:cs typeface="Arial" panose="020B0604020202020204" pitchFamily="34" charset="0"/>
              </a:rPr>
              <a:t>signalling</a:t>
            </a:r>
            <a:r>
              <a:rPr lang="en-US" altLang="en-US" sz="2300" dirty="0">
                <a:solidFill>
                  <a:prstClr val="black"/>
                </a:solidFill>
                <a:latin typeface="Arial" panose="020B0604020202020204" pitchFamily="34" charset="0"/>
                <a:cs typeface="Arial" panose="020B0604020202020204" pitchFamily="34" charset="0"/>
              </a:rPr>
              <a:t> pathways, including both PPAR and AMPK </a:t>
            </a:r>
            <a:r>
              <a:rPr lang="en-US" altLang="en-US" sz="2300" dirty="0" err="1">
                <a:solidFill>
                  <a:prstClr val="black"/>
                </a:solidFill>
                <a:latin typeface="Arial" panose="020B0604020202020204" pitchFamily="34" charset="0"/>
                <a:cs typeface="Arial" panose="020B0604020202020204" pitchFamily="34" charset="0"/>
              </a:rPr>
              <a:t>signalling</a:t>
            </a:r>
            <a:r>
              <a:rPr lang="en-US" altLang="en-US" sz="2300" dirty="0">
                <a:solidFill>
                  <a:prstClr val="black"/>
                </a:solidFill>
                <a:latin typeface="Arial" panose="020B0604020202020204" pitchFamily="34" charset="0"/>
                <a:cs typeface="Arial" panose="020B0604020202020204" pitchFamily="34" charset="0"/>
              </a:rPr>
              <a:t> pathways. Additionally some other pathways related to cardiovascular diseases were enriched, including hypertrophic cardiomyopathy, dilated cardiomyopathy and renin secretion. At functional module level, significant functional modules were relevant to upstream </a:t>
            </a:r>
            <a:r>
              <a:rPr lang="en-US" altLang="en-US" sz="2300" dirty="0" err="1">
                <a:solidFill>
                  <a:prstClr val="black"/>
                </a:solidFill>
                <a:latin typeface="Arial" panose="020B0604020202020204" pitchFamily="34" charset="0"/>
                <a:cs typeface="Arial" panose="020B0604020202020204" pitchFamily="34" charset="0"/>
              </a:rPr>
              <a:t>signalling</a:t>
            </a:r>
            <a:r>
              <a:rPr lang="en-US" altLang="en-US" sz="2300" dirty="0">
                <a:solidFill>
                  <a:prstClr val="black"/>
                </a:solidFill>
                <a:latin typeface="Arial" panose="020B0604020202020204" pitchFamily="34" charset="0"/>
                <a:cs typeface="Arial" panose="020B0604020202020204" pitchFamily="34" charset="0"/>
              </a:rPr>
              <a:t> pathways of important metabolism, including AMPK and glucagon </a:t>
            </a:r>
            <a:r>
              <a:rPr lang="en-US" altLang="en-US" sz="2300" dirty="0" err="1">
                <a:solidFill>
                  <a:prstClr val="black"/>
                </a:solidFill>
                <a:latin typeface="Arial" panose="020B0604020202020204" pitchFamily="34" charset="0"/>
                <a:cs typeface="Arial" panose="020B0604020202020204" pitchFamily="34" charset="0"/>
              </a:rPr>
              <a:t>signalling</a:t>
            </a:r>
            <a:r>
              <a:rPr lang="en-US" altLang="en-US" sz="2300" dirty="0">
                <a:solidFill>
                  <a:prstClr val="black"/>
                </a:solidFill>
                <a:latin typeface="Arial" panose="020B0604020202020204" pitchFamily="34" charset="0"/>
                <a:cs typeface="Arial" panose="020B0604020202020204" pitchFamily="34" charset="0"/>
              </a:rPr>
              <a:t> pathways. These significant functional modules play pivotal roles in the control of energy metabolism, including fatty acid oxidation and glycolysis. Meanwhile, significant functional modules were involved in cardiac function pathways, including adrenergic </a:t>
            </a:r>
            <a:r>
              <a:rPr lang="en-US" altLang="en-US" sz="2300" dirty="0" err="1">
                <a:solidFill>
                  <a:prstClr val="black"/>
                </a:solidFill>
                <a:latin typeface="Arial" panose="020B0604020202020204" pitchFamily="34" charset="0"/>
                <a:cs typeface="Arial" panose="020B0604020202020204" pitchFamily="34" charset="0"/>
              </a:rPr>
              <a:t>signalling</a:t>
            </a:r>
            <a:r>
              <a:rPr lang="en-US" altLang="en-US" sz="2300" dirty="0">
                <a:solidFill>
                  <a:prstClr val="black"/>
                </a:solidFill>
                <a:latin typeface="Arial" panose="020B0604020202020204" pitchFamily="34" charset="0"/>
                <a:cs typeface="Arial" panose="020B0604020202020204" pitchFamily="34" charset="0"/>
              </a:rPr>
              <a:t> in cardiomyocytes and calcium </a:t>
            </a:r>
            <a:r>
              <a:rPr lang="en-US" altLang="en-US" sz="2300" dirty="0" err="1">
                <a:solidFill>
                  <a:prstClr val="black"/>
                </a:solidFill>
                <a:latin typeface="Arial" panose="020B0604020202020204" pitchFamily="34" charset="0"/>
                <a:cs typeface="Arial" panose="020B0604020202020204" pitchFamily="34" charset="0"/>
              </a:rPr>
              <a:t>signalling</a:t>
            </a:r>
            <a:r>
              <a:rPr lang="en-US" altLang="en-US" sz="2300" dirty="0">
                <a:solidFill>
                  <a:prstClr val="black"/>
                </a:solidFill>
                <a:latin typeface="Arial" panose="020B0604020202020204" pitchFamily="34" charset="0"/>
                <a:cs typeface="Arial" panose="020B0604020202020204" pitchFamily="34" charset="0"/>
              </a:rPr>
              <a:t> pathway.</a:t>
            </a:r>
          </a:p>
          <a:p>
            <a:pPr algn="just" defTabSz="3545042" eaLnBrk="1" fontAlgn="auto" hangingPunct="1">
              <a:spcBef>
                <a:spcPts val="0"/>
              </a:spcBef>
              <a:spcAft>
                <a:spcPts val="0"/>
              </a:spcAft>
            </a:pPr>
            <a:r>
              <a:rPr lang="en-US" altLang="en-US" sz="2300" b="1" dirty="0">
                <a:solidFill>
                  <a:prstClr val="black"/>
                </a:solidFill>
                <a:latin typeface="Arial" panose="020B0604020202020204" pitchFamily="34" charset="0"/>
                <a:cs typeface="Arial" panose="020B0604020202020204" pitchFamily="34" charset="0"/>
              </a:rPr>
              <a:t>Conclusion: </a:t>
            </a:r>
            <a:r>
              <a:rPr lang="en-US" altLang="en-US" sz="2300" dirty="0">
                <a:solidFill>
                  <a:prstClr val="black"/>
                </a:solidFill>
                <a:latin typeface="Arial" panose="020B0604020202020204" pitchFamily="34" charset="0"/>
                <a:cs typeface="Arial" panose="020B0604020202020204" pitchFamily="34" charset="0"/>
              </a:rPr>
              <a:t>Integrative analysis of transcriptome and proteome provides new insights into pathogenesis of AMI. Top-ranked feature genes can be candidate biomarkers of AMI. Our study identified significant functional modules that regulate important energy metabolism and cardiac function in AMI development.</a:t>
            </a:r>
          </a:p>
        </p:txBody>
      </p:sp>
      <p:sp>
        <p:nvSpPr>
          <p:cNvPr id="90" name="Shape 154"/>
          <p:cNvSpPr/>
          <p:nvPr/>
        </p:nvSpPr>
        <p:spPr>
          <a:xfrm>
            <a:off x="12520744" y="24615237"/>
            <a:ext cx="7997470" cy="885140"/>
          </a:xfrm>
          <a:prstGeom prst="rect">
            <a:avLst/>
          </a:prstGeom>
          <a:ln w="12700">
            <a:miter lim="400000"/>
          </a:ln>
          <a:extLst>
            <a:ext uri="{C572A759-6A51-4108-AA02-DFA0A04FC94B}">
              <ma14:wrappingTextBoxFlag xmlns:ma14="http://schemas.microsoft.com/office/mac/drawingml/2011/main" xmlns="" val="1"/>
            </a:ext>
          </a:extLst>
        </p:spPr>
        <p:txBody>
          <a:bodyPr lIns="138477" tIns="138477" rIns="138477" bIns="138477" anchor="ctr"/>
          <a:lstStyle>
            <a:lvl1pPr algn="l">
              <a:defRPr sz="1000" b="1">
                <a:latin typeface="Times New Roman"/>
                <a:ea typeface="Times New Roman"/>
                <a:cs typeface="Times New Roman"/>
                <a:sym typeface="Times New Roman"/>
              </a:defRPr>
            </a:lvl1pPr>
          </a:lstStyle>
          <a:p>
            <a:pPr marL="369285" indent="-369285" defTabSz="1772754" eaLnBrk="1" fontAlgn="auto" hangingPunct="1">
              <a:spcBef>
                <a:spcPts val="0"/>
              </a:spcBef>
              <a:spcAft>
                <a:spcPts val="0"/>
              </a:spcAft>
              <a:buFont typeface="Wingdings" pitchFamily="2" charset="2"/>
              <a:buChar char="Ø"/>
            </a:pPr>
            <a:r>
              <a:rPr lang="en-US" sz="3200" b="0" dirty="0">
                <a:solidFill>
                  <a:prstClr val="black"/>
                </a:solidFill>
                <a:latin typeface="Arial" panose="020B0604020202020204" pitchFamily="34" charset="0"/>
                <a:ea typeface="+mj-ea"/>
                <a:cs typeface="Arial" panose="020B0604020202020204" pitchFamily="34" charset="0"/>
              </a:rPr>
              <a:t>Feature gene expression on mRNA level </a:t>
            </a:r>
            <a:endParaRPr sz="3200" b="0" dirty="0">
              <a:solidFill>
                <a:prstClr val="black"/>
              </a:solidFill>
              <a:latin typeface="Arial" panose="020B0604020202020204" pitchFamily="34" charset="0"/>
              <a:ea typeface="+mj-ea"/>
              <a:cs typeface="Arial" panose="020B0604020202020204" pitchFamily="34" charset="0"/>
            </a:endParaRPr>
          </a:p>
        </p:txBody>
      </p:sp>
      <p:sp>
        <p:nvSpPr>
          <p:cNvPr id="91" name="Shape 154"/>
          <p:cNvSpPr/>
          <p:nvPr/>
        </p:nvSpPr>
        <p:spPr>
          <a:xfrm>
            <a:off x="24283355" y="4422293"/>
            <a:ext cx="8483187" cy="1303737"/>
          </a:xfrm>
          <a:prstGeom prst="rect">
            <a:avLst/>
          </a:prstGeom>
          <a:ln w="12700">
            <a:miter lim="400000"/>
          </a:ln>
          <a:extLst>
            <a:ext uri="{C572A759-6A51-4108-AA02-DFA0A04FC94B}">
              <ma14:wrappingTextBoxFlag xmlns:ma14="http://schemas.microsoft.com/office/mac/drawingml/2011/main" xmlns="" val="1"/>
            </a:ext>
          </a:extLst>
        </p:spPr>
        <p:txBody>
          <a:bodyPr lIns="138477" tIns="138477" rIns="138477" bIns="138477" anchor="ctr"/>
          <a:lstStyle>
            <a:lvl1pPr algn="l">
              <a:defRPr sz="1000" b="1">
                <a:latin typeface="Times New Roman"/>
                <a:ea typeface="Times New Roman"/>
                <a:cs typeface="Times New Roman"/>
                <a:sym typeface="Times New Roman"/>
              </a:defRPr>
            </a:lvl1pPr>
          </a:lstStyle>
          <a:p>
            <a:pPr marL="369285" indent="-369285" defTabSz="1772754" eaLnBrk="1" fontAlgn="auto" hangingPunct="1">
              <a:spcBef>
                <a:spcPts val="0"/>
              </a:spcBef>
              <a:spcAft>
                <a:spcPts val="0"/>
              </a:spcAft>
              <a:buFont typeface="Wingdings" pitchFamily="2" charset="2"/>
              <a:buChar char="Ø"/>
            </a:pPr>
            <a:r>
              <a:rPr lang="en-US" sz="3200" b="0" dirty="0">
                <a:solidFill>
                  <a:prstClr val="black"/>
                </a:solidFill>
                <a:latin typeface="Arial" panose="020B0604020202020204" pitchFamily="34" charset="0"/>
                <a:ea typeface="+mj-ea"/>
                <a:cs typeface="Arial" panose="020B0604020202020204" pitchFamily="34" charset="0"/>
              </a:rPr>
              <a:t>Feature </a:t>
            </a:r>
            <a:r>
              <a:rPr lang="en-US" altLang="zh-CN" sz="3200" b="0" dirty="0">
                <a:solidFill>
                  <a:prstClr val="black"/>
                </a:solidFill>
                <a:latin typeface="Arial" panose="020B0604020202020204" pitchFamily="34" charset="0"/>
                <a:ea typeface="宋体" panose="02010600030101010101" pitchFamily="2" charset="-122"/>
                <a:cs typeface="Arial" panose="020B0604020202020204" pitchFamily="34" charset="0"/>
              </a:rPr>
              <a:t>gene</a:t>
            </a:r>
            <a:r>
              <a:rPr lang="en-US" sz="3200" b="0" dirty="0">
                <a:solidFill>
                  <a:prstClr val="black"/>
                </a:solidFill>
                <a:latin typeface="Arial" panose="020B0604020202020204" pitchFamily="34" charset="0"/>
                <a:ea typeface="+mj-ea"/>
                <a:cs typeface="Arial" panose="020B0604020202020204" pitchFamily="34" charset="0"/>
              </a:rPr>
              <a:t> expression on protein level </a:t>
            </a:r>
            <a:endParaRPr sz="3200" b="0" dirty="0">
              <a:solidFill>
                <a:prstClr val="black"/>
              </a:solidFill>
              <a:latin typeface="Arial" panose="020B0604020202020204" pitchFamily="34" charset="0"/>
              <a:ea typeface="+mj-ea"/>
              <a:cs typeface="Arial" panose="020B0604020202020204" pitchFamily="34" charset="0"/>
            </a:endParaRPr>
          </a:p>
        </p:txBody>
      </p:sp>
      <p:graphicFrame>
        <p:nvGraphicFramePr>
          <p:cNvPr id="93" name="表格 92"/>
          <p:cNvGraphicFramePr>
            <a:graphicFrameLocks noGrp="1"/>
          </p:cNvGraphicFramePr>
          <p:nvPr>
            <p:extLst>
              <p:ext uri="{D42A27DB-BD31-4B8C-83A1-F6EECF244321}">
                <p14:modId xmlns:p14="http://schemas.microsoft.com/office/powerpoint/2010/main" val="1366424357"/>
              </p:ext>
            </p:extLst>
          </p:nvPr>
        </p:nvGraphicFramePr>
        <p:xfrm>
          <a:off x="36103080" y="6842881"/>
          <a:ext cx="10829094" cy="8657120"/>
        </p:xfrm>
        <a:graphic>
          <a:graphicData uri="http://schemas.openxmlformats.org/drawingml/2006/table">
            <a:tbl>
              <a:tblPr firstRow="1" bandRow="1"/>
              <a:tblGrid>
                <a:gridCol w="1804849">
                  <a:extLst>
                    <a:ext uri="{9D8B030D-6E8A-4147-A177-3AD203B41FA5}">
                      <a16:colId xmlns:a16="http://schemas.microsoft.com/office/drawing/2014/main" val="3392466662"/>
                    </a:ext>
                  </a:extLst>
                </a:gridCol>
                <a:gridCol w="1804849">
                  <a:extLst>
                    <a:ext uri="{9D8B030D-6E8A-4147-A177-3AD203B41FA5}">
                      <a16:colId xmlns:a16="http://schemas.microsoft.com/office/drawing/2014/main" val="3220685491"/>
                    </a:ext>
                  </a:extLst>
                </a:gridCol>
                <a:gridCol w="1804849">
                  <a:extLst>
                    <a:ext uri="{9D8B030D-6E8A-4147-A177-3AD203B41FA5}">
                      <a16:colId xmlns:a16="http://schemas.microsoft.com/office/drawing/2014/main" val="2629666437"/>
                    </a:ext>
                  </a:extLst>
                </a:gridCol>
                <a:gridCol w="1804849">
                  <a:extLst>
                    <a:ext uri="{9D8B030D-6E8A-4147-A177-3AD203B41FA5}">
                      <a16:colId xmlns:a16="http://schemas.microsoft.com/office/drawing/2014/main" val="1237285002"/>
                    </a:ext>
                  </a:extLst>
                </a:gridCol>
                <a:gridCol w="1804849">
                  <a:extLst>
                    <a:ext uri="{9D8B030D-6E8A-4147-A177-3AD203B41FA5}">
                      <a16:colId xmlns:a16="http://schemas.microsoft.com/office/drawing/2014/main" val="4277831666"/>
                    </a:ext>
                  </a:extLst>
                </a:gridCol>
                <a:gridCol w="1804849">
                  <a:extLst>
                    <a:ext uri="{9D8B030D-6E8A-4147-A177-3AD203B41FA5}">
                      <a16:colId xmlns:a16="http://schemas.microsoft.com/office/drawing/2014/main" val="530224754"/>
                    </a:ext>
                  </a:extLst>
                </a:gridCol>
              </a:tblGrid>
              <a:tr h="734060">
                <a:tc>
                  <a:txBody>
                    <a:bodyPr/>
                    <a:lstStyle>
                      <a:lvl1pPr marL="0" algn="l" defTabSz="457200" rtl="0" eaLnBrk="1" latinLnBrk="0" hangingPunct="1">
                        <a:defRPr sz="1800" b="1" kern="1200">
                          <a:solidFill>
                            <a:schemeClr val="lt1"/>
                          </a:solidFill>
                          <a:latin typeface="等线" panose="020F0502020204030204"/>
                        </a:defRPr>
                      </a:lvl1pPr>
                      <a:lvl2pPr marL="457200" algn="l" defTabSz="457200" rtl="0" eaLnBrk="1" latinLnBrk="0" hangingPunct="1">
                        <a:defRPr sz="1800" b="1" kern="1200">
                          <a:solidFill>
                            <a:schemeClr val="lt1"/>
                          </a:solidFill>
                          <a:latin typeface="等线" panose="020F0502020204030204"/>
                        </a:defRPr>
                      </a:lvl2pPr>
                      <a:lvl3pPr marL="914400" algn="l" defTabSz="457200" rtl="0" eaLnBrk="1" latinLnBrk="0" hangingPunct="1">
                        <a:defRPr sz="1800" b="1" kern="1200">
                          <a:solidFill>
                            <a:schemeClr val="lt1"/>
                          </a:solidFill>
                          <a:latin typeface="等线" panose="020F0502020204030204"/>
                        </a:defRPr>
                      </a:lvl3pPr>
                      <a:lvl4pPr marL="1371600" algn="l" defTabSz="457200" rtl="0" eaLnBrk="1" latinLnBrk="0" hangingPunct="1">
                        <a:defRPr sz="1800" b="1" kern="1200">
                          <a:solidFill>
                            <a:schemeClr val="lt1"/>
                          </a:solidFill>
                          <a:latin typeface="等线" panose="020F0502020204030204"/>
                        </a:defRPr>
                      </a:lvl4pPr>
                      <a:lvl5pPr marL="1828800" algn="l" defTabSz="457200" rtl="0" eaLnBrk="1" latinLnBrk="0" hangingPunct="1">
                        <a:defRPr sz="1800" b="1" kern="1200">
                          <a:solidFill>
                            <a:schemeClr val="lt1"/>
                          </a:solidFill>
                          <a:latin typeface="等线" panose="020F0502020204030204"/>
                        </a:defRPr>
                      </a:lvl5pPr>
                      <a:lvl6pPr marL="2286000" algn="l" defTabSz="457200" rtl="0" eaLnBrk="1" latinLnBrk="0" hangingPunct="1">
                        <a:defRPr sz="1800" b="1" kern="1200">
                          <a:solidFill>
                            <a:schemeClr val="lt1"/>
                          </a:solidFill>
                          <a:latin typeface="等线" panose="020F0502020204030204"/>
                        </a:defRPr>
                      </a:lvl6pPr>
                      <a:lvl7pPr marL="2743200" algn="l" defTabSz="457200" rtl="0" eaLnBrk="1" latinLnBrk="0" hangingPunct="1">
                        <a:defRPr sz="1800" b="1" kern="1200">
                          <a:solidFill>
                            <a:schemeClr val="lt1"/>
                          </a:solidFill>
                          <a:latin typeface="等线" panose="020F0502020204030204"/>
                        </a:defRPr>
                      </a:lvl7pPr>
                      <a:lvl8pPr marL="3200400" algn="l" defTabSz="457200" rtl="0" eaLnBrk="1" latinLnBrk="0" hangingPunct="1">
                        <a:defRPr sz="1800" b="1" kern="1200">
                          <a:solidFill>
                            <a:schemeClr val="lt1"/>
                          </a:solidFill>
                          <a:latin typeface="等线" panose="020F0502020204030204"/>
                        </a:defRPr>
                      </a:lvl8pPr>
                      <a:lvl9pPr marL="3657600" algn="l" defTabSz="457200" rtl="0" eaLnBrk="1" latinLnBrk="0" hangingPunct="1">
                        <a:defRPr sz="1800" b="1" kern="1200">
                          <a:solidFill>
                            <a:schemeClr val="lt1"/>
                          </a:solidFill>
                          <a:latin typeface="等线" panose="020F0502020204030204"/>
                        </a:defRPr>
                      </a:lvl9pPr>
                    </a:lstStyle>
                    <a:p>
                      <a:pPr algn="ctr" fontAlgn="b"/>
                      <a:r>
                        <a:rPr lang="en-US" sz="1600" b="1"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ENTREZ ID</a:t>
                      </a:r>
                    </a:p>
                  </a:txBody>
                  <a:tcPr marL="7693" marR="7693" marT="7693"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b="1" kern="1200">
                          <a:solidFill>
                            <a:schemeClr val="lt1"/>
                          </a:solidFill>
                          <a:latin typeface="等线" panose="020F0502020204030204"/>
                        </a:defRPr>
                      </a:lvl1pPr>
                      <a:lvl2pPr marL="457200" algn="l" defTabSz="457200" rtl="0" eaLnBrk="1" latinLnBrk="0" hangingPunct="1">
                        <a:defRPr sz="1800" b="1" kern="1200">
                          <a:solidFill>
                            <a:schemeClr val="lt1"/>
                          </a:solidFill>
                          <a:latin typeface="等线" panose="020F0502020204030204"/>
                        </a:defRPr>
                      </a:lvl2pPr>
                      <a:lvl3pPr marL="914400" algn="l" defTabSz="457200" rtl="0" eaLnBrk="1" latinLnBrk="0" hangingPunct="1">
                        <a:defRPr sz="1800" b="1" kern="1200">
                          <a:solidFill>
                            <a:schemeClr val="lt1"/>
                          </a:solidFill>
                          <a:latin typeface="等线" panose="020F0502020204030204"/>
                        </a:defRPr>
                      </a:lvl3pPr>
                      <a:lvl4pPr marL="1371600" algn="l" defTabSz="457200" rtl="0" eaLnBrk="1" latinLnBrk="0" hangingPunct="1">
                        <a:defRPr sz="1800" b="1" kern="1200">
                          <a:solidFill>
                            <a:schemeClr val="lt1"/>
                          </a:solidFill>
                          <a:latin typeface="等线" panose="020F0502020204030204"/>
                        </a:defRPr>
                      </a:lvl4pPr>
                      <a:lvl5pPr marL="1828800" algn="l" defTabSz="457200" rtl="0" eaLnBrk="1" latinLnBrk="0" hangingPunct="1">
                        <a:defRPr sz="1800" b="1" kern="1200">
                          <a:solidFill>
                            <a:schemeClr val="lt1"/>
                          </a:solidFill>
                          <a:latin typeface="等线" panose="020F0502020204030204"/>
                        </a:defRPr>
                      </a:lvl5pPr>
                      <a:lvl6pPr marL="2286000" algn="l" defTabSz="457200" rtl="0" eaLnBrk="1" latinLnBrk="0" hangingPunct="1">
                        <a:defRPr sz="1800" b="1" kern="1200">
                          <a:solidFill>
                            <a:schemeClr val="lt1"/>
                          </a:solidFill>
                          <a:latin typeface="等线" panose="020F0502020204030204"/>
                        </a:defRPr>
                      </a:lvl6pPr>
                      <a:lvl7pPr marL="2743200" algn="l" defTabSz="457200" rtl="0" eaLnBrk="1" latinLnBrk="0" hangingPunct="1">
                        <a:defRPr sz="1800" b="1" kern="1200">
                          <a:solidFill>
                            <a:schemeClr val="lt1"/>
                          </a:solidFill>
                          <a:latin typeface="等线" panose="020F0502020204030204"/>
                        </a:defRPr>
                      </a:lvl7pPr>
                      <a:lvl8pPr marL="3200400" algn="l" defTabSz="457200" rtl="0" eaLnBrk="1" latinLnBrk="0" hangingPunct="1">
                        <a:defRPr sz="1800" b="1" kern="1200">
                          <a:solidFill>
                            <a:schemeClr val="lt1"/>
                          </a:solidFill>
                          <a:latin typeface="等线" panose="020F0502020204030204"/>
                        </a:defRPr>
                      </a:lvl8pPr>
                      <a:lvl9pPr marL="3657600" algn="l" defTabSz="457200" rtl="0" eaLnBrk="1" latinLnBrk="0" hangingPunct="1">
                        <a:defRPr sz="1800" b="1" kern="1200">
                          <a:solidFill>
                            <a:schemeClr val="lt1"/>
                          </a:solidFill>
                          <a:latin typeface="等线" panose="020F0502020204030204"/>
                        </a:defRPr>
                      </a:lvl9pPr>
                    </a:lstStyle>
                    <a:p>
                      <a:pPr algn="ctr" fontAlgn="b"/>
                      <a:r>
                        <a:rPr lang="en-US" sz="1600" b="1"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Gene symbol</a:t>
                      </a:r>
                    </a:p>
                  </a:txBody>
                  <a:tcPr marL="7693" marR="7693" marT="7693"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b="1" kern="1200">
                          <a:solidFill>
                            <a:schemeClr val="lt1"/>
                          </a:solidFill>
                          <a:latin typeface="等线" panose="020F0502020204030204"/>
                        </a:defRPr>
                      </a:lvl1pPr>
                      <a:lvl2pPr marL="457200" algn="l" defTabSz="457200" rtl="0" eaLnBrk="1" latinLnBrk="0" hangingPunct="1">
                        <a:defRPr sz="1800" b="1" kern="1200">
                          <a:solidFill>
                            <a:schemeClr val="lt1"/>
                          </a:solidFill>
                          <a:latin typeface="等线" panose="020F0502020204030204"/>
                        </a:defRPr>
                      </a:lvl2pPr>
                      <a:lvl3pPr marL="914400" algn="l" defTabSz="457200" rtl="0" eaLnBrk="1" latinLnBrk="0" hangingPunct="1">
                        <a:defRPr sz="1800" b="1" kern="1200">
                          <a:solidFill>
                            <a:schemeClr val="lt1"/>
                          </a:solidFill>
                          <a:latin typeface="等线" panose="020F0502020204030204"/>
                        </a:defRPr>
                      </a:lvl3pPr>
                      <a:lvl4pPr marL="1371600" algn="l" defTabSz="457200" rtl="0" eaLnBrk="1" latinLnBrk="0" hangingPunct="1">
                        <a:defRPr sz="1800" b="1" kern="1200">
                          <a:solidFill>
                            <a:schemeClr val="lt1"/>
                          </a:solidFill>
                          <a:latin typeface="等线" panose="020F0502020204030204"/>
                        </a:defRPr>
                      </a:lvl4pPr>
                      <a:lvl5pPr marL="1828800" algn="l" defTabSz="457200" rtl="0" eaLnBrk="1" latinLnBrk="0" hangingPunct="1">
                        <a:defRPr sz="1800" b="1" kern="1200">
                          <a:solidFill>
                            <a:schemeClr val="lt1"/>
                          </a:solidFill>
                          <a:latin typeface="等线" panose="020F0502020204030204"/>
                        </a:defRPr>
                      </a:lvl5pPr>
                      <a:lvl6pPr marL="2286000" algn="l" defTabSz="457200" rtl="0" eaLnBrk="1" latinLnBrk="0" hangingPunct="1">
                        <a:defRPr sz="1800" b="1" kern="1200">
                          <a:solidFill>
                            <a:schemeClr val="lt1"/>
                          </a:solidFill>
                          <a:latin typeface="等线" panose="020F0502020204030204"/>
                        </a:defRPr>
                      </a:lvl6pPr>
                      <a:lvl7pPr marL="2743200" algn="l" defTabSz="457200" rtl="0" eaLnBrk="1" latinLnBrk="0" hangingPunct="1">
                        <a:defRPr sz="1800" b="1" kern="1200">
                          <a:solidFill>
                            <a:schemeClr val="lt1"/>
                          </a:solidFill>
                          <a:latin typeface="等线" panose="020F0502020204030204"/>
                        </a:defRPr>
                      </a:lvl7pPr>
                      <a:lvl8pPr marL="3200400" algn="l" defTabSz="457200" rtl="0" eaLnBrk="1" latinLnBrk="0" hangingPunct="1">
                        <a:defRPr sz="1800" b="1" kern="1200">
                          <a:solidFill>
                            <a:schemeClr val="lt1"/>
                          </a:solidFill>
                          <a:latin typeface="等线" panose="020F0502020204030204"/>
                        </a:defRPr>
                      </a:lvl8pPr>
                      <a:lvl9pPr marL="3657600" algn="l" defTabSz="457200" rtl="0" eaLnBrk="1" latinLnBrk="0" hangingPunct="1">
                        <a:defRPr sz="1800" b="1" kern="1200">
                          <a:solidFill>
                            <a:schemeClr val="lt1"/>
                          </a:solidFill>
                          <a:latin typeface="等线" panose="020F0502020204030204"/>
                        </a:defRPr>
                      </a:lvl9pPr>
                    </a:lstStyle>
                    <a:p>
                      <a:pPr algn="ctr" fontAlgn="b"/>
                      <a:r>
                        <a:rPr lang="en-US" sz="1600" b="1"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      mRNA level     </a:t>
                      </a:r>
                      <a:r>
                        <a:rPr lang="en-US" altLang="zh-CN" sz="1600" b="1"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mean expression                                                           </a:t>
                      </a:r>
                      <a:r>
                        <a:rPr lang="en-US" sz="1600" b="1"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     </a:t>
                      </a:r>
                    </a:p>
                  </a:txBody>
                  <a:tcPr marL="7693" marR="7693" marT="7693"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lvl1pPr marL="0" algn="l" defTabSz="457200" rtl="0" eaLnBrk="1" latinLnBrk="0" hangingPunct="1">
                        <a:defRPr sz="1800" b="1" kern="1200">
                          <a:solidFill>
                            <a:schemeClr val="lt1"/>
                          </a:solidFill>
                          <a:latin typeface="等线" panose="020F0502020204030204"/>
                        </a:defRPr>
                      </a:lvl1pPr>
                      <a:lvl2pPr marL="457200" algn="l" defTabSz="457200" rtl="0" eaLnBrk="1" latinLnBrk="0" hangingPunct="1">
                        <a:defRPr sz="1800" b="1" kern="1200">
                          <a:solidFill>
                            <a:schemeClr val="lt1"/>
                          </a:solidFill>
                          <a:latin typeface="等线" panose="020F0502020204030204"/>
                        </a:defRPr>
                      </a:lvl2pPr>
                      <a:lvl3pPr marL="914400" algn="l" defTabSz="457200" rtl="0" eaLnBrk="1" latinLnBrk="0" hangingPunct="1">
                        <a:defRPr sz="1800" b="1" kern="1200">
                          <a:solidFill>
                            <a:schemeClr val="lt1"/>
                          </a:solidFill>
                          <a:latin typeface="等线" panose="020F0502020204030204"/>
                        </a:defRPr>
                      </a:lvl3pPr>
                      <a:lvl4pPr marL="1371600" algn="l" defTabSz="457200" rtl="0" eaLnBrk="1" latinLnBrk="0" hangingPunct="1">
                        <a:defRPr sz="1800" b="1" kern="1200">
                          <a:solidFill>
                            <a:schemeClr val="lt1"/>
                          </a:solidFill>
                          <a:latin typeface="等线" panose="020F0502020204030204"/>
                        </a:defRPr>
                      </a:lvl4pPr>
                      <a:lvl5pPr marL="1828800" algn="l" defTabSz="457200" rtl="0" eaLnBrk="1" latinLnBrk="0" hangingPunct="1">
                        <a:defRPr sz="1800" b="1" kern="1200">
                          <a:solidFill>
                            <a:schemeClr val="lt1"/>
                          </a:solidFill>
                          <a:latin typeface="等线" panose="020F0502020204030204"/>
                        </a:defRPr>
                      </a:lvl5pPr>
                      <a:lvl6pPr marL="2286000" algn="l" defTabSz="457200" rtl="0" eaLnBrk="1" latinLnBrk="0" hangingPunct="1">
                        <a:defRPr sz="1800" b="1" kern="1200">
                          <a:solidFill>
                            <a:schemeClr val="lt1"/>
                          </a:solidFill>
                          <a:latin typeface="等线" panose="020F0502020204030204"/>
                        </a:defRPr>
                      </a:lvl6pPr>
                      <a:lvl7pPr marL="2743200" algn="l" defTabSz="457200" rtl="0" eaLnBrk="1" latinLnBrk="0" hangingPunct="1">
                        <a:defRPr sz="1800" b="1" kern="1200">
                          <a:solidFill>
                            <a:schemeClr val="lt1"/>
                          </a:solidFill>
                          <a:latin typeface="等线" panose="020F0502020204030204"/>
                        </a:defRPr>
                      </a:lvl7pPr>
                      <a:lvl8pPr marL="3200400" algn="l" defTabSz="457200" rtl="0" eaLnBrk="1" latinLnBrk="0" hangingPunct="1">
                        <a:defRPr sz="1800" b="1" kern="1200">
                          <a:solidFill>
                            <a:schemeClr val="lt1"/>
                          </a:solidFill>
                          <a:latin typeface="等线" panose="020F0502020204030204"/>
                        </a:defRPr>
                      </a:lvl8pPr>
                      <a:lvl9pPr marL="3657600" algn="l" defTabSz="457200" rtl="0" eaLnBrk="1" latinLnBrk="0" hangingPunct="1">
                        <a:defRPr sz="1800" b="1" kern="1200">
                          <a:solidFill>
                            <a:schemeClr val="lt1"/>
                          </a:solidFill>
                          <a:latin typeface="等线" panose="020F0502020204030204"/>
                        </a:defRPr>
                      </a:lvl9pPr>
                    </a:lstStyle>
                    <a:p>
                      <a:pPr algn="ctr" fontAlgn="b"/>
                      <a:r>
                        <a:rPr lang="en-US" altLang="zh-CN" sz="1600" b="1"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    Protein level         mean expression</a:t>
                      </a:r>
                      <a:endParaRPr lang="en-US" sz="1600" b="1"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7693" marR="7693" marT="7693"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extLst>
                  <a:ext uri="{0D108BD9-81ED-4DB2-BD59-A6C34878D82A}">
                    <a16:rowId xmlns:a16="http://schemas.microsoft.com/office/drawing/2014/main" val="3880361148"/>
                  </a:ext>
                </a:extLst>
              </a:tr>
              <a:tr h="264102">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89803</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Sfrp4</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Yes</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4.262587</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7049434"/>
                  </a:ext>
                </a:extLst>
              </a:tr>
              <a:tr h="264102">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296358</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Matn4</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Yes</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3.681324</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49152746"/>
                  </a:ext>
                </a:extLst>
              </a:tr>
              <a:tr h="264102">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25471</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Kcne1</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Yes</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3.462478</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0353016"/>
                  </a:ext>
                </a:extLst>
              </a:tr>
              <a:tr h="264102">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24367</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Fgg</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Yes</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8.355622</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1652129"/>
                  </a:ext>
                </a:extLst>
              </a:tr>
              <a:tr h="264102">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314654</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Myo1f</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Yes</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3.049494</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42684364"/>
                  </a:ext>
                </a:extLst>
              </a:tr>
              <a:tr h="264102">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282821</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Has1</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Yes</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4.027679</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4933973"/>
                  </a:ext>
                </a:extLst>
              </a:tr>
              <a:tr h="264102">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83575</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Cpz</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Yes</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5.89138</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0173050"/>
                  </a:ext>
                </a:extLst>
              </a:tr>
              <a:tr h="264102">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24213</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Atp1a3</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Yes</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3.935509</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50421509"/>
                  </a:ext>
                </a:extLst>
              </a:tr>
              <a:tr h="264102">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289780</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Ddx56</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Yes</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2.955882</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8508012"/>
                  </a:ext>
                </a:extLst>
              </a:tr>
              <a:tr h="264102">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310552</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Sfrp2</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Yes</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6.743997</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0585745"/>
                  </a:ext>
                </a:extLst>
              </a:tr>
              <a:tr h="264102">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113931</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Prrx2</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Yes</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3.754717</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17171062"/>
                  </a:ext>
                </a:extLst>
              </a:tr>
              <a:tr h="264102">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83467</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Slit3</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Yes</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3.646652</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0838576"/>
                  </a:ext>
                </a:extLst>
              </a:tr>
              <a:tr h="264102">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304581</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Tmem119</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Yes</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3.608598</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6465369"/>
                  </a:ext>
                </a:extLst>
              </a:tr>
              <a:tr h="264102">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296616</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Cercam</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Yes</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4.386547</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06437802"/>
                  </a:ext>
                </a:extLst>
              </a:tr>
              <a:tr h="264102">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304960</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Olfml2b</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Yes</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4.356032</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29864956"/>
                  </a:ext>
                </a:extLst>
              </a:tr>
              <a:tr h="264102">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689108</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Slc25a31</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Yes</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8.970983</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8630485"/>
                  </a:ext>
                </a:extLst>
              </a:tr>
              <a:tr h="264102">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29213</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Tubb4a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Yes</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8.821194</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3411903"/>
                  </a:ext>
                </a:extLst>
              </a:tr>
              <a:tr h="264102">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315324</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Krt78</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Yes</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5.325644</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161520"/>
                  </a:ext>
                </a:extLst>
              </a:tr>
              <a:tr h="264102">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685672</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Krt78</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Yes</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5.325644</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97950613"/>
                  </a:ext>
                </a:extLst>
              </a:tr>
              <a:tr h="264102">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259233</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Gpx6</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Yes</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11.76463</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53762350"/>
                  </a:ext>
                </a:extLst>
              </a:tr>
              <a:tr h="264102">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290721</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LOC290721</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Yes</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9.196546</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9354910"/>
                  </a:ext>
                </a:extLst>
              </a:tr>
              <a:tr h="264102">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291065</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RGD1564781</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Yes</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9.196546</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27219902"/>
                  </a:ext>
                </a:extLst>
              </a:tr>
              <a:tr h="264102">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297826</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LOC297826</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Yes</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9.196546</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07087956"/>
                  </a:ext>
                </a:extLst>
              </a:tr>
              <a:tr h="264102">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501727</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LOC501727</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Yes</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9.196546</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11063362"/>
                  </a:ext>
                </a:extLst>
              </a:tr>
              <a:tr h="264102">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688456</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LOC688456</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Yes</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9.196546</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5037393"/>
                  </a:ext>
                </a:extLst>
              </a:tr>
              <a:tr h="264102">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688509</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Eno1-ps1</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Yes</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9.196546</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0986183"/>
                  </a:ext>
                </a:extLst>
              </a:tr>
              <a:tr h="264102">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24587</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err="1">
                          <a:solidFill>
                            <a:srgbClr val="000000"/>
                          </a:solidFill>
                          <a:effectLst/>
                          <a:latin typeface="Arial" panose="020B0604020202020204" pitchFamily="34" charset="0"/>
                          <a:ea typeface="等线" panose="02010600030101010101" pitchFamily="2" charset="-122"/>
                          <a:cs typeface="Arial" panose="020B0604020202020204" pitchFamily="34" charset="0"/>
                        </a:rPr>
                        <a:t>Nefh</a:t>
                      </a:r>
                      <a:endPar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Yes</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6.83678</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57031187"/>
                  </a:ext>
                </a:extLst>
              </a:tr>
              <a:tr h="264102">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365654</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LOC365654</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Yes</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15.26386</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39655077"/>
                  </a:ext>
                </a:extLst>
              </a:tr>
              <a:tr h="264102">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302948</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err="1">
                          <a:solidFill>
                            <a:srgbClr val="000000"/>
                          </a:solidFill>
                          <a:effectLst/>
                          <a:latin typeface="Arial" panose="020B0604020202020204" pitchFamily="34" charset="0"/>
                          <a:ea typeface="等线" panose="02010600030101010101" pitchFamily="2" charset="-122"/>
                          <a:cs typeface="Arial" panose="020B0604020202020204" pitchFamily="34" charset="0"/>
                        </a:rPr>
                        <a:t>Srl</a:t>
                      </a:r>
                      <a:endPar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Yes</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10.92162</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2005589"/>
                  </a:ext>
                </a:extLst>
              </a:tr>
              <a:tr h="264102">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26198</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COX2</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NA</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Yes</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等线" panose="020F0502020204030204"/>
                        </a:defRPr>
                      </a:lvl1pPr>
                      <a:lvl2pPr marL="457200" algn="l" defTabSz="457200" rtl="0" eaLnBrk="1" latinLnBrk="0" hangingPunct="1">
                        <a:defRPr sz="1800" kern="1200">
                          <a:solidFill>
                            <a:schemeClr val="dk1"/>
                          </a:solidFill>
                          <a:latin typeface="等线" panose="020F0502020204030204"/>
                        </a:defRPr>
                      </a:lvl2pPr>
                      <a:lvl3pPr marL="914400" algn="l" defTabSz="457200" rtl="0" eaLnBrk="1" latinLnBrk="0" hangingPunct="1">
                        <a:defRPr sz="1800" kern="1200">
                          <a:solidFill>
                            <a:schemeClr val="dk1"/>
                          </a:solidFill>
                          <a:latin typeface="等线" panose="020F0502020204030204"/>
                        </a:defRPr>
                      </a:lvl3pPr>
                      <a:lvl4pPr marL="1371600" algn="l" defTabSz="457200" rtl="0" eaLnBrk="1" latinLnBrk="0" hangingPunct="1">
                        <a:defRPr sz="1800" kern="1200">
                          <a:solidFill>
                            <a:schemeClr val="dk1"/>
                          </a:solidFill>
                          <a:latin typeface="等线" panose="020F0502020204030204"/>
                        </a:defRPr>
                      </a:lvl4pPr>
                      <a:lvl5pPr marL="1828800" algn="l" defTabSz="457200" rtl="0" eaLnBrk="1" latinLnBrk="0" hangingPunct="1">
                        <a:defRPr sz="1800" kern="1200">
                          <a:solidFill>
                            <a:schemeClr val="dk1"/>
                          </a:solidFill>
                          <a:latin typeface="等线" panose="020F0502020204030204"/>
                        </a:defRPr>
                      </a:lvl5pPr>
                      <a:lvl6pPr marL="2286000" algn="l" defTabSz="457200" rtl="0" eaLnBrk="1" latinLnBrk="0" hangingPunct="1">
                        <a:defRPr sz="1800" kern="1200">
                          <a:solidFill>
                            <a:schemeClr val="dk1"/>
                          </a:solidFill>
                          <a:latin typeface="等线" panose="020F0502020204030204"/>
                        </a:defRPr>
                      </a:lvl6pPr>
                      <a:lvl7pPr marL="2743200" algn="l" defTabSz="457200" rtl="0" eaLnBrk="1" latinLnBrk="0" hangingPunct="1">
                        <a:defRPr sz="1800" kern="1200">
                          <a:solidFill>
                            <a:schemeClr val="dk1"/>
                          </a:solidFill>
                          <a:latin typeface="等线" panose="020F0502020204030204"/>
                        </a:defRPr>
                      </a:lvl7pPr>
                      <a:lvl8pPr marL="3200400" algn="l" defTabSz="457200" rtl="0" eaLnBrk="1" latinLnBrk="0" hangingPunct="1">
                        <a:defRPr sz="1800" kern="1200">
                          <a:solidFill>
                            <a:schemeClr val="dk1"/>
                          </a:solidFill>
                          <a:latin typeface="等线" panose="020F0502020204030204"/>
                        </a:defRPr>
                      </a:lvl8pPr>
                      <a:lvl9pPr marL="3657600" algn="l" defTabSz="457200" rtl="0" eaLnBrk="1" latinLnBrk="0" hangingPunct="1">
                        <a:defRPr sz="1800" kern="1200">
                          <a:solidFill>
                            <a:schemeClr val="dk1"/>
                          </a:solidFill>
                          <a:latin typeface="等线" panose="020F0502020204030204"/>
                        </a:defRPr>
                      </a:lvl9pPr>
                    </a:lstStyle>
                    <a:p>
                      <a:pPr algn="ctr" fontAlgn="b"/>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9.948752</a:t>
                      </a:r>
                    </a:p>
                  </a:txBody>
                  <a:tcPr marL="7693" marR="7693" marT="769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84104963"/>
                  </a:ext>
                </a:extLst>
              </a:tr>
            </a:tbl>
          </a:graphicData>
        </a:graphic>
      </p:graphicFrame>
      <p:sp>
        <p:nvSpPr>
          <p:cNvPr id="135" name="Shape 154"/>
          <p:cNvSpPr/>
          <p:nvPr/>
        </p:nvSpPr>
        <p:spPr>
          <a:xfrm>
            <a:off x="12464786" y="15952043"/>
            <a:ext cx="8994290" cy="885140"/>
          </a:xfrm>
          <a:prstGeom prst="rect">
            <a:avLst/>
          </a:prstGeom>
          <a:ln w="12700">
            <a:miter lim="400000"/>
          </a:ln>
          <a:extLst>
            <a:ext uri="{C572A759-6A51-4108-AA02-DFA0A04FC94B}">
              <ma14:wrappingTextBoxFlag xmlns:ma14="http://schemas.microsoft.com/office/mac/drawingml/2011/main" xmlns="" val="1"/>
            </a:ext>
          </a:extLst>
        </p:spPr>
        <p:txBody>
          <a:bodyPr lIns="138477" tIns="138477" rIns="138477" bIns="138477" anchor="ctr"/>
          <a:lstStyle>
            <a:lvl1pPr algn="l">
              <a:defRPr sz="1000" b="1">
                <a:latin typeface="Times New Roman"/>
                <a:ea typeface="Times New Roman"/>
                <a:cs typeface="Times New Roman"/>
                <a:sym typeface="Times New Roman"/>
              </a:defRPr>
            </a:lvl1pPr>
          </a:lstStyle>
          <a:p>
            <a:pPr marL="369285" indent="-369285" defTabSz="1772754" eaLnBrk="1" fontAlgn="auto" hangingPunct="1">
              <a:spcBef>
                <a:spcPts val="0"/>
              </a:spcBef>
              <a:spcAft>
                <a:spcPts val="0"/>
              </a:spcAft>
              <a:buFont typeface="Wingdings" pitchFamily="2" charset="2"/>
              <a:buChar char="Ø"/>
            </a:pPr>
            <a:r>
              <a:rPr lang="en-US" sz="3200" b="0" dirty="0">
                <a:latin typeface="Arial" panose="020B0604020202020204" pitchFamily="34" charset="0"/>
                <a:ea typeface="+mj-ea"/>
                <a:cs typeface="Arial" panose="020B0604020202020204" pitchFamily="34" charset="0"/>
              </a:rPr>
              <a:t>Feature genes (including mRNA and </a:t>
            </a:r>
            <a:r>
              <a:rPr lang="en-US" altLang="zh-CN" sz="3200" b="0" dirty="0">
                <a:latin typeface="Arial" panose="020B0604020202020204" pitchFamily="34" charset="0"/>
                <a:ea typeface="+mj-ea"/>
                <a:cs typeface="Arial" panose="020B0604020202020204" pitchFamily="34" charset="0"/>
              </a:rPr>
              <a:t>protein)</a:t>
            </a:r>
            <a:endParaRPr sz="3200" b="0" dirty="0">
              <a:latin typeface="Arial" panose="020B0604020202020204" pitchFamily="34" charset="0"/>
              <a:ea typeface="+mj-ea"/>
              <a:cs typeface="Arial" panose="020B0604020202020204" pitchFamily="34" charset="0"/>
            </a:endParaRPr>
          </a:p>
        </p:txBody>
      </p:sp>
      <p:sp>
        <p:nvSpPr>
          <p:cNvPr id="64" name="Shape 154"/>
          <p:cNvSpPr/>
          <p:nvPr/>
        </p:nvSpPr>
        <p:spPr>
          <a:xfrm>
            <a:off x="24264954" y="13135683"/>
            <a:ext cx="9236521" cy="885140"/>
          </a:xfrm>
          <a:prstGeom prst="rect">
            <a:avLst/>
          </a:prstGeom>
          <a:ln w="12700">
            <a:miter lim="400000"/>
          </a:ln>
          <a:extLst>
            <a:ext uri="{C572A759-6A51-4108-AA02-DFA0A04FC94B}">
              <ma14:wrappingTextBoxFlag xmlns:ma14="http://schemas.microsoft.com/office/mac/drawingml/2011/main" xmlns="" val="1"/>
            </a:ext>
          </a:extLst>
        </p:spPr>
        <p:txBody>
          <a:bodyPr lIns="138477" tIns="138477" rIns="138477" bIns="138477" anchor="ctr"/>
          <a:lstStyle>
            <a:lvl1pPr algn="l">
              <a:defRPr sz="1000" b="1">
                <a:latin typeface="Times New Roman"/>
                <a:ea typeface="Times New Roman"/>
                <a:cs typeface="Times New Roman"/>
                <a:sym typeface="Times New Roman"/>
              </a:defRPr>
            </a:lvl1pPr>
          </a:lstStyle>
          <a:p>
            <a:pPr marL="369285" indent="-369285" defTabSz="1772754" eaLnBrk="1" fontAlgn="auto" hangingPunct="1">
              <a:spcBef>
                <a:spcPts val="0"/>
              </a:spcBef>
              <a:spcAft>
                <a:spcPts val="0"/>
              </a:spcAft>
              <a:buFont typeface="Wingdings" pitchFamily="2" charset="2"/>
              <a:buChar char="Ø"/>
            </a:pPr>
            <a:r>
              <a:rPr lang="en-US" altLang="en-US" sz="3200" b="0" dirty="0">
                <a:solidFill>
                  <a:prstClr val="black"/>
                </a:solidFill>
                <a:latin typeface="Arial" panose="020B0604020202020204" pitchFamily="34" charset="0"/>
                <a:ea typeface="+mj-ea"/>
                <a:cs typeface="Arial" panose="020B0604020202020204" pitchFamily="34" charset="0"/>
              </a:rPr>
              <a:t>Differential expression analysis </a:t>
            </a:r>
            <a:r>
              <a:rPr lang="en-US" altLang="zh-CN" sz="3200" b="0" dirty="0">
                <a:solidFill>
                  <a:prstClr val="black"/>
                </a:solidFill>
                <a:latin typeface="Arial" panose="020B0604020202020204" pitchFamily="34" charset="0"/>
                <a:ea typeface="宋体" panose="02010600030101010101" pitchFamily="2" charset="-122"/>
                <a:cs typeface="Arial" panose="020B0604020202020204" pitchFamily="34" charset="0"/>
              </a:rPr>
              <a:t>on mRNA level </a:t>
            </a:r>
            <a:endParaRPr sz="3200" b="0" dirty="0">
              <a:solidFill>
                <a:prstClr val="black"/>
              </a:solidFill>
              <a:latin typeface="Arial" panose="020B0604020202020204" pitchFamily="34" charset="0"/>
              <a:ea typeface="+mj-ea"/>
              <a:cs typeface="Arial" panose="020B0604020202020204" pitchFamily="34" charset="0"/>
            </a:endParaRPr>
          </a:p>
        </p:txBody>
      </p:sp>
      <p:sp>
        <p:nvSpPr>
          <p:cNvPr id="65" name="Shape 154"/>
          <p:cNvSpPr/>
          <p:nvPr/>
        </p:nvSpPr>
        <p:spPr>
          <a:xfrm>
            <a:off x="24283355" y="20275722"/>
            <a:ext cx="9560592" cy="885140"/>
          </a:xfrm>
          <a:prstGeom prst="rect">
            <a:avLst/>
          </a:prstGeom>
          <a:ln w="12700">
            <a:miter lim="400000"/>
          </a:ln>
          <a:extLst>
            <a:ext uri="{C572A759-6A51-4108-AA02-DFA0A04FC94B}">
              <ma14:wrappingTextBoxFlag xmlns:ma14="http://schemas.microsoft.com/office/mac/drawingml/2011/main" xmlns="" val="1"/>
            </a:ext>
          </a:extLst>
        </p:spPr>
        <p:txBody>
          <a:bodyPr lIns="138477" tIns="138477" rIns="138477" bIns="138477" anchor="ctr"/>
          <a:lstStyle>
            <a:lvl1pPr algn="l">
              <a:defRPr sz="1000" b="1">
                <a:latin typeface="Times New Roman"/>
                <a:ea typeface="Times New Roman"/>
                <a:cs typeface="Times New Roman"/>
                <a:sym typeface="Times New Roman"/>
              </a:defRPr>
            </a:lvl1pPr>
          </a:lstStyle>
          <a:p>
            <a:pPr marL="369285" indent="-369285" defTabSz="1772754" eaLnBrk="1" fontAlgn="auto" hangingPunct="1">
              <a:spcBef>
                <a:spcPts val="0"/>
              </a:spcBef>
              <a:spcAft>
                <a:spcPts val="0"/>
              </a:spcAft>
              <a:buFont typeface="Wingdings" pitchFamily="2" charset="2"/>
              <a:buChar char="Ø"/>
            </a:pPr>
            <a:r>
              <a:rPr lang="en-US" altLang="en-US" sz="3200" b="0" dirty="0">
                <a:solidFill>
                  <a:prstClr val="black"/>
                </a:solidFill>
                <a:latin typeface="Arial" panose="020B0604020202020204" pitchFamily="34" charset="0"/>
                <a:ea typeface="+mj-ea"/>
                <a:cs typeface="Arial" panose="020B0604020202020204" pitchFamily="34" charset="0"/>
              </a:rPr>
              <a:t>Differential expression analysis</a:t>
            </a:r>
            <a:r>
              <a:rPr lang="zh-CN" altLang="en-US" sz="3200" b="0" dirty="0">
                <a:solidFill>
                  <a:prstClr val="black"/>
                </a:solidFill>
                <a:latin typeface="Arial" panose="020B0604020202020204" pitchFamily="34" charset="0"/>
                <a:ea typeface="+mj-ea"/>
                <a:cs typeface="Arial" panose="020B0604020202020204" pitchFamily="34" charset="0"/>
              </a:rPr>
              <a:t> </a:t>
            </a:r>
            <a:r>
              <a:rPr lang="en-US" altLang="zh-CN" sz="3200" b="0" dirty="0">
                <a:solidFill>
                  <a:prstClr val="black"/>
                </a:solidFill>
                <a:latin typeface="Arial" panose="020B0604020202020204" pitchFamily="34" charset="0"/>
                <a:ea typeface="+mj-ea"/>
                <a:cs typeface="Arial" panose="020B0604020202020204" pitchFamily="34" charset="0"/>
              </a:rPr>
              <a:t>on protein level </a:t>
            </a:r>
            <a:endParaRPr lang="en-US" sz="3200" b="0" dirty="0">
              <a:solidFill>
                <a:prstClr val="black"/>
              </a:solidFill>
              <a:latin typeface="Arial" panose="020B0604020202020204" pitchFamily="34" charset="0"/>
              <a:ea typeface="+mj-ea"/>
              <a:cs typeface="Arial" panose="020B0604020202020204" pitchFamily="34" charset="0"/>
            </a:endParaRPr>
          </a:p>
        </p:txBody>
      </p:sp>
      <p:graphicFrame>
        <p:nvGraphicFramePr>
          <p:cNvPr id="13" name="表格 12"/>
          <p:cNvGraphicFramePr>
            <a:graphicFrameLocks noGrp="1"/>
          </p:cNvGraphicFramePr>
          <p:nvPr>
            <p:extLst>
              <p:ext uri="{D42A27DB-BD31-4B8C-83A1-F6EECF244321}">
                <p14:modId xmlns:p14="http://schemas.microsoft.com/office/powerpoint/2010/main" val="1227172404"/>
              </p:ext>
            </p:extLst>
          </p:nvPr>
        </p:nvGraphicFramePr>
        <p:xfrm>
          <a:off x="12564209" y="16796099"/>
          <a:ext cx="10826472" cy="7780927"/>
        </p:xfrm>
        <a:graphic>
          <a:graphicData uri="http://schemas.openxmlformats.org/drawingml/2006/table">
            <a:tbl>
              <a:tblPr firstRow="1" bandRow="1">
                <a:tableStyleId>{5C22544A-7EE6-4342-B048-85BDC9FD1C3A}</a:tableStyleId>
              </a:tblPr>
              <a:tblGrid>
                <a:gridCol w="1353309">
                  <a:extLst>
                    <a:ext uri="{9D8B030D-6E8A-4147-A177-3AD203B41FA5}">
                      <a16:colId xmlns:a16="http://schemas.microsoft.com/office/drawing/2014/main" val="2526322115"/>
                    </a:ext>
                  </a:extLst>
                </a:gridCol>
                <a:gridCol w="1353309">
                  <a:extLst>
                    <a:ext uri="{9D8B030D-6E8A-4147-A177-3AD203B41FA5}">
                      <a16:colId xmlns:a16="http://schemas.microsoft.com/office/drawing/2014/main" val="3403001567"/>
                    </a:ext>
                  </a:extLst>
                </a:gridCol>
                <a:gridCol w="1353309">
                  <a:extLst>
                    <a:ext uri="{9D8B030D-6E8A-4147-A177-3AD203B41FA5}">
                      <a16:colId xmlns:a16="http://schemas.microsoft.com/office/drawing/2014/main" val="1328266134"/>
                    </a:ext>
                  </a:extLst>
                </a:gridCol>
                <a:gridCol w="1353309">
                  <a:extLst>
                    <a:ext uri="{9D8B030D-6E8A-4147-A177-3AD203B41FA5}">
                      <a16:colId xmlns:a16="http://schemas.microsoft.com/office/drawing/2014/main" val="1065190421"/>
                    </a:ext>
                  </a:extLst>
                </a:gridCol>
                <a:gridCol w="1353309">
                  <a:extLst>
                    <a:ext uri="{9D8B030D-6E8A-4147-A177-3AD203B41FA5}">
                      <a16:colId xmlns:a16="http://schemas.microsoft.com/office/drawing/2014/main" val="1994214630"/>
                    </a:ext>
                  </a:extLst>
                </a:gridCol>
                <a:gridCol w="1353309">
                  <a:extLst>
                    <a:ext uri="{9D8B030D-6E8A-4147-A177-3AD203B41FA5}">
                      <a16:colId xmlns:a16="http://schemas.microsoft.com/office/drawing/2014/main" val="297140969"/>
                    </a:ext>
                  </a:extLst>
                </a:gridCol>
                <a:gridCol w="1353309">
                  <a:extLst>
                    <a:ext uri="{9D8B030D-6E8A-4147-A177-3AD203B41FA5}">
                      <a16:colId xmlns:a16="http://schemas.microsoft.com/office/drawing/2014/main" val="1624201158"/>
                    </a:ext>
                  </a:extLst>
                </a:gridCol>
                <a:gridCol w="1353309">
                  <a:extLst>
                    <a:ext uri="{9D8B030D-6E8A-4147-A177-3AD203B41FA5}">
                      <a16:colId xmlns:a16="http://schemas.microsoft.com/office/drawing/2014/main" val="1795333073"/>
                    </a:ext>
                  </a:extLst>
                </a:gridCol>
              </a:tblGrid>
              <a:tr h="686707">
                <a:tc>
                  <a:txBody>
                    <a:bodyPr/>
                    <a:lstStyle/>
                    <a:p>
                      <a:pPr algn="ctr" fontAlgn="ctr"/>
                      <a:r>
                        <a:rPr lang="en-GB" sz="1600" b="1" i="0" u="none" strike="noStrike" dirty="0" err="1">
                          <a:solidFill>
                            <a:schemeClr val="tx1"/>
                          </a:solidFill>
                          <a:effectLst/>
                          <a:latin typeface="Arial" panose="020B0604020202020204" pitchFamily="34" charset="0"/>
                          <a:cs typeface="Arial" panose="020B0604020202020204" pitchFamily="34" charset="0"/>
                        </a:rPr>
                        <a:t>Entrez</a:t>
                      </a:r>
                      <a:r>
                        <a:rPr lang="en-GB" sz="1600" b="1" i="0" u="none" strike="noStrike" dirty="0">
                          <a:solidFill>
                            <a:schemeClr val="tx1"/>
                          </a:solidFill>
                          <a:effectLst/>
                          <a:latin typeface="Arial" panose="020B0604020202020204" pitchFamily="34" charset="0"/>
                          <a:cs typeface="Arial" panose="020B0604020202020204" pitchFamily="34" charset="0"/>
                        </a:rPr>
                        <a:t> ID</a:t>
                      </a:r>
                    </a:p>
                  </a:txBody>
                  <a:tcPr marL="7693" marR="7693" marT="7693" marB="0" anchor="ctr">
                    <a:lnL w="12700" cmpd="sng">
                      <a:noFill/>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GB" sz="1600" b="1" i="0" u="none" strike="noStrike" dirty="0">
                          <a:solidFill>
                            <a:schemeClr val="tx1"/>
                          </a:solidFill>
                          <a:effectLst/>
                          <a:latin typeface="Arial" panose="020B0604020202020204" pitchFamily="34" charset="0"/>
                          <a:cs typeface="Arial" panose="020B0604020202020204" pitchFamily="34" charset="0"/>
                        </a:rPr>
                        <a:t>Gene symbol</a:t>
                      </a:r>
                    </a:p>
                  </a:txBody>
                  <a:tcPr marL="7693" marR="7693" marT="7693" marB="0" anchor="ctr">
                    <a:lnL w="12700" cmpd="sng">
                      <a:noFill/>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600" b="1" i="0" dirty="0">
                          <a:solidFill>
                            <a:schemeClr val="tx1"/>
                          </a:solidFill>
                          <a:latin typeface="Arial" panose="020B0604020202020204" pitchFamily="34" charset="0"/>
                          <a:cs typeface="Arial" panose="020B0604020202020204" pitchFamily="34" charset="0"/>
                        </a:rPr>
                        <a:t>Molecular type</a:t>
                      </a:r>
                    </a:p>
                  </a:txBody>
                  <a:tcPr marL="73855" marR="73855" marT="36927" marB="36927" anchor="ctr">
                    <a:lnL w="12700" cmpd="sng">
                      <a:noFill/>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GB" sz="1600" b="1" i="0" u="none" strike="noStrike" dirty="0">
                          <a:solidFill>
                            <a:schemeClr val="tx1"/>
                          </a:solidFill>
                          <a:effectLst/>
                          <a:latin typeface="Arial" panose="020B0604020202020204" pitchFamily="34" charset="0"/>
                          <a:cs typeface="Arial" panose="020B0604020202020204" pitchFamily="34" charset="0"/>
                        </a:rPr>
                        <a:t>Sham mean expression</a:t>
                      </a:r>
                    </a:p>
                  </a:txBody>
                  <a:tcPr marL="7693" marR="7693" marT="7693" marB="0" anchor="ctr">
                    <a:lnL w="12700" cmpd="sng">
                      <a:noFill/>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GB" sz="1600" b="1" i="0" u="none" strike="noStrike" dirty="0">
                          <a:solidFill>
                            <a:schemeClr val="tx1"/>
                          </a:solidFill>
                          <a:effectLst/>
                          <a:latin typeface="Arial" panose="020B0604020202020204" pitchFamily="34" charset="0"/>
                          <a:cs typeface="Arial" panose="020B0604020202020204" pitchFamily="34" charset="0"/>
                        </a:rPr>
                        <a:t>Model mean expression</a:t>
                      </a:r>
                    </a:p>
                  </a:txBody>
                  <a:tcPr marL="7693" marR="7693" marT="7693" marB="0" anchor="ctr">
                    <a:lnL w="12700" cmpd="sng">
                      <a:noFill/>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1600" b="1" i="0" u="none" strike="noStrike" dirty="0">
                          <a:solidFill>
                            <a:schemeClr val="tx1"/>
                          </a:solidFill>
                          <a:effectLst/>
                          <a:latin typeface="Arial" panose="020B0604020202020204" pitchFamily="34" charset="0"/>
                          <a:cs typeface="Arial" panose="020B0604020202020204" pitchFamily="34" charset="0"/>
                        </a:rPr>
                        <a:t>Fold change</a:t>
                      </a:r>
                      <a:endParaRPr lang="en-GB" altLang="zh-CN" sz="1600" b="1" i="0" baseline="30000" dirty="0">
                        <a:solidFill>
                          <a:schemeClr val="tx1"/>
                        </a:solidFill>
                        <a:latin typeface="Arial" panose="020B0604020202020204" pitchFamily="34" charset="0"/>
                        <a:cs typeface="Arial" panose="020B0604020202020204" pitchFamily="34" charset="0"/>
                      </a:endParaRPr>
                    </a:p>
                  </a:txBody>
                  <a:tcPr marL="7693" marR="7693" marT="7693" marB="0" anchor="ctr">
                    <a:lnL w="12700" cmpd="sng">
                      <a:noFill/>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600" b="1" i="0" u="none" strike="noStrike" dirty="0">
                          <a:solidFill>
                            <a:schemeClr val="tx1"/>
                          </a:solidFill>
                          <a:effectLst/>
                          <a:latin typeface="Arial" panose="020B0604020202020204" pitchFamily="34" charset="0"/>
                          <a:cs typeface="Arial" panose="020B0604020202020204" pitchFamily="34" charset="0"/>
                        </a:rPr>
                        <a:t>FDR</a:t>
                      </a:r>
                      <a:endParaRPr lang="en-GB" altLang="zh-CN" sz="1600" b="1" i="0" baseline="30000" dirty="0">
                        <a:solidFill>
                          <a:schemeClr val="tx1"/>
                        </a:solidFill>
                        <a:latin typeface="Arial" panose="020B0604020202020204" pitchFamily="34" charset="0"/>
                        <a:cs typeface="Arial" panose="020B0604020202020204" pitchFamily="34" charset="0"/>
                      </a:endParaRPr>
                    </a:p>
                  </a:txBody>
                  <a:tcPr marL="7693" marR="7693" marT="7693" marB="0" anchor="ctr">
                    <a:lnL w="12700" cmpd="sng">
                      <a:noFill/>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GB" sz="1600" b="1" i="0" u="none" strike="noStrike" dirty="0">
                          <a:solidFill>
                            <a:schemeClr val="tx1"/>
                          </a:solidFill>
                          <a:effectLst/>
                          <a:latin typeface="Arial" panose="020B0604020202020204" pitchFamily="34" charset="0"/>
                          <a:cs typeface="Arial" panose="020B0604020202020204" pitchFamily="34" charset="0"/>
                        </a:rPr>
                        <a:t>PageRank</a:t>
                      </a:r>
                    </a:p>
                  </a:txBody>
                  <a:tcPr marL="7693" marR="7693" marT="7693" marB="0" anchor="ctr">
                    <a:lnL w="12700" cmpd="sng">
                      <a:noFill/>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94416963"/>
                  </a:ext>
                </a:extLst>
              </a:tr>
              <a:tr h="242964">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678759</a:t>
                      </a:r>
                    </a:p>
                  </a:txBody>
                  <a:tcPr marL="7693" marR="7693" marT="7693" marB="0"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Ndufa10</a:t>
                      </a:r>
                    </a:p>
                  </a:txBody>
                  <a:tcPr marL="7693" marR="7693" marT="7693" marB="0"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mRNA</a:t>
                      </a:r>
                    </a:p>
                  </a:txBody>
                  <a:tcPr marL="7693" marR="7693" marT="7693" marB="0"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103.0966667</a:t>
                      </a:r>
                    </a:p>
                  </a:txBody>
                  <a:tcPr marL="7693" marR="7693" marT="7693" marB="0"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55.15</a:t>
                      </a:r>
                    </a:p>
                  </a:txBody>
                  <a:tcPr marL="7693" marR="7693" marT="7693" marB="0"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0.534934851</a:t>
                      </a:r>
                    </a:p>
                  </a:txBody>
                  <a:tcPr marL="7693" marR="7693" marT="7693" marB="0"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0.018460</a:t>
                      </a:r>
                    </a:p>
                  </a:txBody>
                  <a:tcPr marL="9525" marR="9525" marT="9525" marB="0"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0.000745793</a:t>
                      </a:r>
                    </a:p>
                  </a:txBody>
                  <a:tcPr marL="7693" marR="7693" marT="7693" marB="0"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75280270"/>
                  </a:ext>
                </a:extLst>
              </a:tr>
              <a:tr h="242964">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678759</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Ndufa10</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protein</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8.982249853</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8.698827809</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0.968446431</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0.072452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0.000745793</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96684874"/>
                  </a:ext>
                </a:extLst>
              </a:tr>
              <a:tr h="242964">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311426</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Siglec1</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mRNA</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0.346666667</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3.415</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9.850961538</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0.060081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0.000713749</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77871672"/>
                  </a:ext>
                </a:extLst>
              </a:tr>
              <a:tr h="242964">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311426</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Siglec1</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protein</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9.551479867</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9.305396046</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0.974236053</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0.102289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0.000713749</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0416894"/>
                  </a:ext>
                </a:extLst>
              </a:tr>
              <a:tr h="242964">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361071</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Sucla2</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mRNA</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142.26</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60.65</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0.426332068</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0.175272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0.000648736</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65626431"/>
                  </a:ext>
                </a:extLst>
              </a:tr>
              <a:tr h="242964">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361071</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Sucla2</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protein</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6.617665308</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6.163080233</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0.931307334</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0.078239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0.000648736</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50426125"/>
                  </a:ext>
                </a:extLst>
              </a:tr>
              <a:tr h="242964">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170465</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Acaa2</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mRNA</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669.9566667</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243.905</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0.364060860</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1.21E-06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0.000621028</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9589121"/>
                  </a:ext>
                </a:extLst>
              </a:tr>
              <a:tr h="242964">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170465</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Acaa2</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protein</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12.74067182</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12.4255502</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0.975266483</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0.102289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0.000621028</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34119267"/>
                  </a:ext>
                </a:extLst>
              </a:tr>
              <a:tr h="242964">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310378</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Nnt</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mRNA</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603.55</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192.275</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0.318573440</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4.87E-14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0.000596385</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85214153"/>
                  </a:ext>
                </a:extLst>
              </a:tr>
              <a:tr h="242964">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310378</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Nnt</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protein</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12.76700094</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12.45031161</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0.975194696</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0.039273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0.000596385</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2271868"/>
                  </a:ext>
                </a:extLst>
              </a:tr>
              <a:tr h="242964">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85497</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Klf15</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mRNA</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33.23333333</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17.985</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0.541173521</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0.041393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0.000575740</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69775219"/>
                  </a:ext>
                </a:extLst>
              </a:tr>
              <a:tr h="242964">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85497</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Klf15</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protein</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8.158812666</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7.241065043</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0.887514561</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0.065727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0.000575740</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17814212"/>
                  </a:ext>
                </a:extLst>
              </a:tr>
              <a:tr h="242964">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299052</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Aldoart2</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mRNA</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0.696666667</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0.050170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0.000570288</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6327461"/>
                  </a:ext>
                </a:extLst>
              </a:tr>
              <a:tr h="242964">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299052</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Aldoart2</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protein</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5.867218053</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5.387731469</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0.918277013</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0.081611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0.000570288</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7575977"/>
                  </a:ext>
                </a:extLst>
              </a:tr>
              <a:tr h="242964">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688698</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Ckmt2</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mRNA</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11664.31667</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6404.13</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0.549036020</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7.66E-15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0.000567980</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99596313"/>
                  </a:ext>
                </a:extLst>
              </a:tr>
              <a:tr h="242964">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688698</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Ckmt2</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protein</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12.25998879</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11.96701046</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0.976102888</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0.074769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0.000567980</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05325352"/>
                  </a:ext>
                </a:extLst>
              </a:tr>
              <a:tr h="242964">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29740</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Eci1</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mRNA</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545.8133333</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258.02</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0.472725718</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0.000565242</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91438728"/>
                  </a:ext>
                </a:extLst>
              </a:tr>
              <a:tr h="242964">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29740</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Eci1</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protein</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10.18426513</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9.85969485</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0.968130221</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0.103684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0.000565242</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6870588"/>
                  </a:ext>
                </a:extLst>
              </a:tr>
              <a:tr h="242964">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113965</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err="1">
                          <a:solidFill>
                            <a:srgbClr val="000000"/>
                          </a:solidFill>
                          <a:effectLst/>
                          <a:latin typeface="Arial" panose="020B0604020202020204" pitchFamily="34" charset="0"/>
                          <a:ea typeface="等线" panose="02010600030101010101" pitchFamily="2" charset="-122"/>
                          <a:cs typeface="Arial" panose="020B0604020202020204" pitchFamily="34" charset="0"/>
                        </a:rPr>
                        <a:t>Hadh</a:t>
                      </a:r>
                      <a:endPar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mRNA</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256.34</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128.025</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0.499434345</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0.009719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0.000549845</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88003455"/>
                  </a:ext>
                </a:extLst>
              </a:tr>
              <a:tr h="242964">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113965</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err="1">
                          <a:solidFill>
                            <a:srgbClr val="000000"/>
                          </a:solidFill>
                          <a:effectLst/>
                          <a:latin typeface="Arial" panose="020B0604020202020204" pitchFamily="34" charset="0"/>
                          <a:ea typeface="等线" panose="02010600030101010101" pitchFamily="2" charset="-122"/>
                          <a:cs typeface="Arial" panose="020B0604020202020204" pitchFamily="34" charset="0"/>
                        </a:rPr>
                        <a:t>Hadh</a:t>
                      </a:r>
                      <a:endPar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protein</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10.77545197</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10.37276122</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0.962628875</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0.051585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0.000549845</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42359126"/>
                  </a:ext>
                </a:extLst>
              </a:tr>
              <a:tr h="242964">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66020</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err="1">
                          <a:solidFill>
                            <a:srgbClr val="000000"/>
                          </a:solidFill>
                          <a:effectLst/>
                          <a:latin typeface="Arial" panose="020B0604020202020204" pitchFamily="34" charset="0"/>
                          <a:ea typeface="等线" panose="02010600030101010101" pitchFamily="2" charset="-122"/>
                          <a:cs typeface="Arial" panose="020B0604020202020204" pitchFamily="34" charset="0"/>
                        </a:rPr>
                        <a:t>Gapdhs</a:t>
                      </a:r>
                      <a:endPar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mRNA</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0</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0.265</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err="1">
                          <a:solidFill>
                            <a:srgbClr val="000000"/>
                          </a:solidFill>
                          <a:effectLst/>
                          <a:latin typeface="Arial" panose="020B0604020202020204" pitchFamily="34" charset="0"/>
                          <a:ea typeface="等线" panose="02010600030101010101" pitchFamily="2" charset="-122"/>
                          <a:cs typeface="Arial" panose="020B0604020202020204" pitchFamily="34" charset="0"/>
                        </a:rPr>
                        <a:t>Inf</a:t>
                      </a:r>
                      <a:endPar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0.385309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0.000515878</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86882049"/>
                  </a:ext>
                </a:extLst>
              </a:tr>
              <a:tr h="242964">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66020</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err="1">
                          <a:solidFill>
                            <a:srgbClr val="000000"/>
                          </a:solidFill>
                          <a:effectLst/>
                          <a:latin typeface="Arial" panose="020B0604020202020204" pitchFamily="34" charset="0"/>
                          <a:ea typeface="等线" panose="02010600030101010101" pitchFamily="2" charset="-122"/>
                          <a:cs typeface="Arial" panose="020B0604020202020204" pitchFamily="34" charset="0"/>
                        </a:rPr>
                        <a:t>Gapdhs</a:t>
                      </a:r>
                      <a:endPar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protein</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6.286459341</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6.067573426</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0.965181368</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0.240023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0.000515878</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66814248"/>
                  </a:ext>
                </a:extLst>
              </a:tr>
              <a:tr h="242964">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288626</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Mmp17</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mRNA</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1.04</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4.33</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4.163461538</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0.036107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0.000507204</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80066651"/>
                  </a:ext>
                </a:extLst>
              </a:tr>
              <a:tr h="242964">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288626</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Mmp17</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protein</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7.947038099</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7.660112503</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0.963895279</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0.100670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0.000507204</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6788885"/>
                  </a:ext>
                </a:extLst>
              </a:tr>
              <a:tr h="242964">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171155</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err="1">
                          <a:solidFill>
                            <a:srgbClr val="000000"/>
                          </a:solidFill>
                          <a:effectLst/>
                          <a:latin typeface="Arial" panose="020B0604020202020204" pitchFamily="34" charset="0"/>
                          <a:ea typeface="等线" panose="02010600030101010101" pitchFamily="2" charset="-122"/>
                          <a:cs typeface="Arial" panose="020B0604020202020204" pitchFamily="34" charset="0"/>
                        </a:rPr>
                        <a:t>Hadhb</a:t>
                      </a:r>
                      <a:endPar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mRNA</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42.62666667</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13.91</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0.326321551</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0.136150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0.000501835</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21352883"/>
                  </a:ext>
                </a:extLst>
              </a:tr>
              <a:tr h="242964">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171155</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err="1">
                          <a:solidFill>
                            <a:srgbClr val="000000"/>
                          </a:solidFill>
                          <a:effectLst/>
                          <a:latin typeface="Arial" panose="020B0604020202020204" pitchFamily="34" charset="0"/>
                          <a:ea typeface="等线" panose="02010600030101010101" pitchFamily="2" charset="-122"/>
                          <a:cs typeface="Arial" panose="020B0604020202020204" pitchFamily="34" charset="0"/>
                        </a:rPr>
                        <a:t>Hadhb</a:t>
                      </a:r>
                      <a:endPar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protein</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11.43476231</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11.11196311</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0.971770362</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0.035323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0.000501835</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51171344"/>
                  </a:ext>
                </a:extLst>
              </a:tr>
              <a:tr h="242964">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50559</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Acot1</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mRNA</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0.783333333</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0.26</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0.331914894</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0.072447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0.000352744</a:t>
                      </a:r>
                    </a:p>
                  </a:txBody>
                  <a:tcPr marL="7693" marR="7693" marT="769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99752416"/>
                  </a:ext>
                </a:extLst>
              </a:tr>
              <a:tr h="242964">
                <a:tc>
                  <a:txBody>
                    <a:bodyPr/>
                    <a:lstStyle/>
                    <a:p>
                      <a:pPr algn="ctr" fontAlgn="ctr"/>
                      <a:r>
                        <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50559</a:t>
                      </a:r>
                    </a:p>
                  </a:txBody>
                  <a:tcPr marL="7693" marR="7693" marT="7693" marB="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Acot1</a:t>
                      </a:r>
                    </a:p>
                  </a:txBody>
                  <a:tcPr marL="7693" marR="7693" marT="7693" marB="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protein</a:t>
                      </a:r>
                    </a:p>
                  </a:txBody>
                  <a:tcPr marL="7693" marR="7693" marT="7693" marB="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5.787465135</a:t>
                      </a:r>
                    </a:p>
                  </a:txBody>
                  <a:tcPr marL="7693" marR="7693" marT="7693" marB="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5.468160239</a:t>
                      </a:r>
                    </a:p>
                  </a:txBody>
                  <a:tcPr marL="7693" marR="7693" marT="7693" marB="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0.944828195</a:t>
                      </a:r>
                    </a:p>
                  </a:txBody>
                  <a:tcPr marL="7693" marR="7693" marT="7693" marB="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0.039273</a:t>
                      </a:r>
                    </a:p>
                  </a:txBody>
                  <a:tcPr marL="9525" marR="9525" marT="9525" marB="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rPr>
                        <a:t>0.000352744</a:t>
                      </a:r>
                    </a:p>
                  </a:txBody>
                  <a:tcPr marL="7693" marR="7693" marT="7693" marB="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97598223"/>
                  </a:ext>
                </a:extLst>
              </a:tr>
            </a:tbl>
          </a:graphicData>
        </a:graphic>
      </p:graphicFrame>
      <p:sp>
        <p:nvSpPr>
          <p:cNvPr id="69" name="Shape 119"/>
          <p:cNvSpPr>
            <a:spLocks/>
          </p:cNvSpPr>
          <p:nvPr/>
        </p:nvSpPr>
        <p:spPr>
          <a:xfrm>
            <a:off x="0" y="5680"/>
            <a:ext cx="47548800" cy="4597200"/>
          </a:xfrm>
          <a:prstGeom prst="rect">
            <a:avLst/>
          </a:prstGeom>
          <a:solidFill>
            <a:srgbClr val="041A9B"/>
          </a:solidFill>
          <a:ln w="3175">
            <a:solidFill>
              <a:srgbClr val="3A5E8A"/>
            </a:solidFill>
          </a:ln>
        </p:spPr>
        <p:txBody>
          <a:bodyPr lIns="36925" tIns="36925" rIns="36925" bIns="36925" anchor="ctr"/>
          <a:lstStyle/>
          <a:p>
            <a:pPr defTabSz="3544112" eaLnBrk="1" fontAlgn="auto" hangingPunct="1">
              <a:spcBef>
                <a:spcPts val="0"/>
              </a:spcBef>
              <a:spcAft>
                <a:spcPts val="0"/>
              </a:spcAft>
              <a:defRPr sz="2400">
                <a:solidFill>
                  <a:srgbClr val="FFFFFF"/>
                </a:solidFill>
                <a:latin typeface="Calibri"/>
                <a:ea typeface="Calibri"/>
                <a:cs typeface="Calibri"/>
                <a:sym typeface="Calibri"/>
              </a:defRPr>
            </a:pPr>
            <a:endParaRPr sz="6542">
              <a:solidFill>
                <a:srgbClr val="FFFFFF"/>
              </a:solidFill>
              <a:latin typeface="Calibri"/>
              <a:cs typeface="Calibri"/>
              <a:sym typeface="Calibri"/>
            </a:endParaRPr>
          </a:p>
        </p:txBody>
      </p:sp>
      <p:sp>
        <p:nvSpPr>
          <p:cNvPr id="10296" name="Rectangle 5"/>
          <p:cNvSpPr>
            <a:spLocks noChangeArrowheads="1"/>
          </p:cNvSpPr>
          <p:nvPr/>
        </p:nvSpPr>
        <p:spPr bwMode="auto">
          <a:xfrm>
            <a:off x="7509192" y="244123"/>
            <a:ext cx="33296068" cy="4454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3695" tIns="36841" rIns="73695" bIns="36841">
            <a:spAutoFit/>
          </a:bodyPr>
          <a:lstStyle>
            <a:lvl1pPr>
              <a:defRPr sz="2900">
                <a:solidFill>
                  <a:schemeClr val="tx1"/>
                </a:solidFill>
                <a:latin typeface="Arial Narrow" panose="020B0606020202030204" pitchFamily="34" charset="0"/>
                <a:ea typeface="ＭＳ Ｐゴシック" panose="020B0600070205080204" pitchFamily="34" charset="-128"/>
              </a:defRPr>
            </a:lvl1pPr>
            <a:lvl2pPr marL="37931725" indent="-37474525">
              <a:defRPr sz="2900">
                <a:solidFill>
                  <a:schemeClr val="tx1"/>
                </a:solidFill>
                <a:latin typeface="Arial Narrow" panose="020B0606020202030204" pitchFamily="34" charset="0"/>
                <a:ea typeface="ＭＳ Ｐゴシック" panose="020B0600070205080204" pitchFamily="34" charset="-128"/>
              </a:defRPr>
            </a:lvl2pPr>
            <a:lvl3pPr marL="1143000" indent="-228600">
              <a:defRPr sz="2900">
                <a:solidFill>
                  <a:schemeClr val="tx1"/>
                </a:solidFill>
                <a:latin typeface="Arial Narrow" panose="020B0606020202030204" pitchFamily="34" charset="0"/>
                <a:ea typeface="ＭＳ Ｐゴシック" panose="020B0600070205080204" pitchFamily="34" charset="-128"/>
              </a:defRPr>
            </a:lvl3pPr>
            <a:lvl4pPr marL="1600200" indent="-228600">
              <a:defRPr sz="2900">
                <a:solidFill>
                  <a:schemeClr val="tx1"/>
                </a:solidFill>
                <a:latin typeface="Arial Narrow" panose="020B0606020202030204" pitchFamily="34" charset="0"/>
                <a:ea typeface="ＭＳ Ｐゴシック" panose="020B0600070205080204" pitchFamily="34" charset="-128"/>
              </a:defRPr>
            </a:lvl4pPr>
            <a:lvl5pPr marL="2057400" indent="-228600">
              <a:defRPr sz="2900">
                <a:solidFill>
                  <a:schemeClr val="tx1"/>
                </a:solidFill>
                <a:latin typeface="Arial Narrow" panose="020B0606020202030204" pitchFamily="34" charset="0"/>
                <a:ea typeface="ＭＳ Ｐゴシック" panose="020B0600070205080204" pitchFamily="34" charset="-128"/>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ea typeface="ＭＳ Ｐゴシック" panose="020B0600070205080204" pitchFamily="34" charset="-128"/>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ea typeface="ＭＳ Ｐゴシック" panose="020B0600070205080204" pitchFamily="34" charset="-128"/>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ea typeface="ＭＳ Ｐゴシック" panose="020B0600070205080204" pitchFamily="34" charset="-128"/>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ea typeface="ＭＳ Ｐゴシック" panose="020B0600070205080204" pitchFamily="34" charset="-128"/>
              </a:defRPr>
            </a:lvl9pPr>
          </a:lstStyle>
          <a:p>
            <a:pPr algn="ctr" defTabSz="1772578" eaLnBrk="1" fontAlgn="auto" hangingPunct="1">
              <a:spcBef>
                <a:spcPts val="0"/>
              </a:spcBef>
              <a:spcAft>
                <a:spcPts val="0"/>
              </a:spcAft>
            </a:pPr>
            <a:r>
              <a:rPr lang="en-US" altLang="en-US" sz="4800" dirty="0">
                <a:solidFill>
                  <a:srgbClr val="FFFFFF"/>
                </a:solidFill>
                <a:latin typeface="Arial" panose="020B0604020202020204" pitchFamily="34" charset="0"/>
                <a:cs typeface="Arial" panose="020B0604020202020204" pitchFamily="34" charset="0"/>
              </a:rPr>
              <a:t>Pathogenesis of AMI Revealed by Integrative Global Transcriptomics and Proteomics Analysis</a:t>
            </a:r>
          </a:p>
          <a:p>
            <a:pPr algn="ctr" defTabSz="1772578" eaLnBrk="1" fontAlgn="auto" hangingPunct="1">
              <a:spcBef>
                <a:spcPts val="0"/>
              </a:spcBef>
              <a:spcAft>
                <a:spcPts val="0"/>
              </a:spcAft>
            </a:pPr>
            <a:r>
              <a:rPr lang="en-GB" altLang="zh-CN" sz="3600" dirty="0">
                <a:solidFill>
                  <a:schemeClr val="bg1"/>
                </a:solidFill>
                <a:latin typeface="Arial" panose="020B0604020202020204" pitchFamily="34" charset="0"/>
                <a:ea typeface="宋体" panose="02010600030101010101" pitchFamily="2" charset="-122"/>
                <a:cs typeface="Arial" panose="020B0604020202020204" pitchFamily="34" charset="0"/>
              </a:rPr>
              <a:t>Yong Wang</a:t>
            </a:r>
            <a:r>
              <a:rPr lang="en-GB" altLang="zh-CN" sz="3600" baseline="30000" dirty="0">
                <a:solidFill>
                  <a:schemeClr val="bg1"/>
                </a:solidFill>
                <a:latin typeface="Arial" panose="020B0604020202020204" pitchFamily="34" charset="0"/>
                <a:ea typeface="宋体" panose="02010600030101010101" pitchFamily="2" charset="-122"/>
                <a:cs typeface="Arial" panose="020B0604020202020204" pitchFamily="34" charset="0"/>
              </a:rPr>
              <a:t>1,$</a:t>
            </a:r>
            <a:r>
              <a:rPr lang="en-GB" altLang="zh-CN" sz="3600" dirty="0">
                <a:solidFill>
                  <a:schemeClr val="bg1"/>
                </a:solidFill>
                <a:latin typeface="Arial" panose="020B0604020202020204" pitchFamily="34" charset="0"/>
                <a:ea typeface="宋体" panose="02010600030101010101" pitchFamily="2" charset="-122"/>
                <a:cs typeface="Arial" panose="020B0604020202020204" pitchFamily="34" charset="0"/>
              </a:rPr>
              <a:t>, </a:t>
            </a:r>
            <a:r>
              <a:rPr lang="en-GB" altLang="zh-CN" sz="3600" dirty="0" err="1">
                <a:solidFill>
                  <a:schemeClr val="bg1"/>
                </a:solidFill>
                <a:latin typeface="Arial" panose="020B0604020202020204" pitchFamily="34" charset="0"/>
                <a:ea typeface="宋体" panose="02010600030101010101" pitchFamily="2" charset="-122"/>
                <a:cs typeface="Arial" panose="020B0604020202020204" pitchFamily="34" charset="0"/>
              </a:rPr>
              <a:t>Weili</a:t>
            </a:r>
            <a:r>
              <a:rPr lang="en-GB" altLang="zh-CN" sz="3600" dirty="0">
                <a:solidFill>
                  <a:schemeClr val="bg1"/>
                </a:solidFill>
                <a:latin typeface="Arial" panose="020B0604020202020204" pitchFamily="34" charset="0"/>
                <a:ea typeface="宋体" panose="02010600030101010101" pitchFamily="2" charset="-122"/>
                <a:cs typeface="Arial" panose="020B0604020202020204" pitchFamily="34" charset="0"/>
              </a:rPr>
              <a:t> Lin</a:t>
            </a:r>
            <a:r>
              <a:rPr lang="en-GB" altLang="zh-CN" sz="3600" baseline="30000" dirty="0">
                <a:solidFill>
                  <a:schemeClr val="bg1"/>
                </a:solidFill>
                <a:latin typeface="Arial" panose="020B0604020202020204" pitchFamily="34" charset="0"/>
                <a:ea typeface="宋体" panose="02010600030101010101" pitchFamily="2" charset="-122"/>
                <a:cs typeface="Arial" panose="020B0604020202020204" pitchFamily="34" charset="0"/>
              </a:rPr>
              <a:t>2,$</a:t>
            </a:r>
            <a:r>
              <a:rPr lang="en-GB" altLang="zh-CN" sz="3600" dirty="0">
                <a:solidFill>
                  <a:schemeClr val="bg1"/>
                </a:solidFill>
                <a:latin typeface="Arial" panose="020B0604020202020204" pitchFamily="34" charset="0"/>
                <a:ea typeface="宋体" panose="02010600030101010101" pitchFamily="2" charset="-122"/>
                <a:cs typeface="Arial" panose="020B0604020202020204" pitchFamily="34" charset="0"/>
              </a:rPr>
              <a:t>, Colleen A. Nugent</a:t>
            </a:r>
            <a:r>
              <a:rPr lang="en-GB" altLang="zh-CN" sz="3600" baseline="30000" dirty="0">
                <a:solidFill>
                  <a:schemeClr val="bg1"/>
                </a:solidFill>
                <a:latin typeface="Arial" panose="020B0604020202020204" pitchFamily="34" charset="0"/>
                <a:ea typeface="宋体" panose="02010600030101010101" pitchFamily="2" charset="-122"/>
                <a:cs typeface="Arial" panose="020B0604020202020204" pitchFamily="34" charset="0"/>
              </a:rPr>
              <a:t>3</a:t>
            </a:r>
            <a:r>
              <a:rPr lang="en-GB" altLang="zh-CN" sz="3600" dirty="0">
                <a:solidFill>
                  <a:schemeClr val="bg1"/>
                </a:solidFill>
                <a:latin typeface="Arial" panose="020B0604020202020204" pitchFamily="34" charset="0"/>
                <a:ea typeface="宋体" panose="02010600030101010101" pitchFamily="2" charset="-122"/>
                <a:cs typeface="Arial" panose="020B0604020202020204" pitchFamily="34" charset="0"/>
              </a:rPr>
              <a:t>, Sheng Gao</a:t>
            </a:r>
            <a:r>
              <a:rPr lang="en-GB" altLang="zh-CN" sz="3600" baseline="30000" dirty="0">
                <a:solidFill>
                  <a:schemeClr val="bg1"/>
                </a:solidFill>
                <a:latin typeface="Arial" panose="020B0604020202020204" pitchFamily="34" charset="0"/>
                <a:ea typeface="宋体" panose="02010600030101010101" pitchFamily="2" charset="-122"/>
                <a:cs typeface="Arial" panose="020B0604020202020204" pitchFamily="34" charset="0"/>
              </a:rPr>
              <a:t>4</a:t>
            </a:r>
            <a:r>
              <a:rPr lang="en-GB" altLang="zh-CN" sz="3600" dirty="0">
                <a:solidFill>
                  <a:schemeClr val="bg1"/>
                </a:solidFill>
                <a:latin typeface="Arial" panose="020B0604020202020204" pitchFamily="34" charset="0"/>
                <a:ea typeface="宋体" panose="02010600030101010101" pitchFamily="2" charset="-122"/>
                <a:cs typeface="Arial" panose="020B0604020202020204" pitchFamily="34" charset="0"/>
              </a:rPr>
              <a:t>, </a:t>
            </a:r>
            <a:r>
              <a:rPr lang="en-GB" altLang="zh-CN" sz="3600" dirty="0" err="1">
                <a:solidFill>
                  <a:schemeClr val="bg1"/>
                </a:solidFill>
                <a:latin typeface="Arial" panose="020B0604020202020204" pitchFamily="34" charset="0"/>
                <a:ea typeface="宋体" panose="02010600030101010101" pitchFamily="2" charset="-122"/>
                <a:cs typeface="Arial" panose="020B0604020202020204" pitchFamily="34" charset="0"/>
              </a:rPr>
              <a:t>Zhiyuan</a:t>
            </a:r>
            <a:r>
              <a:rPr lang="en-GB" altLang="zh-CN" sz="3600" dirty="0">
                <a:solidFill>
                  <a:schemeClr val="bg1"/>
                </a:solidFill>
                <a:latin typeface="Arial" panose="020B0604020202020204" pitchFamily="34" charset="0"/>
                <a:ea typeface="宋体" panose="02010600030101010101" pitchFamily="2" charset="-122"/>
                <a:cs typeface="Arial" panose="020B0604020202020204" pitchFamily="34" charset="0"/>
              </a:rPr>
              <a:t> Ma</a:t>
            </a:r>
            <a:r>
              <a:rPr lang="en-GB" altLang="zh-CN" sz="3600" baseline="30000" dirty="0">
                <a:solidFill>
                  <a:schemeClr val="bg1"/>
                </a:solidFill>
                <a:latin typeface="Arial" panose="020B0604020202020204" pitchFamily="34" charset="0"/>
                <a:ea typeface="宋体" panose="02010600030101010101" pitchFamily="2" charset="-122"/>
                <a:cs typeface="Arial" panose="020B0604020202020204" pitchFamily="34" charset="0"/>
              </a:rPr>
              <a:t>4</a:t>
            </a:r>
            <a:r>
              <a:rPr lang="en-GB" altLang="zh-CN" sz="3600" dirty="0">
                <a:solidFill>
                  <a:schemeClr val="bg1"/>
                </a:solidFill>
                <a:latin typeface="Arial" panose="020B0604020202020204" pitchFamily="34" charset="0"/>
                <a:ea typeface="宋体" panose="02010600030101010101" pitchFamily="2" charset="-122"/>
                <a:cs typeface="Arial" panose="020B0604020202020204" pitchFamily="34" charset="0"/>
              </a:rPr>
              <a:t>, </a:t>
            </a:r>
            <a:r>
              <a:rPr lang="en-GB" altLang="zh-CN" sz="3600" dirty="0" err="1">
                <a:solidFill>
                  <a:schemeClr val="bg1"/>
                </a:solidFill>
                <a:latin typeface="Arial" panose="020B0604020202020204" pitchFamily="34" charset="0"/>
                <a:ea typeface="宋体" panose="02010600030101010101" pitchFamily="2" charset="-122"/>
                <a:cs typeface="Arial" panose="020B0604020202020204" pitchFamily="34" charset="0"/>
              </a:rPr>
              <a:t>Ruixin</a:t>
            </a:r>
            <a:r>
              <a:rPr lang="en-GB" altLang="zh-CN" sz="3600" dirty="0">
                <a:solidFill>
                  <a:schemeClr val="bg1"/>
                </a:solidFill>
                <a:latin typeface="Arial" panose="020B0604020202020204" pitchFamily="34" charset="0"/>
                <a:ea typeface="宋体" panose="02010600030101010101" pitchFamily="2" charset="-122"/>
                <a:cs typeface="Arial" panose="020B0604020202020204" pitchFamily="34" charset="0"/>
              </a:rPr>
              <a:t> Zhu</a:t>
            </a:r>
            <a:r>
              <a:rPr lang="en-GB" altLang="zh-CN" sz="3600" baseline="30000" dirty="0">
                <a:solidFill>
                  <a:schemeClr val="bg1"/>
                </a:solidFill>
                <a:latin typeface="Arial" panose="020B0604020202020204" pitchFamily="34" charset="0"/>
                <a:ea typeface="宋体" panose="02010600030101010101" pitchFamily="2" charset="-122"/>
                <a:cs typeface="Arial" panose="020B0604020202020204" pitchFamily="34" charset="0"/>
              </a:rPr>
              <a:t>4</a:t>
            </a:r>
            <a:r>
              <a:rPr lang="en-GB" altLang="zh-CN" sz="3600" dirty="0">
                <a:solidFill>
                  <a:schemeClr val="bg1"/>
                </a:solidFill>
                <a:latin typeface="Arial" panose="020B0604020202020204" pitchFamily="34" charset="0"/>
                <a:ea typeface="宋体" panose="02010600030101010101" pitchFamily="2" charset="-122"/>
                <a:cs typeface="Arial" panose="020B0604020202020204" pitchFamily="34" charset="0"/>
              </a:rPr>
              <a:t>, Chun Li</a:t>
            </a:r>
            <a:r>
              <a:rPr lang="en-GB" altLang="zh-CN" sz="3600" baseline="30000" dirty="0">
                <a:solidFill>
                  <a:schemeClr val="bg1"/>
                </a:solidFill>
                <a:latin typeface="Arial" panose="020B0604020202020204" pitchFamily="34" charset="0"/>
                <a:ea typeface="宋体" panose="02010600030101010101" pitchFamily="2" charset="-122"/>
                <a:cs typeface="Arial" panose="020B0604020202020204" pitchFamily="34" charset="0"/>
              </a:rPr>
              <a:t>1</a:t>
            </a:r>
            <a:r>
              <a:rPr lang="en-GB" altLang="zh-CN" sz="3600" dirty="0">
                <a:solidFill>
                  <a:schemeClr val="bg1"/>
                </a:solidFill>
                <a:latin typeface="Arial" panose="020B0604020202020204" pitchFamily="34" charset="0"/>
                <a:ea typeface="宋体" panose="02010600030101010101" pitchFamily="2" charset="-122"/>
                <a:cs typeface="Arial" panose="020B0604020202020204" pitchFamily="34" charset="0"/>
              </a:rPr>
              <a:t>, </a:t>
            </a:r>
            <a:r>
              <a:rPr lang="en-GB" altLang="zh-CN" sz="3600" dirty="0" err="1">
                <a:solidFill>
                  <a:schemeClr val="bg1"/>
                </a:solidFill>
                <a:latin typeface="Arial" panose="020B0604020202020204" pitchFamily="34" charset="0"/>
                <a:ea typeface="宋体" panose="02010600030101010101" pitchFamily="2" charset="-122"/>
                <a:cs typeface="Arial" panose="020B0604020202020204" pitchFamily="34" charset="0"/>
              </a:rPr>
              <a:t>Lixin</a:t>
            </a:r>
            <a:r>
              <a:rPr lang="en-GB" altLang="zh-CN" sz="3600" dirty="0">
                <a:solidFill>
                  <a:schemeClr val="bg1"/>
                </a:solidFill>
                <a:latin typeface="Arial" panose="020B0604020202020204" pitchFamily="34" charset="0"/>
                <a:ea typeface="宋体" panose="02010600030101010101" pitchFamily="2" charset="-122"/>
                <a:cs typeface="Arial" panose="020B0604020202020204" pitchFamily="34" charset="0"/>
              </a:rPr>
              <a:t> Zhu</a:t>
            </a:r>
            <a:r>
              <a:rPr lang="en-GB" altLang="zh-CN" sz="3600" baseline="30000" dirty="0">
                <a:solidFill>
                  <a:schemeClr val="bg1"/>
                </a:solidFill>
                <a:latin typeface="Arial" panose="020B0604020202020204" pitchFamily="34" charset="0"/>
                <a:ea typeface="宋体" panose="02010600030101010101" pitchFamily="2" charset="-122"/>
                <a:cs typeface="Arial" panose="020B0604020202020204" pitchFamily="34" charset="0"/>
              </a:rPr>
              <a:t>3, 5, *</a:t>
            </a:r>
            <a:r>
              <a:rPr lang="en-GB" altLang="zh-CN" sz="3600" dirty="0">
                <a:solidFill>
                  <a:schemeClr val="bg1"/>
                </a:solidFill>
                <a:latin typeface="Arial" panose="020B0604020202020204" pitchFamily="34" charset="0"/>
                <a:ea typeface="宋体" panose="02010600030101010101" pitchFamily="2" charset="-122"/>
                <a:cs typeface="Arial" panose="020B0604020202020204" pitchFamily="34" charset="0"/>
              </a:rPr>
              <a:t>, Wei Wang</a:t>
            </a:r>
            <a:r>
              <a:rPr lang="en-GB" altLang="zh-CN" sz="3600" baseline="30000" dirty="0">
                <a:solidFill>
                  <a:schemeClr val="bg1"/>
                </a:solidFill>
                <a:latin typeface="Arial" panose="020B0604020202020204" pitchFamily="34" charset="0"/>
                <a:ea typeface="宋体" panose="02010600030101010101" pitchFamily="2" charset="-122"/>
                <a:cs typeface="Arial" panose="020B0604020202020204" pitchFamily="34" charset="0"/>
              </a:rPr>
              <a:t>1,*</a:t>
            </a:r>
            <a:endParaRPr lang="zh-CN" altLang="zh-CN" sz="3600" dirty="0">
              <a:solidFill>
                <a:schemeClr val="bg1"/>
              </a:solidFill>
              <a:latin typeface="Arial" panose="020B0604020202020204" pitchFamily="34" charset="0"/>
              <a:ea typeface="宋体" panose="02010600030101010101" pitchFamily="2" charset="-122"/>
              <a:cs typeface="Arial" panose="020B0604020202020204" pitchFamily="34" charset="0"/>
            </a:endParaRPr>
          </a:p>
          <a:p>
            <a:pPr algn="ctr" defTabSz="1772578" eaLnBrk="1" fontAlgn="auto" hangingPunct="1">
              <a:spcBef>
                <a:spcPts val="0"/>
              </a:spcBef>
              <a:spcAft>
                <a:spcPts val="0"/>
              </a:spcAft>
            </a:pPr>
            <a:r>
              <a:rPr lang="en-GB" altLang="zh-CN" sz="2200" baseline="30000" dirty="0">
                <a:solidFill>
                  <a:schemeClr val="bg1"/>
                </a:solidFill>
                <a:latin typeface="Arial" panose="020B0604020202020204" pitchFamily="34" charset="0"/>
                <a:ea typeface="宋体" panose="02010600030101010101" pitchFamily="2" charset="-122"/>
                <a:cs typeface="Arial" panose="020B0604020202020204" pitchFamily="34" charset="0"/>
              </a:rPr>
              <a:t>1 </a:t>
            </a:r>
            <a:r>
              <a:rPr lang="en-GB" altLang="zh-CN" sz="2200" dirty="0">
                <a:solidFill>
                  <a:schemeClr val="bg1"/>
                </a:solidFill>
                <a:latin typeface="Arial" panose="020B0604020202020204" pitchFamily="34" charset="0"/>
                <a:ea typeface="宋体" panose="02010600030101010101" pitchFamily="2" charset="-122"/>
                <a:cs typeface="Arial" panose="020B0604020202020204" pitchFamily="34" charset="0"/>
              </a:rPr>
              <a:t>Basic Medical College, Beijing University of Chinese Medicine, Beijing 100029, </a:t>
            </a:r>
            <a:r>
              <a:rPr lang="en-GB" altLang="zh-CN" sz="2200" dirty="0" err="1">
                <a:solidFill>
                  <a:schemeClr val="bg1"/>
                </a:solidFill>
                <a:latin typeface="Arial" panose="020B0604020202020204" pitchFamily="34" charset="0"/>
                <a:ea typeface="宋体" panose="02010600030101010101" pitchFamily="2" charset="-122"/>
                <a:cs typeface="Arial" panose="020B0604020202020204" pitchFamily="34" charset="0"/>
              </a:rPr>
              <a:t>P.R.China</a:t>
            </a:r>
            <a:endParaRPr lang="zh-CN" altLang="zh-CN" sz="2200" dirty="0">
              <a:solidFill>
                <a:schemeClr val="bg1"/>
              </a:solidFill>
              <a:latin typeface="Arial" panose="020B0604020202020204" pitchFamily="34" charset="0"/>
              <a:ea typeface="宋体" panose="02010600030101010101" pitchFamily="2" charset="-122"/>
              <a:cs typeface="Arial" panose="020B0604020202020204" pitchFamily="34" charset="0"/>
            </a:endParaRPr>
          </a:p>
          <a:p>
            <a:pPr algn="ctr" defTabSz="1772578" eaLnBrk="1" fontAlgn="auto" hangingPunct="1">
              <a:spcBef>
                <a:spcPts val="0"/>
              </a:spcBef>
              <a:spcAft>
                <a:spcPts val="0"/>
              </a:spcAft>
            </a:pPr>
            <a:r>
              <a:rPr lang="en-GB" altLang="zh-CN" sz="2200" baseline="30000" dirty="0">
                <a:solidFill>
                  <a:schemeClr val="bg1"/>
                </a:solidFill>
                <a:latin typeface="Arial" panose="020B0604020202020204" pitchFamily="34" charset="0"/>
                <a:ea typeface="宋体" panose="02010600030101010101" pitchFamily="2" charset="-122"/>
                <a:cs typeface="Arial" panose="020B0604020202020204" pitchFamily="34" charset="0"/>
              </a:rPr>
              <a:t>2 </a:t>
            </a:r>
            <a:r>
              <a:rPr lang="en-GB" altLang="zh-CN" sz="2200" dirty="0">
                <a:solidFill>
                  <a:schemeClr val="bg1"/>
                </a:solidFill>
                <a:latin typeface="Arial" panose="020B0604020202020204" pitchFamily="34" charset="0"/>
                <a:ea typeface="宋体" panose="02010600030101010101" pitchFamily="2" charset="-122"/>
                <a:cs typeface="Arial" panose="020B0604020202020204" pitchFamily="34" charset="0"/>
              </a:rPr>
              <a:t>Key Lab of Computational Biology, CAS-MPG Partner Institute for Computational Biology, Shanghai Institutes for Biological Sciences, Chinese Academy of Sciences, Shanghai 200031, P.R. China</a:t>
            </a:r>
            <a:endParaRPr lang="zh-CN" altLang="zh-CN" sz="2200" dirty="0">
              <a:solidFill>
                <a:schemeClr val="bg1"/>
              </a:solidFill>
              <a:latin typeface="Arial" panose="020B0604020202020204" pitchFamily="34" charset="0"/>
              <a:ea typeface="宋体" panose="02010600030101010101" pitchFamily="2" charset="-122"/>
              <a:cs typeface="Arial" panose="020B0604020202020204" pitchFamily="34" charset="0"/>
            </a:endParaRPr>
          </a:p>
          <a:p>
            <a:pPr algn="ctr" defTabSz="1772578" eaLnBrk="1" fontAlgn="auto" hangingPunct="1">
              <a:spcBef>
                <a:spcPts val="0"/>
              </a:spcBef>
              <a:spcAft>
                <a:spcPts val="0"/>
              </a:spcAft>
            </a:pPr>
            <a:r>
              <a:rPr lang="en-GB" altLang="zh-CN" sz="2200" baseline="30000" dirty="0">
                <a:solidFill>
                  <a:schemeClr val="bg1"/>
                </a:solidFill>
                <a:latin typeface="Arial" panose="020B0604020202020204" pitchFamily="34" charset="0"/>
                <a:ea typeface="宋体" panose="02010600030101010101" pitchFamily="2" charset="-122"/>
                <a:cs typeface="Arial" panose="020B0604020202020204" pitchFamily="34" charset="0"/>
              </a:rPr>
              <a:t>3 </a:t>
            </a:r>
            <a:r>
              <a:rPr lang="en-GB" altLang="zh-CN" sz="2200" dirty="0">
                <a:solidFill>
                  <a:schemeClr val="bg1"/>
                </a:solidFill>
                <a:latin typeface="Arial" panose="020B0604020202020204" pitchFamily="34" charset="0"/>
                <a:ea typeface="宋体" panose="02010600030101010101" pitchFamily="2" charset="-122"/>
                <a:cs typeface="Arial" panose="020B0604020202020204" pitchFamily="34" charset="0"/>
              </a:rPr>
              <a:t>Digestive Diseases and Nutrition </a:t>
            </a:r>
            <a:r>
              <a:rPr lang="en-GB" altLang="zh-CN" sz="2200" dirty="0" err="1">
                <a:solidFill>
                  <a:schemeClr val="bg1"/>
                </a:solidFill>
                <a:latin typeface="Arial" panose="020B0604020202020204" pitchFamily="34" charset="0"/>
                <a:ea typeface="宋体" panose="02010600030101010101" pitchFamily="2" charset="-122"/>
                <a:cs typeface="Arial" panose="020B0604020202020204" pitchFamily="34" charset="0"/>
              </a:rPr>
              <a:t>Center</a:t>
            </a:r>
            <a:r>
              <a:rPr lang="en-GB" altLang="zh-CN" sz="2200" dirty="0">
                <a:solidFill>
                  <a:schemeClr val="bg1"/>
                </a:solidFill>
                <a:latin typeface="Arial" panose="020B0604020202020204" pitchFamily="34" charset="0"/>
                <a:ea typeface="宋体" panose="02010600030101010101" pitchFamily="2" charset="-122"/>
                <a:cs typeface="Arial" panose="020B0604020202020204" pitchFamily="34" charset="0"/>
              </a:rPr>
              <a:t>, Department of </a:t>
            </a:r>
            <a:r>
              <a:rPr lang="en-GB" altLang="zh-CN" sz="2200" dirty="0" err="1">
                <a:solidFill>
                  <a:schemeClr val="bg1"/>
                </a:solidFill>
                <a:latin typeface="Arial" panose="020B0604020202020204" pitchFamily="34" charset="0"/>
                <a:ea typeface="宋体" panose="02010600030101010101" pitchFamily="2" charset="-122"/>
                <a:cs typeface="Arial" panose="020B0604020202020204" pitchFamily="34" charset="0"/>
              </a:rPr>
              <a:t>Pediatrics</a:t>
            </a:r>
            <a:r>
              <a:rPr lang="en-GB" altLang="zh-CN" sz="2200" dirty="0">
                <a:solidFill>
                  <a:schemeClr val="bg1"/>
                </a:solidFill>
                <a:latin typeface="Arial" panose="020B0604020202020204" pitchFamily="34" charset="0"/>
                <a:ea typeface="宋体" panose="02010600030101010101" pitchFamily="2" charset="-122"/>
                <a:cs typeface="Arial" panose="020B0604020202020204" pitchFamily="34" charset="0"/>
              </a:rPr>
              <a:t>, The State University of New York at Buffalo, Buffalo, New York 14214, United States.</a:t>
            </a:r>
            <a:endParaRPr lang="zh-CN" altLang="zh-CN" sz="2200" dirty="0">
              <a:solidFill>
                <a:schemeClr val="bg1"/>
              </a:solidFill>
              <a:latin typeface="Arial" panose="020B0604020202020204" pitchFamily="34" charset="0"/>
              <a:ea typeface="宋体" panose="02010600030101010101" pitchFamily="2" charset="-122"/>
              <a:cs typeface="Arial" panose="020B0604020202020204" pitchFamily="34" charset="0"/>
            </a:endParaRPr>
          </a:p>
          <a:p>
            <a:pPr algn="ctr" defTabSz="1772578" eaLnBrk="1" fontAlgn="auto" hangingPunct="1">
              <a:spcBef>
                <a:spcPts val="0"/>
              </a:spcBef>
              <a:spcAft>
                <a:spcPts val="0"/>
              </a:spcAft>
            </a:pPr>
            <a:r>
              <a:rPr lang="en-GB" altLang="zh-CN" sz="2200" baseline="30000" dirty="0">
                <a:solidFill>
                  <a:schemeClr val="bg1"/>
                </a:solidFill>
                <a:latin typeface="Arial" panose="020B0604020202020204" pitchFamily="34" charset="0"/>
                <a:ea typeface="宋体" panose="02010600030101010101" pitchFamily="2" charset="-122"/>
                <a:cs typeface="Arial" panose="020B0604020202020204" pitchFamily="34" charset="0"/>
              </a:rPr>
              <a:t>4 </a:t>
            </a:r>
            <a:r>
              <a:rPr lang="en-GB" altLang="zh-CN" sz="2200" dirty="0">
                <a:solidFill>
                  <a:schemeClr val="bg1"/>
                </a:solidFill>
                <a:latin typeface="Arial" panose="020B0604020202020204" pitchFamily="34" charset="0"/>
                <a:ea typeface="宋体" panose="02010600030101010101" pitchFamily="2" charset="-122"/>
                <a:cs typeface="Arial" panose="020B0604020202020204" pitchFamily="34" charset="0"/>
              </a:rPr>
              <a:t>Department of Bioinformatics, School of Life Sciences and Technology, </a:t>
            </a:r>
            <a:r>
              <a:rPr lang="en-GB" altLang="zh-CN" sz="2200" dirty="0" err="1">
                <a:solidFill>
                  <a:schemeClr val="bg1"/>
                </a:solidFill>
                <a:latin typeface="Arial" panose="020B0604020202020204" pitchFamily="34" charset="0"/>
                <a:ea typeface="宋体" panose="02010600030101010101" pitchFamily="2" charset="-122"/>
                <a:cs typeface="Arial" panose="020B0604020202020204" pitchFamily="34" charset="0"/>
              </a:rPr>
              <a:t>Tongji</a:t>
            </a:r>
            <a:r>
              <a:rPr lang="en-GB" altLang="zh-CN" sz="2200" dirty="0">
                <a:solidFill>
                  <a:schemeClr val="bg1"/>
                </a:solidFill>
                <a:latin typeface="Arial" panose="020B0604020202020204" pitchFamily="34" charset="0"/>
                <a:ea typeface="宋体" panose="02010600030101010101" pitchFamily="2" charset="-122"/>
                <a:cs typeface="Arial" panose="020B0604020202020204" pitchFamily="34" charset="0"/>
              </a:rPr>
              <a:t> University, Shanghai 200092, </a:t>
            </a:r>
            <a:r>
              <a:rPr lang="en-GB" altLang="zh-CN" sz="2200" dirty="0" err="1">
                <a:solidFill>
                  <a:schemeClr val="bg1"/>
                </a:solidFill>
                <a:latin typeface="Arial" panose="020B0604020202020204" pitchFamily="34" charset="0"/>
                <a:ea typeface="宋体" panose="02010600030101010101" pitchFamily="2" charset="-122"/>
                <a:cs typeface="Arial" panose="020B0604020202020204" pitchFamily="34" charset="0"/>
              </a:rPr>
              <a:t>P.R.China</a:t>
            </a:r>
            <a:r>
              <a:rPr lang="en-GB" altLang="zh-CN" sz="2200" dirty="0">
                <a:solidFill>
                  <a:schemeClr val="bg1"/>
                </a:solidFill>
                <a:latin typeface="Arial" panose="020B0604020202020204" pitchFamily="34" charset="0"/>
                <a:ea typeface="宋体" panose="02010600030101010101" pitchFamily="2" charset="-122"/>
                <a:cs typeface="Arial" panose="020B0604020202020204" pitchFamily="34" charset="0"/>
              </a:rPr>
              <a:t>.</a:t>
            </a:r>
            <a:endParaRPr lang="zh-CN" altLang="zh-CN" sz="2200" dirty="0">
              <a:solidFill>
                <a:schemeClr val="bg1"/>
              </a:solidFill>
              <a:latin typeface="Arial" panose="020B0604020202020204" pitchFamily="34" charset="0"/>
              <a:ea typeface="宋体" panose="02010600030101010101" pitchFamily="2" charset="-122"/>
              <a:cs typeface="Arial" panose="020B0604020202020204" pitchFamily="34" charset="0"/>
            </a:endParaRPr>
          </a:p>
          <a:p>
            <a:pPr algn="ctr" defTabSz="1772578" eaLnBrk="1" fontAlgn="auto" hangingPunct="1">
              <a:spcBef>
                <a:spcPts val="0"/>
              </a:spcBef>
              <a:spcAft>
                <a:spcPts val="0"/>
              </a:spcAft>
            </a:pPr>
            <a:r>
              <a:rPr lang="en-GB" altLang="zh-CN" sz="2200" baseline="30000" dirty="0">
                <a:solidFill>
                  <a:schemeClr val="bg1"/>
                </a:solidFill>
                <a:latin typeface="Arial" panose="020B0604020202020204" pitchFamily="34" charset="0"/>
                <a:ea typeface="宋体" panose="02010600030101010101" pitchFamily="2" charset="-122"/>
                <a:cs typeface="Arial" panose="020B0604020202020204" pitchFamily="34" charset="0"/>
              </a:rPr>
              <a:t>5 </a:t>
            </a:r>
            <a:r>
              <a:rPr lang="en-GB" altLang="zh-CN" sz="2200" dirty="0">
                <a:solidFill>
                  <a:schemeClr val="bg1"/>
                </a:solidFill>
                <a:latin typeface="Arial" panose="020B0604020202020204" pitchFamily="34" charset="0"/>
                <a:ea typeface="宋体" panose="02010600030101010101" pitchFamily="2" charset="-122"/>
                <a:cs typeface="Arial" panose="020B0604020202020204" pitchFamily="34" charset="0"/>
              </a:rPr>
              <a:t>Genome, Environment and </a:t>
            </a:r>
            <a:r>
              <a:rPr lang="en-GB" altLang="zh-CN" sz="2200" dirty="0" err="1">
                <a:solidFill>
                  <a:schemeClr val="bg1"/>
                </a:solidFill>
                <a:latin typeface="Arial" panose="020B0604020202020204" pitchFamily="34" charset="0"/>
                <a:ea typeface="宋体" panose="02010600030101010101" pitchFamily="2" charset="-122"/>
                <a:cs typeface="Arial" panose="020B0604020202020204" pitchFamily="34" charset="0"/>
              </a:rPr>
              <a:t>Microbiome</a:t>
            </a:r>
            <a:r>
              <a:rPr lang="en-GB" altLang="zh-CN" sz="2200" dirty="0">
                <a:solidFill>
                  <a:schemeClr val="bg1"/>
                </a:solidFill>
                <a:latin typeface="Arial" panose="020B0604020202020204" pitchFamily="34" charset="0"/>
                <a:ea typeface="宋体" panose="02010600030101010101" pitchFamily="2" charset="-122"/>
                <a:cs typeface="Arial" panose="020B0604020202020204" pitchFamily="34" charset="0"/>
              </a:rPr>
              <a:t> Community of Excellence, The State University of New York at Buffalo, Buffalo, New York 14214, United States.</a:t>
            </a:r>
            <a:endParaRPr lang="zh-CN" altLang="zh-CN" sz="2200" dirty="0">
              <a:solidFill>
                <a:schemeClr val="bg1"/>
              </a:solidFill>
              <a:latin typeface="Arial" panose="020B0604020202020204" pitchFamily="34" charset="0"/>
              <a:ea typeface="宋体" panose="02010600030101010101" pitchFamily="2" charset="-122"/>
              <a:cs typeface="Arial" panose="020B0604020202020204" pitchFamily="34" charset="0"/>
            </a:endParaRPr>
          </a:p>
          <a:p>
            <a:pPr algn="ctr" defTabSz="1772578" eaLnBrk="1" fontAlgn="auto" hangingPunct="1">
              <a:spcBef>
                <a:spcPts val="0"/>
              </a:spcBef>
              <a:spcAft>
                <a:spcPts val="0"/>
              </a:spcAft>
            </a:pPr>
            <a:r>
              <a:rPr lang="en-GB" altLang="zh-CN" sz="2200" baseline="30000" dirty="0">
                <a:solidFill>
                  <a:schemeClr val="bg1"/>
                </a:solidFill>
                <a:latin typeface="Arial" panose="020B0604020202020204" pitchFamily="34" charset="0"/>
                <a:ea typeface="宋体" panose="02010600030101010101" pitchFamily="2" charset="-122"/>
                <a:cs typeface="Arial" panose="020B0604020202020204" pitchFamily="34" charset="0"/>
              </a:rPr>
              <a:t>6 </a:t>
            </a:r>
            <a:r>
              <a:rPr lang="en-GB" altLang="zh-CN" sz="2200" dirty="0">
                <a:solidFill>
                  <a:schemeClr val="bg1"/>
                </a:solidFill>
                <a:latin typeface="Arial" panose="020B0604020202020204" pitchFamily="34" charset="0"/>
                <a:ea typeface="宋体" panose="02010600030101010101" pitchFamily="2" charset="-122"/>
                <a:cs typeface="Arial" panose="020B0604020202020204" pitchFamily="34" charset="0"/>
              </a:rPr>
              <a:t>Institute of Digestive Diseases, </a:t>
            </a:r>
            <a:r>
              <a:rPr lang="en-GB" altLang="zh-CN" sz="2200" dirty="0" err="1">
                <a:solidFill>
                  <a:schemeClr val="bg1"/>
                </a:solidFill>
                <a:latin typeface="Arial" panose="020B0604020202020204" pitchFamily="34" charset="0"/>
                <a:ea typeface="宋体" panose="02010600030101010101" pitchFamily="2" charset="-122"/>
                <a:cs typeface="Arial" panose="020B0604020202020204" pitchFamily="34" charset="0"/>
              </a:rPr>
              <a:t>Longhua</a:t>
            </a:r>
            <a:r>
              <a:rPr lang="en-GB" altLang="zh-CN" sz="2200" dirty="0">
                <a:solidFill>
                  <a:schemeClr val="bg1"/>
                </a:solidFill>
                <a:latin typeface="Arial" panose="020B0604020202020204" pitchFamily="34" charset="0"/>
                <a:ea typeface="宋体" panose="02010600030101010101" pitchFamily="2" charset="-122"/>
                <a:cs typeface="Arial" panose="020B0604020202020204" pitchFamily="34" charset="0"/>
              </a:rPr>
              <a:t> Hospital, Shanghai University of Traditional Chinese Medicine, Shanghai 200032, P.R. China</a:t>
            </a:r>
            <a:endParaRPr lang="zh-CN" altLang="zh-CN" sz="2200" dirty="0">
              <a:solidFill>
                <a:schemeClr val="bg1"/>
              </a:solidFill>
              <a:latin typeface="Arial" panose="020B0604020202020204" pitchFamily="34" charset="0"/>
              <a:ea typeface="宋体" panose="02010600030101010101" pitchFamily="2" charset="-122"/>
              <a:cs typeface="Arial" panose="020B0604020202020204" pitchFamily="34" charset="0"/>
            </a:endParaRPr>
          </a:p>
          <a:p>
            <a:pPr algn="ctr" defTabSz="1772578" eaLnBrk="1" fontAlgn="auto" hangingPunct="1">
              <a:spcBef>
                <a:spcPts val="0"/>
              </a:spcBef>
              <a:spcAft>
                <a:spcPts val="0"/>
              </a:spcAft>
            </a:pPr>
            <a:r>
              <a:rPr lang="en-GB" altLang="zh-CN" sz="2200" baseline="30000" dirty="0">
                <a:solidFill>
                  <a:schemeClr val="bg1"/>
                </a:solidFill>
                <a:latin typeface="Arial" panose="020B0604020202020204" pitchFamily="34" charset="0"/>
                <a:ea typeface="宋体" panose="02010600030101010101" pitchFamily="2" charset="-122"/>
                <a:cs typeface="Arial" panose="020B0604020202020204" pitchFamily="34" charset="0"/>
              </a:rPr>
              <a:t>$</a:t>
            </a:r>
            <a:r>
              <a:rPr lang="en-GB" altLang="zh-CN" sz="2200" dirty="0">
                <a:solidFill>
                  <a:schemeClr val="bg1"/>
                </a:solidFill>
                <a:latin typeface="Arial" panose="020B0604020202020204" pitchFamily="34" charset="0"/>
                <a:ea typeface="宋体" panose="02010600030101010101" pitchFamily="2" charset="-122"/>
                <a:cs typeface="Arial" panose="020B0604020202020204" pitchFamily="34" charset="0"/>
              </a:rPr>
              <a:t>Contributed equally</a:t>
            </a:r>
          </a:p>
          <a:p>
            <a:pPr algn="ctr" defTabSz="1772578" eaLnBrk="1" fontAlgn="auto" hangingPunct="1">
              <a:spcBef>
                <a:spcPts val="0"/>
              </a:spcBef>
              <a:spcAft>
                <a:spcPts val="0"/>
              </a:spcAft>
            </a:pPr>
            <a:r>
              <a:rPr lang="en-GB" altLang="zh-CN" sz="2400" b="1" dirty="0">
                <a:solidFill>
                  <a:srgbClr val="FF0000"/>
                </a:solidFill>
                <a:latin typeface="Arial" panose="020B0604020202020204" pitchFamily="34" charset="0"/>
                <a:ea typeface="宋体" panose="02010600030101010101" pitchFamily="2" charset="-122"/>
                <a:cs typeface="Arial" panose="020B0604020202020204" pitchFamily="34" charset="0"/>
              </a:rPr>
              <a:t>* Correspondence authors: </a:t>
            </a:r>
            <a:r>
              <a:rPr lang="en-GB" altLang="zh-CN" sz="2400" b="1" dirty="0" err="1">
                <a:solidFill>
                  <a:srgbClr val="FF0000"/>
                </a:solidFill>
                <a:latin typeface="Arial" panose="020B0604020202020204" pitchFamily="34" charset="0"/>
                <a:ea typeface="宋体" panose="02010600030101010101" pitchFamily="2" charset="-122"/>
                <a:cs typeface="Arial" panose="020B0604020202020204" pitchFamily="34" charset="0"/>
              </a:rPr>
              <a:t>Lixin</a:t>
            </a:r>
            <a:r>
              <a:rPr lang="en-GB" altLang="zh-CN" sz="2400" b="1" dirty="0">
                <a:solidFill>
                  <a:srgbClr val="FF0000"/>
                </a:solidFill>
                <a:latin typeface="Arial" panose="020B0604020202020204" pitchFamily="34" charset="0"/>
                <a:ea typeface="宋体" panose="02010600030101010101" pitchFamily="2" charset="-122"/>
                <a:cs typeface="Arial" panose="020B0604020202020204" pitchFamily="34" charset="0"/>
              </a:rPr>
              <a:t> Zhu (lixinzhu@buffalo.edu) , Wei Wang(wangwei@bucm.edu.cn)</a:t>
            </a:r>
          </a:p>
          <a:p>
            <a:pPr algn="ctr" defTabSz="1772578" eaLnBrk="1" fontAlgn="auto" hangingPunct="1">
              <a:spcBef>
                <a:spcPts val="0"/>
              </a:spcBef>
              <a:spcAft>
                <a:spcPts val="0"/>
              </a:spcAft>
            </a:pPr>
            <a:endParaRPr lang="en-US" altLang="en-US" sz="2262" dirty="0">
              <a:solidFill>
                <a:srgbClr val="4F81BD"/>
              </a:solidFill>
            </a:endParaRPr>
          </a:p>
        </p:txBody>
      </p:sp>
      <p:pic>
        <p:nvPicPr>
          <p:cNvPr id="3" name="图片 2"/>
          <p:cNvPicPr>
            <a:picLocks/>
          </p:cNvPicPr>
          <p:nvPr/>
        </p:nvPicPr>
        <p:blipFill>
          <a:blip r:embed="rId12"/>
          <a:stretch>
            <a:fillRect/>
          </a:stretch>
        </p:blipFill>
        <p:spPr>
          <a:xfrm>
            <a:off x="42552000" y="403200"/>
            <a:ext cx="3301200" cy="3600000"/>
          </a:xfrm>
          <a:prstGeom prst="rect">
            <a:avLst/>
          </a:prstGeom>
        </p:spPr>
      </p:pic>
      <p:pic>
        <p:nvPicPr>
          <p:cNvPr id="70" name="image2.png" descr="cntrd_stacked_white.png"/>
          <p:cNvPicPr>
            <a:picLocks noChangeAspect="1"/>
          </p:cNvPicPr>
          <p:nvPr/>
        </p:nvPicPr>
        <p:blipFill>
          <a:blip r:embed="rId13">
            <a:extLst/>
          </a:blip>
          <a:stretch>
            <a:fillRect/>
          </a:stretch>
        </p:blipFill>
        <p:spPr>
          <a:xfrm>
            <a:off x="1098000" y="1162800"/>
            <a:ext cx="4618800" cy="1767600"/>
          </a:xfrm>
          <a:prstGeom prst="rect">
            <a:avLst/>
          </a:prstGeom>
          <a:ln w="12700">
            <a:miter lim="400000"/>
          </a:ln>
        </p:spPr>
      </p:pic>
      <p:grpSp>
        <p:nvGrpSpPr>
          <p:cNvPr id="28" name="组合 27"/>
          <p:cNvGrpSpPr/>
          <p:nvPr/>
        </p:nvGrpSpPr>
        <p:grpSpPr>
          <a:xfrm>
            <a:off x="39539672" y="17967003"/>
            <a:ext cx="3763435" cy="2709267"/>
            <a:chOff x="30991982" y="17942704"/>
            <a:chExt cx="4274609" cy="2775139"/>
          </a:xfrm>
        </p:grpSpPr>
        <p:graphicFrame>
          <p:nvGraphicFramePr>
            <p:cNvPr id="95" name="内容占位符 3"/>
            <p:cNvGraphicFramePr>
              <a:graphicFrameLocks/>
            </p:cNvGraphicFramePr>
            <p:nvPr>
              <p:extLst>
                <p:ext uri="{D42A27DB-BD31-4B8C-83A1-F6EECF244321}">
                  <p14:modId xmlns:p14="http://schemas.microsoft.com/office/powerpoint/2010/main" val="3615744624"/>
                </p:ext>
              </p:extLst>
            </p:nvPr>
          </p:nvGraphicFramePr>
          <p:xfrm>
            <a:off x="30991982" y="17942704"/>
            <a:ext cx="4274609" cy="2775139"/>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8" name="文本框 7"/>
            <p:cNvSpPr txBox="1"/>
            <p:nvPr/>
          </p:nvSpPr>
          <p:spPr>
            <a:xfrm>
              <a:off x="31831716" y="19909481"/>
              <a:ext cx="815476" cy="400052"/>
            </a:xfrm>
            <a:prstGeom prst="rect">
              <a:avLst/>
            </a:prstGeom>
            <a:noFill/>
          </p:spPr>
          <p:txBody>
            <a:bodyPr wrap="square" rtlCol="0">
              <a:spAutoFit/>
            </a:bodyPr>
            <a:lstStyle/>
            <a:p>
              <a:pPr defTabSz="1772578" eaLnBrk="1" fontAlgn="auto" hangingPunct="1">
                <a:spcBef>
                  <a:spcPts val="0"/>
                </a:spcBef>
                <a:spcAft>
                  <a:spcPts val="0"/>
                </a:spcAft>
              </a:pPr>
              <a:r>
                <a:rPr lang="en-US" altLang="zh-CN" sz="1938" dirty="0">
                  <a:solidFill>
                    <a:prstClr val="black"/>
                  </a:solidFill>
                  <a:latin typeface="Calibri"/>
                  <a:ea typeface="宋体" panose="02010600030101010101" pitchFamily="2" charset="-122"/>
                </a:rPr>
                <a:t>813</a:t>
              </a:r>
              <a:endParaRPr lang="zh-CN" altLang="en-US" sz="1938" dirty="0">
                <a:solidFill>
                  <a:prstClr val="black"/>
                </a:solidFill>
                <a:latin typeface="Calibri"/>
                <a:ea typeface="宋体" panose="02010600030101010101" pitchFamily="2" charset="-122"/>
              </a:endParaRPr>
            </a:p>
          </p:txBody>
        </p:sp>
        <p:sp>
          <p:nvSpPr>
            <p:cNvPr id="9" name="文本框 8"/>
            <p:cNvSpPr txBox="1"/>
            <p:nvPr/>
          </p:nvSpPr>
          <p:spPr>
            <a:xfrm>
              <a:off x="32847816" y="19255007"/>
              <a:ext cx="1061658" cy="400052"/>
            </a:xfrm>
            <a:prstGeom prst="rect">
              <a:avLst/>
            </a:prstGeom>
            <a:noFill/>
          </p:spPr>
          <p:txBody>
            <a:bodyPr wrap="square" rtlCol="0">
              <a:spAutoFit/>
            </a:bodyPr>
            <a:lstStyle/>
            <a:p>
              <a:pPr defTabSz="1772578" eaLnBrk="1" fontAlgn="auto" hangingPunct="1">
                <a:spcBef>
                  <a:spcPts val="0"/>
                </a:spcBef>
                <a:spcAft>
                  <a:spcPts val="0"/>
                </a:spcAft>
              </a:pPr>
              <a:r>
                <a:rPr lang="en-US" altLang="zh-CN" sz="1938" dirty="0">
                  <a:solidFill>
                    <a:prstClr val="black"/>
                  </a:solidFill>
                  <a:latin typeface="Calibri"/>
                  <a:ea typeface="宋体" panose="02010600030101010101" pitchFamily="2" charset="-122"/>
                </a:rPr>
                <a:t>668</a:t>
              </a:r>
              <a:endParaRPr lang="zh-CN" altLang="en-US" sz="1938" dirty="0">
                <a:solidFill>
                  <a:prstClr val="black"/>
                </a:solidFill>
                <a:latin typeface="Calibri"/>
                <a:ea typeface="宋体" panose="02010600030101010101" pitchFamily="2" charset="-122"/>
              </a:endParaRPr>
            </a:p>
          </p:txBody>
        </p:sp>
        <p:sp>
          <p:nvSpPr>
            <p:cNvPr id="10" name="文本框 9"/>
            <p:cNvSpPr txBox="1"/>
            <p:nvPr/>
          </p:nvSpPr>
          <p:spPr>
            <a:xfrm>
              <a:off x="33626154" y="19940563"/>
              <a:ext cx="1022306" cy="400052"/>
            </a:xfrm>
            <a:prstGeom prst="rect">
              <a:avLst/>
            </a:prstGeom>
            <a:noFill/>
          </p:spPr>
          <p:txBody>
            <a:bodyPr wrap="square" rtlCol="0">
              <a:spAutoFit/>
            </a:bodyPr>
            <a:lstStyle/>
            <a:p>
              <a:pPr defTabSz="1772578" eaLnBrk="1" fontAlgn="auto" hangingPunct="1">
                <a:spcBef>
                  <a:spcPts val="0"/>
                </a:spcBef>
                <a:spcAft>
                  <a:spcPts val="0"/>
                </a:spcAft>
              </a:pPr>
              <a:r>
                <a:rPr lang="en-US" altLang="zh-CN" sz="1938" dirty="0">
                  <a:solidFill>
                    <a:prstClr val="black"/>
                  </a:solidFill>
                  <a:latin typeface="Calibri"/>
                  <a:ea typeface="宋体" panose="02010600030101010101" pitchFamily="2" charset="-122"/>
                </a:rPr>
                <a:t>1659</a:t>
              </a:r>
              <a:endParaRPr lang="zh-CN" altLang="en-US" sz="1938" dirty="0">
                <a:solidFill>
                  <a:prstClr val="black"/>
                </a:solidFill>
                <a:latin typeface="Calibri"/>
                <a:ea typeface="宋体" panose="02010600030101010101" pitchFamily="2" charset="-122"/>
              </a:endParaRPr>
            </a:p>
          </p:txBody>
        </p:sp>
      </p:grpSp>
      <p:sp>
        <p:nvSpPr>
          <p:cNvPr id="74" name="Shape 154"/>
          <p:cNvSpPr/>
          <p:nvPr/>
        </p:nvSpPr>
        <p:spPr>
          <a:xfrm>
            <a:off x="36103080" y="5698187"/>
            <a:ext cx="10829092" cy="1041693"/>
          </a:xfrm>
          <a:prstGeom prst="rect">
            <a:avLst/>
          </a:prstGeom>
          <a:ln w="12700">
            <a:miter lim="400000"/>
          </a:ln>
          <a:extLst>
            <a:ext uri="{C572A759-6A51-4108-AA02-DFA0A04FC94B}">
              <ma14:wrappingTextBoxFlag xmlns:ma14="http://schemas.microsoft.com/office/mac/drawingml/2011/main" xmlns="" val="1"/>
            </a:ext>
          </a:extLst>
        </p:spPr>
        <p:txBody>
          <a:bodyPr lIns="138477" tIns="138477" rIns="138477" bIns="138477" anchor="ctr"/>
          <a:lstStyle>
            <a:lvl1pPr algn="l">
              <a:defRPr sz="1000" b="1">
                <a:latin typeface="Times New Roman"/>
                <a:ea typeface="Times New Roman"/>
                <a:cs typeface="Times New Roman"/>
                <a:sym typeface="Times New Roman"/>
              </a:defRPr>
            </a:lvl1pPr>
          </a:lstStyle>
          <a:p>
            <a:pPr marL="369285" indent="-369285" defTabSz="1772754" eaLnBrk="1" fontAlgn="auto" hangingPunct="1">
              <a:spcBef>
                <a:spcPts val="0"/>
              </a:spcBef>
              <a:spcAft>
                <a:spcPts val="0"/>
              </a:spcAft>
              <a:buFont typeface="Wingdings" pitchFamily="2" charset="2"/>
              <a:buChar char="Ø"/>
            </a:pPr>
            <a:r>
              <a:rPr lang="en-US" altLang="en-US" sz="3200" b="0" dirty="0">
                <a:solidFill>
                  <a:prstClr val="black"/>
                </a:solidFill>
                <a:latin typeface="Arial" panose="020B0604020202020204" pitchFamily="34" charset="0"/>
                <a:ea typeface="+mj-ea"/>
                <a:cs typeface="Arial" panose="020B0604020202020204" pitchFamily="34" charset="0"/>
              </a:rPr>
              <a:t>Integrative </a:t>
            </a:r>
            <a:r>
              <a:rPr lang="en-US" sz="3200" b="0" dirty="0" err="1">
                <a:solidFill>
                  <a:prstClr val="black"/>
                </a:solidFill>
                <a:latin typeface="Arial" panose="020B0604020202020204" pitchFamily="34" charset="0"/>
                <a:ea typeface="+mj-ea"/>
                <a:cs typeface="Arial" panose="020B0604020202020204" pitchFamily="34" charset="0"/>
              </a:rPr>
              <a:t>transcriptomic</a:t>
            </a:r>
            <a:r>
              <a:rPr lang="en-US" altLang="zh-CN" sz="3200" b="0" dirty="0" err="1">
                <a:solidFill>
                  <a:prstClr val="black"/>
                </a:solidFill>
                <a:latin typeface="Arial" panose="020B0604020202020204" pitchFamily="34" charset="0"/>
                <a:ea typeface="+mj-ea"/>
                <a:cs typeface="Arial" panose="020B0604020202020204" pitchFamily="34" charset="0"/>
              </a:rPr>
              <a:t>s</a:t>
            </a:r>
            <a:r>
              <a:rPr lang="en-US" sz="3200" b="0" dirty="0">
                <a:solidFill>
                  <a:prstClr val="black"/>
                </a:solidFill>
                <a:latin typeface="Arial" panose="020B0604020202020204" pitchFamily="34" charset="0"/>
                <a:ea typeface="+mj-ea"/>
                <a:cs typeface="Arial" panose="020B0604020202020204" pitchFamily="34" charset="0"/>
              </a:rPr>
              <a:t> and proteomics analysis makes the results more comprehensive</a:t>
            </a:r>
          </a:p>
        </p:txBody>
      </p:sp>
      <p:sp>
        <p:nvSpPr>
          <p:cNvPr id="76" name="Shape 154"/>
          <p:cNvSpPr/>
          <p:nvPr/>
        </p:nvSpPr>
        <p:spPr>
          <a:xfrm>
            <a:off x="36021389" y="16480633"/>
            <a:ext cx="10927691" cy="1819294"/>
          </a:xfrm>
          <a:prstGeom prst="rect">
            <a:avLst/>
          </a:prstGeom>
          <a:ln w="12700">
            <a:miter lim="400000"/>
          </a:ln>
          <a:extLst>
            <a:ext uri="{C572A759-6A51-4108-AA02-DFA0A04FC94B}">
              <ma14:wrappingTextBoxFlag xmlns:ma14="http://schemas.microsoft.com/office/mac/drawingml/2011/main" xmlns="" val="1"/>
            </a:ext>
          </a:extLst>
        </p:spPr>
        <p:txBody>
          <a:bodyPr lIns="138477" tIns="138477" rIns="138477" bIns="138477" anchor="ctr"/>
          <a:lstStyle>
            <a:lvl1pPr algn="l">
              <a:defRPr sz="1000" b="1">
                <a:latin typeface="Times New Roman"/>
                <a:ea typeface="Times New Roman"/>
                <a:cs typeface="Times New Roman"/>
                <a:sym typeface="Times New Roman"/>
              </a:defRPr>
            </a:lvl1pPr>
          </a:lstStyle>
          <a:p>
            <a:pPr marL="369285" indent="-369285" defTabSz="1772754" eaLnBrk="1" fontAlgn="auto" hangingPunct="1">
              <a:spcBef>
                <a:spcPts val="0"/>
              </a:spcBef>
              <a:spcAft>
                <a:spcPts val="0"/>
              </a:spcAft>
              <a:buFont typeface="Wingdings" pitchFamily="2" charset="2"/>
              <a:buChar char="Ø"/>
            </a:pPr>
            <a:r>
              <a:rPr lang="en-US" sz="3200" b="0" dirty="0">
                <a:solidFill>
                  <a:prstClr val="black"/>
                </a:solidFill>
                <a:latin typeface="Arial" panose="020B0604020202020204" pitchFamily="34" charset="0"/>
                <a:ea typeface="+mj-ea"/>
                <a:cs typeface="Arial" panose="020B0604020202020204" pitchFamily="34" charset="0"/>
              </a:rPr>
              <a:t>The combination of </a:t>
            </a:r>
            <a:r>
              <a:rPr lang="en-US" sz="3200" b="0" dirty="0">
                <a:solidFill>
                  <a:prstClr val="black"/>
                </a:solidFill>
                <a:latin typeface="Arial" panose="020B0604020202020204" pitchFamily="34" charset="0"/>
                <a:ea typeface="宋体" panose="02010600030101010101" pitchFamily="2" charset="-122"/>
                <a:cs typeface="Arial" panose="020B0604020202020204" pitchFamily="34" charset="0"/>
              </a:rPr>
              <a:t>feature</a:t>
            </a:r>
            <a:r>
              <a:rPr lang="en-US" altLang="zh-CN" sz="3200" dirty="0">
                <a:latin typeface="Arial" panose="020B0604020202020204" pitchFamily="34" charset="0"/>
                <a:ea typeface="宋体" panose="02010600030101010101" pitchFamily="2" charset="-122"/>
                <a:cs typeface="Arial" panose="020B0604020202020204" pitchFamily="34" charset="0"/>
              </a:rPr>
              <a:t> </a:t>
            </a:r>
            <a:r>
              <a:rPr lang="en-US" altLang="zh-CN" sz="3200" b="0" dirty="0">
                <a:latin typeface="Arial" panose="020B0604020202020204" pitchFamily="34" charset="0"/>
                <a:ea typeface="宋体" panose="02010600030101010101" pitchFamily="2" charset="-122"/>
                <a:cs typeface="Arial" panose="020B0604020202020204" pitchFamily="34" charset="0"/>
              </a:rPr>
              <a:t>expression</a:t>
            </a:r>
            <a:r>
              <a:rPr lang="en-US" altLang="zh-CN" sz="3200" dirty="0">
                <a:latin typeface="Arial" panose="020B0604020202020204" pitchFamily="34" charset="0"/>
                <a:ea typeface="宋体" panose="02010600030101010101" pitchFamily="2" charset="-122"/>
                <a:cs typeface="Arial" panose="020B0604020202020204" pitchFamily="34" charset="0"/>
              </a:rPr>
              <a:t> </a:t>
            </a:r>
            <a:r>
              <a:rPr lang="en-US" sz="3200" b="0" dirty="0">
                <a:solidFill>
                  <a:prstClr val="black"/>
                </a:solidFill>
                <a:latin typeface="Arial" panose="020B0604020202020204" pitchFamily="34" charset="0"/>
                <a:ea typeface="+mj-ea"/>
                <a:cs typeface="Arial" panose="020B0604020202020204" pitchFamily="34" charset="0"/>
              </a:rPr>
              <a:t>analysis and differen</a:t>
            </a:r>
            <a:r>
              <a:rPr lang="en-US" altLang="en-US" sz="3200" b="0" dirty="0">
                <a:solidFill>
                  <a:prstClr val="black"/>
                </a:solidFill>
                <a:latin typeface="Arial" panose="020B0604020202020204" pitchFamily="34" charset="0"/>
                <a:cs typeface="Arial" panose="020B0604020202020204" pitchFamily="34" charset="0"/>
              </a:rPr>
              <a:t>tial</a:t>
            </a:r>
            <a:r>
              <a:rPr lang="en-US" sz="3200" b="0" dirty="0">
                <a:solidFill>
                  <a:prstClr val="black"/>
                </a:solidFill>
                <a:latin typeface="Arial" panose="020B0604020202020204" pitchFamily="34" charset="0"/>
                <a:ea typeface="+mj-ea"/>
                <a:cs typeface="Arial" panose="020B0604020202020204" pitchFamily="34" charset="0"/>
              </a:rPr>
              <a:t> </a:t>
            </a:r>
            <a:r>
              <a:rPr lang="en-US" altLang="zh-CN" sz="3200" b="0" dirty="0">
                <a:solidFill>
                  <a:prstClr val="black"/>
                </a:solidFill>
                <a:latin typeface="Arial" panose="020B0604020202020204" pitchFamily="34" charset="0"/>
                <a:ea typeface="+mj-ea"/>
                <a:cs typeface="Arial" panose="020B0604020202020204" pitchFamily="34" charset="0"/>
              </a:rPr>
              <a:t>expression </a:t>
            </a:r>
            <a:r>
              <a:rPr lang="en-US" sz="3200" b="0" dirty="0">
                <a:solidFill>
                  <a:prstClr val="black"/>
                </a:solidFill>
                <a:latin typeface="Arial" panose="020B0604020202020204" pitchFamily="34" charset="0"/>
                <a:ea typeface="+mj-ea"/>
                <a:cs typeface="Arial" panose="020B0604020202020204" pitchFamily="34" charset="0"/>
              </a:rPr>
              <a:t>analysis provides more solid results for exploring pathological mechanisms</a:t>
            </a:r>
            <a:endParaRPr sz="3200" b="0" dirty="0">
              <a:solidFill>
                <a:prstClr val="black"/>
              </a:solidFill>
              <a:latin typeface="Arial" panose="020B0604020202020204" pitchFamily="34" charset="0"/>
              <a:ea typeface="+mj-ea"/>
              <a:cs typeface="Arial" panose="020B0604020202020204" pitchFamily="34" charset="0"/>
            </a:endParaRPr>
          </a:p>
        </p:txBody>
      </p:sp>
      <p:sp>
        <p:nvSpPr>
          <p:cNvPr id="24" name="文本框 23"/>
          <p:cNvSpPr txBox="1"/>
          <p:nvPr/>
        </p:nvSpPr>
        <p:spPr>
          <a:xfrm>
            <a:off x="36150109" y="20931060"/>
            <a:ext cx="10798972" cy="1323439"/>
          </a:xfrm>
          <a:prstGeom prst="rect">
            <a:avLst/>
          </a:prstGeom>
          <a:noFill/>
        </p:spPr>
        <p:txBody>
          <a:bodyPr wrap="square" rtlCol="0">
            <a:spAutoFit/>
          </a:bodyPr>
          <a:lstStyle/>
          <a:p>
            <a:pPr defTabSz="1772578" eaLnBrk="1" fontAlgn="auto" hangingPunct="1">
              <a:spcBef>
                <a:spcPts val="0"/>
              </a:spcBef>
              <a:spcAft>
                <a:spcPts val="0"/>
              </a:spcAft>
            </a:pP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The yellow </a:t>
            </a:r>
            <a:r>
              <a:rPr lang="en-US" altLang="zh-CN" sz="2000" dirty="0">
                <a:latin typeface="Arial" panose="020B0604020202020204" pitchFamily="34" charset="0"/>
                <a:ea typeface="宋体" panose="02010600030101010101" pitchFamily="2" charset="-122"/>
                <a:cs typeface="Arial" panose="020B0604020202020204" pitchFamily="34" charset="0"/>
              </a:rPr>
              <a:t>circle </a:t>
            </a: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represents the differentially expressed mRNA and protein, and the blue </a:t>
            </a:r>
            <a:r>
              <a:rPr lang="en-US" altLang="zh-CN" sz="2000" dirty="0">
                <a:latin typeface="Arial" panose="020B0604020202020204" pitchFamily="34" charset="0"/>
                <a:ea typeface="宋体" panose="02010600030101010101" pitchFamily="2" charset="-122"/>
                <a:cs typeface="Arial" panose="020B0604020202020204" pitchFamily="34" charset="0"/>
              </a:rPr>
              <a:t>circle </a:t>
            </a: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represents feature genes (including RNA and protein levels). The overlap of two circles represents the intersection of the feature genes and differentially expressed mRNA and  proteins. The number represents the number of mRNA and proteins.</a:t>
            </a:r>
            <a:endParaRPr lang="zh-CN" altLang="en-US" sz="2000" dirty="0">
              <a:solidFill>
                <a:prstClr val="black"/>
              </a:solidFill>
              <a:latin typeface="Arial" panose="020B0604020202020204" pitchFamily="34" charset="0"/>
              <a:ea typeface="宋体" panose="02010600030101010101" pitchFamily="2" charset="-122"/>
              <a:cs typeface="Arial" panose="020B0604020202020204"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2617821377"/>
              </p:ext>
            </p:extLst>
          </p:nvPr>
        </p:nvGraphicFramePr>
        <p:xfrm>
          <a:off x="24368696" y="14011267"/>
          <a:ext cx="10757467" cy="6357775"/>
        </p:xfrm>
        <a:graphic>
          <a:graphicData uri="http://schemas.openxmlformats.org/drawingml/2006/table">
            <a:tbl>
              <a:tblPr>
                <a:tableStyleId>{5C22544A-7EE6-4342-B048-85BDC9FD1C3A}</a:tableStyleId>
              </a:tblPr>
              <a:tblGrid>
                <a:gridCol w="1536781">
                  <a:extLst>
                    <a:ext uri="{9D8B030D-6E8A-4147-A177-3AD203B41FA5}">
                      <a16:colId xmlns:a16="http://schemas.microsoft.com/office/drawing/2014/main" val="2260529946"/>
                    </a:ext>
                  </a:extLst>
                </a:gridCol>
                <a:gridCol w="1536781">
                  <a:extLst>
                    <a:ext uri="{9D8B030D-6E8A-4147-A177-3AD203B41FA5}">
                      <a16:colId xmlns:a16="http://schemas.microsoft.com/office/drawing/2014/main" val="3071082421"/>
                    </a:ext>
                  </a:extLst>
                </a:gridCol>
                <a:gridCol w="1536781">
                  <a:extLst>
                    <a:ext uri="{9D8B030D-6E8A-4147-A177-3AD203B41FA5}">
                      <a16:colId xmlns:a16="http://schemas.microsoft.com/office/drawing/2014/main" val="2654029833"/>
                    </a:ext>
                  </a:extLst>
                </a:gridCol>
                <a:gridCol w="1536781">
                  <a:extLst>
                    <a:ext uri="{9D8B030D-6E8A-4147-A177-3AD203B41FA5}">
                      <a16:colId xmlns:a16="http://schemas.microsoft.com/office/drawing/2014/main" val="1612551154"/>
                    </a:ext>
                  </a:extLst>
                </a:gridCol>
                <a:gridCol w="1536781">
                  <a:extLst>
                    <a:ext uri="{9D8B030D-6E8A-4147-A177-3AD203B41FA5}">
                      <a16:colId xmlns:a16="http://schemas.microsoft.com/office/drawing/2014/main" val="2911579994"/>
                    </a:ext>
                  </a:extLst>
                </a:gridCol>
                <a:gridCol w="1536781">
                  <a:extLst>
                    <a:ext uri="{9D8B030D-6E8A-4147-A177-3AD203B41FA5}">
                      <a16:colId xmlns:a16="http://schemas.microsoft.com/office/drawing/2014/main" val="3197923634"/>
                    </a:ext>
                  </a:extLst>
                </a:gridCol>
                <a:gridCol w="1536781">
                  <a:extLst>
                    <a:ext uri="{9D8B030D-6E8A-4147-A177-3AD203B41FA5}">
                      <a16:colId xmlns:a16="http://schemas.microsoft.com/office/drawing/2014/main" val="3479591522"/>
                    </a:ext>
                  </a:extLst>
                </a:gridCol>
              </a:tblGrid>
              <a:tr h="714383">
                <a:tc>
                  <a:txBody>
                    <a:bodyPr/>
                    <a:lstStyle/>
                    <a:p>
                      <a:pPr algn="ctr" fontAlgn="ctr"/>
                      <a:r>
                        <a:rPr lang="en-US" sz="1600" b="1" i="0" u="none" strike="noStrike" dirty="0">
                          <a:solidFill>
                            <a:schemeClr val="tx1"/>
                          </a:solidFill>
                          <a:effectLst/>
                          <a:latin typeface="Arial" panose="020B0604020202020204" pitchFamily="34" charset="0"/>
                          <a:cs typeface="Arial" panose="020B0604020202020204" pitchFamily="34" charset="0"/>
                        </a:rPr>
                        <a:t>ENTREZ ID </a:t>
                      </a:r>
                      <a:endParaRPr lang="en-US" sz="1600" b="1"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1" i="0" u="none" strike="noStrike" dirty="0">
                          <a:solidFill>
                            <a:schemeClr val="tx1"/>
                          </a:solidFill>
                          <a:effectLst/>
                          <a:latin typeface="Arial" panose="020B0604020202020204" pitchFamily="34" charset="0"/>
                          <a:cs typeface="Arial" panose="020B0604020202020204" pitchFamily="34" charset="0"/>
                        </a:rPr>
                        <a:t>Gene symbol</a:t>
                      </a:r>
                      <a:endParaRPr lang="en-US" sz="1600" b="1"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1" i="0" u="none" strike="noStrike" dirty="0">
                          <a:solidFill>
                            <a:schemeClr val="tx1"/>
                          </a:solidFill>
                          <a:effectLst/>
                          <a:latin typeface="Arial" panose="020B0604020202020204" pitchFamily="34" charset="0"/>
                          <a:cs typeface="Arial" panose="020B0604020202020204" pitchFamily="34" charset="0"/>
                        </a:rPr>
                        <a:t>Sham mean expression</a:t>
                      </a:r>
                      <a:endParaRPr lang="en-US" sz="1600" b="1"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1" i="0" u="none" strike="noStrike" dirty="0">
                          <a:solidFill>
                            <a:schemeClr val="tx1"/>
                          </a:solidFill>
                          <a:effectLst/>
                          <a:latin typeface="Arial" panose="020B0604020202020204" pitchFamily="34" charset="0"/>
                          <a:cs typeface="Arial" panose="020B0604020202020204" pitchFamily="34" charset="0"/>
                        </a:rPr>
                        <a:t>Model mean expression</a:t>
                      </a:r>
                      <a:endParaRPr lang="en-US" sz="1600" b="1"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1" i="0" u="none" strike="noStrike" dirty="0">
                          <a:solidFill>
                            <a:schemeClr val="tx1"/>
                          </a:solidFill>
                          <a:effectLst/>
                          <a:latin typeface="Arial" panose="020B0604020202020204" pitchFamily="34" charset="0"/>
                          <a:cs typeface="Arial" panose="020B0604020202020204" pitchFamily="34" charset="0"/>
                        </a:rPr>
                        <a:t>FDR </a:t>
                      </a:r>
                      <a:endParaRPr lang="en-US" sz="1600" b="1"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1" i="0" u="none" strike="noStrike" dirty="0">
                          <a:solidFill>
                            <a:schemeClr val="tx1"/>
                          </a:solidFill>
                          <a:effectLst/>
                          <a:latin typeface="Arial" panose="020B0604020202020204" pitchFamily="34" charset="0"/>
                          <a:cs typeface="Arial" panose="020B0604020202020204" pitchFamily="34" charset="0"/>
                        </a:rPr>
                        <a:t>Fold change</a:t>
                      </a:r>
                      <a:endParaRPr lang="en-US" sz="1600" b="1"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772578" rtl="0" eaLnBrk="1" fontAlgn="ctr"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Feature gene or not</a:t>
                      </a:r>
                      <a:endParaRPr kumimoji="0" lang="zh-CN" altLang="en-US" sz="1600" b="1"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25657841"/>
                  </a:ext>
                </a:extLst>
              </a:tr>
              <a:tr h="352712">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24795</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T w="28575"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sz="1600" b="0" i="0" u="none" strike="noStrike" dirty="0">
                          <a:solidFill>
                            <a:schemeClr val="tx1"/>
                          </a:solidFill>
                          <a:effectLst/>
                          <a:latin typeface="Arial" panose="020B0604020202020204" pitchFamily="34" charset="0"/>
                          <a:cs typeface="Arial" panose="020B0604020202020204" pitchFamily="34" charset="0"/>
                        </a:rPr>
                        <a:t>Serpina3n</a:t>
                      </a:r>
                      <a:endParaRPr lang="en-US" sz="1600" b="0"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T w="28575"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altLang="zh-CN" sz="1600" b="0" i="0" u="none" strike="noStrike" dirty="0">
                          <a:solidFill>
                            <a:schemeClr val="tx1"/>
                          </a:solidFill>
                          <a:effectLst/>
                          <a:latin typeface="Arial" panose="020B0604020202020204" pitchFamily="34" charset="0"/>
                          <a:cs typeface="Arial" panose="020B0604020202020204" pitchFamily="34" charset="0"/>
                        </a:rPr>
                        <a:t>0.375075</a:t>
                      </a:r>
                      <a:endParaRPr lang="en-US" altLang="zh-CN" sz="1600" b="0"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T w="28575"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19.51121</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T w="28575"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0.003266</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T w="28575"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52.01944</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T w="28575"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sz="1600" b="0" i="0" u="none" strike="noStrike" dirty="0">
                          <a:solidFill>
                            <a:schemeClr val="tx1"/>
                          </a:solidFill>
                          <a:effectLst/>
                          <a:latin typeface="Arial" panose="020B0604020202020204" pitchFamily="34" charset="0"/>
                          <a:cs typeface="Arial" panose="020B0604020202020204" pitchFamily="34" charset="0"/>
                        </a:rPr>
                        <a:t>Yes</a:t>
                      </a:r>
                      <a:endParaRPr lang="en-US" sz="1600" b="0"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T w="28575"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3586836088"/>
                  </a:ext>
                </a:extLst>
              </a:tr>
              <a:tr h="352712">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29576</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sz="1600" b="0" i="0" u="none" strike="noStrike">
                          <a:solidFill>
                            <a:schemeClr val="tx1"/>
                          </a:solidFill>
                          <a:effectLst/>
                          <a:latin typeface="Arial" panose="020B0604020202020204" pitchFamily="34" charset="0"/>
                          <a:cs typeface="Arial" panose="020B0604020202020204" pitchFamily="34" charset="0"/>
                        </a:rPr>
                        <a:t>Wisp2</a:t>
                      </a:r>
                      <a:endParaRPr lang="en-US"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1.034994</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28.82009</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sz="1600" b="0" i="0" u="none" strike="noStrike">
                          <a:solidFill>
                            <a:schemeClr val="tx1"/>
                          </a:solidFill>
                          <a:effectLst/>
                          <a:latin typeface="Arial" panose="020B0604020202020204" pitchFamily="34" charset="0"/>
                          <a:cs typeface="Arial" panose="020B0604020202020204" pitchFamily="34" charset="0"/>
                        </a:rPr>
                        <a:t>1.37E-09</a:t>
                      </a:r>
                      <a:endParaRPr lang="en-US"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27.84566</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sz="1600" b="0" i="0" u="none" strike="noStrike" dirty="0">
                          <a:solidFill>
                            <a:schemeClr val="tx1"/>
                          </a:solidFill>
                          <a:effectLst/>
                          <a:latin typeface="Arial" panose="020B0604020202020204" pitchFamily="34" charset="0"/>
                          <a:cs typeface="Arial" panose="020B0604020202020204" pitchFamily="34" charset="0"/>
                        </a:rPr>
                        <a:t>Yes</a:t>
                      </a:r>
                      <a:endParaRPr lang="en-US" sz="1600" b="0"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extLst>
                  <a:ext uri="{0D108BD9-81ED-4DB2-BD59-A6C34878D82A}">
                    <a16:rowId xmlns:a16="http://schemas.microsoft.com/office/drawing/2014/main" val="145282596"/>
                  </a:ext>
                </a:extLst>
              </a:tr>
              <a:tr h="352712">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29469</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sz="1600" b="0" i="0" u="none" strike="noStrike">
                          <a:solidFill>
                            <a:schemeClr val="tx1"/>
                          </a:solidFill>
                          <a:effectLst/>
                          <a:latin typeface="Arial" panose="020B0604020202020204" pitchFamily="34" charset="0"/>
                          <a:cs typeface="Arial" panose="020B0604020202020204" pitchFamily="34" charset="0"/>
                        </a:rPr>
                        <a:t>Lbp</a:t>
                      </a:r>
                      <a:endParaRPr lang="en-US"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dirty="0">
                          <a:solidFill>
                            <a:schemeClr val="tx1"/>
                          </a:solidFill>
                          <a:effectLst/>
                          <a:latin typeface="Arial" panose="020B0604020202020204" pitchFamily="34" charset="0"/>
                          <a:cs typeface="Arial" panose="020B0604020202020204" pitchFamily="34" charset="0"/>
                        </a:rPr>
                        <a:t>3.493309</a:t>
                      </a:r>
                      <a:endParaRPr lang="en-US" altLang="zh-CN" sz="1600" b="0"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75.04319</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dirty="0">
                          <a:solidFill>
                            <a:schemeClr val="tx1"/>
                          </a:solidFill>
                          <a:effectLst/>
                          <a:latin typeface="Arial" panose="020B0604020202020204" pitchFamily="34" charset="0"/>
                          <a:cs typeface="Arial" panose="020B0604020202020204" pitchFamily="34" charset="0"/>
                        </a:rPr>
                        <a:t>0.001679</a:t>
                      </a:r>
                      <a:endParaRPr lang="en-US" altLang="zh-CN" sz="1600" b="0"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21.48198</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sz="1600" b="0" i="0" u="none" strike="noStrike" dirty="0">
                          <a:solidFill>
                            <a:schemeClr val="tx1"/>
                          </a:solidFill>
                          <a:effectLst/>
                          <a:latin typeface="Arial" panose="020B0604020202020204" pitchFamily="34" charset="0"/>
                          <a:cs typeface="Arial" panose="020B0604020202020204" pitchFamily="34" charset="0"/>
                        </a:rPr>
                        <a:t>Yes</a:t>
                      </a:r>
                      <a:endParaRPr lang="en-US" sz="1600" b="0"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extLst>
                  <a:ext uri="{0D108BD9-81ED-4DB2-BD59-A6C34878D82A}">
                    <a16:rowId xmlns:a16="http://schemas.microsoft.com/office/drawing/2014/main" val="18783832"/>
                  </a:ext>
                </a:extLst>
              </a:tr>
              <a:tr h="352712">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89803</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sz="1600" b="0" i="0" u="none" strike="noStrike">
                          <a:solidFill>
                            <a:schemeClr val="tx1"/>
                          </a:solidFill>
                          <a:effectLst/>
                          <a:latin typeface="Arial" panose="020B0604020202020204" pitchFamily="34" charset="0"/>
                          <a:cs typeface="Arial" panose="020B0604020202020204" pitchFamily="34" charset="0"/>
                        </a:rPr>
                        <a:t>Sfrp4</a:t>
                      </a:r>
                      <a:endParaRPr lang="en-US"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0.281143</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dirty="0">
                          <a:solidFill>
                            <a:schemeClr val="tx1"/>
                          </a:solidFill>
                          <a:effectLst/>
                          <a:latin typeface="Arial" panose="020B0604020202020204" pitchFamily="34" charset="0"/>
                          <a:cs typeface="Arial" panose="020B0604020202020204" pitchFamily="34" charset="0"/>
                        </a:rPr>
                        <a:t>4.262587</a:t>
                      </a:r>
                      <a:endParaRPr lang="en-US" altLang="zh-CN" sz="1600" b="0"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0.035512</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15.16162</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sz="1600" b="0" i="0" u="none" strike="noStrike" dirty="0">
                          <a:solidFill>
                            <a:schemeClr val="tx1"/>
                          </a:solidFill>
                          <a:effectLst/>
                          <a:latin typeface="Arial" panose="020B0604020202020204" pitchFamily="34" charset="0"/>
                          <a:cs typeface="Arial" panose="020B0604020202020204" pitchFamily="34" charset="0"/>
                        </a:rPr>
                        <a:t>Yes</a:t>
                      </a:r>
                      <a:endParaRPr lang="en-US" sz="1600" b="0"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extLst>
                  <a:ext uri="{0D108BD9-81ED-4DB2-BD59-A6C34878D82A}">
                    <a16:rowId xmlns:a16="http://schemas.microsoft.com/office/drawing/2014/main" val="1419044310"/>
                  </a:ext>
                </a:extLst>
              </a:tr>
              <a:tr h="352712">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24618</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sz="1600" b="0" i="0" u="none" strike="noStrike">
                          <a:solidFill>
                            <a:schemeClr val="tx1"/>
                          </a:solidFill>
                          <a:effectLst/>
                          <a:latin typeface="Arial" panose="020B0604020202020204" pitchFamily="34" charset="0"/>
                          <a:cs typeface="Arial" panose="020B0604020202020204" pitchFamily="34" charset="0"/>
                        </a:rPr>
                        <a:t>Reg3b</a:t>
                      </a:r>
                      <a:endParaRPr lang="en-US"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dirty="0">
                          <a:solidFill>
                            <a:schemeClr val="tx1"/>
                          </a:solidFill>
                          <a:effectLst/>
                          <a:latin typeface="Arial" panose="020B0604020202020204" pitchFamily="34" charset="0"/>
                          <a:cs typeface="Arial" panose="020B0604020202020204" pitchFamily="34" charset="0"/>
                        </a:rPr>
                        <a:t>2.072791</a:t>
                      </a:r>
                      <a:endParaRPr lang="en-US" altLang="zh-CN" sz="1600" b="0"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30.44778</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0.045711</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14.68927</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sz="1600" b="0" i="0" u="none" strike="noStrike" dirty="0">
                          <a:solidFill>
                            <a:schemeClr val="tx1"/>
                          </a:solidFill>
                          <a:effectLst/>
                          <a:latin typeface="Arial" panose="020B0604020202020204" pitchFamily="34" charset="0"/>
                          <a:cs typeface="Arial" panose="020B0604020202020204" pitchFamily="34" charset="0"/>
                        </a:rPr>
                        <a:t>Yes</a:t>
                      </a:r>
                      <a:endParaRPr lang="en-US" sz="1600" b="0"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extLst>
                  <a:ext uri="{0D108BD9-81ED-4DB2-BD59-A6C34878D82A}">
                    <a16:rowId xmlns:a16="http://schemas.microsoft.com/office/drawing/2014/main" val="3529024710"/>
                  </a:ext>
                </a:extLst>
              </a:tr>
              <a:tr h="352712">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294312</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sz="1600" b="0" i="0" u="none" strike="noStrike">
                          <a:solidFill>
                            <a:schemeClr val="tx1"/>
                          </a:solidFill>
                          <a:effectLst/>
                          <a:latin typeface="Arial" panose="020B0604020202020204" pitchFamily="34" charset="0"/>
                          <a:cs typeface="Arial" panose="020B0604020202020204" pitchFamily="34" charset="0"/>
                        </a:rPr>
                        <a:t>Pi16</a:t>
                      </a:r>
                      <a:endParaRPr lang="en-US"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2.070984</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30.40392</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sz="1600" b="0" i="0" u="none" strike="noStrike">
                          <a:solidFill>
                            <a:schemeClr val="tx1"/>
                          </a:solidFill>
                          <a:effectLst/>
                          <a:latin typeface="Arial" panose="020B0604020202020204" pitchFamily="34" charset="0"/>
                          <a:cs typeface="Arial" panose="020B0604020202020204" pitchFamily="34" charset="0"/>
                        </a:rPr>
                        <a:t>4.00E-15</a:t>
                      </a:r>
                      <a:endParaRPr lang="en-US"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14.68091</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sz="1600" b="0" i="0" u="none" strike="noStrike" dirty="0">
                          <a:solidFill>
                            <a:schemeClr val="tx1"/>
                          </a:solidFill>
                          <a:effectLst/>
                          <a:latin typeface="Arial" panose="020B0604020202020204" pitchFamily="34" charset="0"/>
                          <a:cs typeface="Arial" panose="020B0604020202020204" pitchFamily="34" charset="0"/>
                        </a:rPr>
                        <a:t>Yes</a:t>
                      </a:r>
                      <a:endParaRPr lang="en-US" sz="1600" b="0"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extLst>
                  <a:ext uri="{0D108BD9-81ED-4DB2-BD59-A6C34878D82A}">
                    <a16:rowId xmlns:a16="http://schemas.microsoft.com/office/drawing/2014/main" val="334090041"/>
                  </a:ext>
                </a:extLst>
              </a:tr>
              <a:tr h="352712">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59106</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sz="1600" b="0" i="0" u="none" strike="noStrike" dirty="0">
                          <a:solidFill>
                            <a:schemeClr val="tx1"/>
                          </a:solidFill>
                          <a:effectLst/>
                          <a:latin typeface="Arial" panose="020B0604020202020204" pitchFamily="34" charset="0"/>
                          <a:cs typeface="Arial" panose="020B0604020202020204" pitchFamily="34" charset="0"/>
                        </a:rPr>
                        <a:t>Ltbp2</a:t>
                      </a:r>
                      <a:endParaRPr lang="en-US" sz="1600" b="0"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0.751891</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10.79045</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0.044044</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14.35108</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sz="1600" b="0" i="0" u="none" strike="noStrike" dirty="0">
                          <a:solidFill>
                            <a:schemeClr val="tx1"/>
                          </a:solidFill>
                          <a:effectLst/>
                          <a:latin typeface="Arial" panose="020B0604020202020204" pitchFamily="34" charset="0"/>
                          <a:cs typeface="Arial" panose="020B0604020202020204" pitchFamily="34" charset="0"/>
                        </a:rPr>
                        <a:t>Yes</a:t>
                      </a:r>
                      <a:endParaRPr lang="en-US" sz="1600" b="0"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extLst>
                  <a:ext uri="{0D108BD9-81ED-4DB2-BD59-A6C34878D82A}">
                    <a16:rowId xmlns:a16="http://schemas.microsoft.com/office/drawing/2014/main" val="1860525953"/>
                  </a:ext>
                </a:extLst>
              </a:tr>
              <a:tr h="352712">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296358</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sz="1600" b="0" i="0" u="none" strike="noStrike">
                          <a:solidFill>
                            <a:schemeClr val="tx1"/>
                          </a:solidFill>
                          <a:effectLst/>
                          <a:latin typeface="Arial" panose="020B0604020202020204" pitchFamily="34" charset="0"/>
                          <a:cs typeface="Arial" panose="020B0604020202020204" pitchFamily="34" charset="0"/>
                        </a:rPr>
                        <a:t>Matn4</a:t>
                      </a:r>
                      <a:endParaRPr lang="en-US"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0.281143</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dirty="0">
                          <a:solidFill>
                            <a:schemeClr val="tx1"/>
                          </a:solidFill>
                          <a:effectLst/>
                          <a:latin typeface="Arial" panose="020B0604020202020204" pitchFamily="34" charset="0"/>
                          <a:cs typeface="Arial" panose="020B0604020202020204" pitchFamily="34" charset="0"/>
                        </a:rPr>
                        <a:t>3.681324</a:t>
                      </a:r>
                      <a:endParaRPr lang="en-US" altLang="zh-CN" sz="1600" b="0"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dirty="0">
                          <a:solidFill>
                            <a:schemeClr val="tx1"/>
                          </a:solidFill>
                          <a:effectLst/>
                          <a:latin typeface="Arial" panose="020B0604020202020204" pitchFamily="34" charset="0"/>
                          <a:cs typeface="Arial" panose="020B0604020202020204" pitchFamily="34" charset="0"/>
                        </a:rPr>
                        <a:t>0.017695</a:t>
                      </a:r>
                      <a:endParaRPr lang="en-US" altLang="zh-CN" sz="1600" b="0"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13.09413</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sz="1600" b="0" i="0" u="none" strike="noStrike" dirty="0">
                          <a:solidFill>
                            <a:schemeClr val="tx1"/>
                          </a:solidFill>
                          <a:effectLst/>
                          <a:latin typeface="Arial" panose="020B0604020202020204" pitchFamily="34" charset="0"/>
                          <a:cs typeface="Arial" panose="020B0604020202020204" pitchFamily="34" charset="0"/>
                        </a:rPr>
                        <a:t>Yes</a:t>
                      </a:r>
                      <a:endParaRPr lang="en-US" sz="1600" b="0"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extLst>
                  <a:ext uri="{0D108BD9-81ED-4DB2-BD59-A6C34878D82A}">
                    <a16:rowId xmlns:a16="http://schemas.microsoft.com/office/drawing/2014/main" val="638843609"/>
                  </a:ext>
                </a:extLst>
              </a:tr>
              <a:tr h="352712">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361945</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sz="1600" b="0" i="0" u="none" strike="noStrike">
                          <a:solidFill>
                            <a:schemeClr val="tx1"/>
                          </a:solidFill>
                          <a:effectLst/>
                          <a:latin typeface="Arial" panose="020B0604020202020204" pitchFamily="34" charset="0"/>
                          <a:cs typeface="Arial" panose="020B0604020202020204" pitchFamily="34" charset="0"/>
                        </a:rPr>
                        <a:t>Postn</a:t>
                      </a:r>
                      <a:endParaRPr lang="en-US"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1.503914</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19.62071</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0.02086</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13.04643</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sz="1600" b="0" i="0" u="none" strike="noStrike" dirty="0">
                          <a:solidFill>
                            <a:schemeClr val="tx1"/>
                          </a:solidFill>
                          <a:effectLst/>
                          <a:latin typeface="Arial" panose="020B0604020202020204" pitchFamily="34" charset="0"/>
                          <a:cs typeface="Arial" panose="020B0604020202020204" pitchFamily="34" charset="0"/>
                        </a:rPr>
                        <a:t>Yes</a:t>
                      </a:r>
                      <a:endParaRPr lang="en-US" sz="1600" b="0"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extLst>
                  <a:ext uri="{0D108BD9-81ED-4DB2-BD59-A6C34878D82A}">
                    <a16:rowId xmlns:a16="http://schemas.microsoft.com/office/drawing/2014/main" val="832210510"/>
                  </a:ext>
                </a:extLst>
              </a:tr>
              <a:tr h="352712">
                <a:tc>
                  <a:txBody>
                    <a:bodyPr/>
                    <a:lstStyle/>
                    <a:p>
                      <a:pPr algn="ctr" fontAlgn="ctr"/>
                      <a:r>
                        <a:rPr lang="en-US" altLang="zh-CN" sz="1600" b="0" i="0" u="none" strike="noStrike" dirty="0">
                          <a:solidFill>
                            <a:schemeClr val="tx1"/>
                          </a:solidFill>
                          <a:effectLst/>
                          <a:latin typeface="Arial" panose="020B0604020202020204" pitchFamily="34" charset="0"/>
                          <a:cs typeface="Arial" panose="020B0604020202020204" pitchFamily="34" charset="0"/>
                        </a:rPr>
                        <a:t>25471</a:t>
                      </a:r>
                      <a:endParaRPr lang="en-US" altLang="zh-CN" sz="1600" b="0"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sz="1600" b="0" i="0" u="none" strike="noStrike">
                          <a:solidFill>
                            <a:schemeClr val="tx1"/>
                          </a:solidFill>
                          <a:effectLst/>
                          <a:latin typeface="Arial" panose="020B0604020202020204" pitchFamily="34" charset="0"/>
                          <a:cs typeface="Arial" panose="020B0604020202020204" pitchFamily="34" charset="0"/>
                        </a:rPr>
                        <a:t>Kcne1</a:t>
                      </a:r>
                      <a:endParaRPr lang="en-US"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0.281143</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3.462478</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dirty="0">
                          <a:solidFill>
                            <a:schemeClr val="tx1"/>
                          </a:solidFill>
                          <a:effectLst/>
                          <a:latin typeface="Arial" panose="020B0604020202020204" pitchFamily="34" charset="0"/>
                          <a:cs typeface="Arial" panose="020B0604020202020204" pitchFamily="34" charset="0"/>
                        </a:rPr>
                        <a:t>0.020393</a:t>
                      </a:r>
                      <a:endParaRPr lang="en-US" altLang="zh-CN" sz="1600" b="0"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12.31571</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sz="1600" b="0" i="0" u="none" strike="noStrike">
                          <a:solidFill>
                            <a:schemeClr val="tx1"/>
                          </a:solidFill>
                          <a:effectLst/>
                          <a:latin typeface="Arial" panose="020B0604020202020204" pitchFamily="34" charset="0"/>
                          <a:cs typeface="Arial" panose="020B0604020202020204" pitchFamily="34" charset="0"/>
                        </a:rPr>
                        <a:t>Yes</a:t>
                      </a:r>
                      <a:endParaRPr lang="en-US"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extLst>
                  <a:ext uri="{0D108BD9-81ED-4DB2-BD59-A6C34878D82A}">
                    <a16:rowId xmlns:a16="http://schemas.microsoft.com/office/drawing/2014/main" val="791388826"/>
                  </a:ext>
                </a:extLst>
              </a:tr>
              <a:tr h="352712">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25353</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sz="1600" b="0" i="0" u="none" strike="noStrike">
                          <a:solidFill>
                            <a:schemeClr val="tx1"/>
                          </a:solidFill>
                          <a:effectLst/>
                          <a:latin typeface="Arial" panose="020B0604020202020204" pitchFamily="34" charset="0"/>
                          <a:cs typeface="Arial" panose="020B0604020202020204" pitchFamily="34" charset="0"/>
                        </a:rPr>
                        <a:t>Spp1</a:t>
                      </a:r>
                      <a:endParaRPr lang="en-US"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2.82712</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dirty="0">
                          <a:solidFill>
                            <a:schemeClr val="tx1"/>
                          </a:solidFill>
                          <a:effectLst/>
                          <a:latin typeface="Arial" panose="020B0604020202020204" pitchFamily="34" charset="0"/>
                          <a:cs typeface="Arial" panose="020B0604020202020204" pitchFamily="34" charset="0"/>
                        </a:rPr>
                        <a:t>33.80796</a:t>
                      </a:r>
                      <a:endParaRPr lang="en-US" altLang="zh-CN" sz="1600" b="0"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dirty="0">
                          <a:solidFill>
                            <a:schemeClr val="tx1"/>
                          </a:solidFill>
                          <a:effectLst/>
                          <a:latin typeface="Arial" panose="020B0604020202020204" pitchFamily="34" charset="0"/>
                          <a:cs typeface="Arial" panose="020B0604020202020204" pitchFamily="34" charset="0"/>
                        </a:rPr>
                        <a:t>0.017795</a:t>
                      </a:r>
                      <a:endParaRPr lang="en-US" altLang="zh-CN" sz="1600" b="0"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11.95844</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sz="1600" b="0" i="0" u="none" strike="noStrike" dirty="0">
                          <a:solidFill>
                            <a:schemeClr val="tx1"/>
                          </a:solidFill>
                          <a:effectLst/>
                          <a:latin typeface="Arial" panose="020B0604020202020204" pitchFamily="34" charset="0"/>
                          <a:cs typeface="Arial" panose="020B0604020202020204" pitchFamily="34" charset="0"/>
                        </a:rPr>
                        <a:t>Yes</a:t>
                      </a:r>
                      <a:endParaRPr lang="en-US" sz="1600" b="0"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extLst>
                  <a:ext uri="{0D108BD9-81ED-4DB2-BD59-A6C34878D82A}">
                    <a16:rowId xmlns:a16="http://schemas.microsoft.com/office/drawing/2014/main" val="3074529025"/>
                  </a:ext>
                </a:extLst>
              </a:tr>
              <a:tr h="352712">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257642</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sz="1600" b="0" i="0" u="none" strike="noStrike">
                          <a:solidFill>
                            <a:schemeClr val="tx1"/>
                          </a:solidFill>
                          <a:effectLst/>
                          <a:latin typeface="Arial" panose="020B0604020202020204" pitchFamily="34" charset="0"/>
                          <a:cs typeface="Arial" panose="020B0604020202020204" pitchFamily="34" charset="0"/>
                        </a:rPr>
                        <a:t>LOC257642</a:t>
                      </a:r>
                      <a:endParaRPr lang="en-US"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8.118816</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92.26228</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dirty="0">
                          <a:solidFill>
                            <a:schemeClr val="tx1"/>
                          </a:solidFill>
                          <a:effectLst/>
                          <a:latin typeface="Arial" panose="020B0604020202020204" pitchFamily="34" charset="0"/>
                          <a:cs typeface="Arial" panose="020B0604020202020204" pitchFamily="34" charset="0"/>
                        </a:rPr>
                        <a:t>0.046351</a:t>
                      </a:r>
                      <a:endParaRPr lang="en-US" altLang="zh-CN" sz="1600" b="0"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11.36401</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sz="1600" b="0" i="0" u="none" strike="noStrike" dirty="0">
                          <a:solidFill>
                            <a:schemeClr val="tx1"/>
                          </a:solidFill>
                          <a:effectLst/>
                          <a:latin typeface="Arial" panose="020B0604020202020204" pitchFamily="34" charset="0"/>
                          <a:cs typeface="Arial" panose="020B0604020202020204" pitchFamily="34" charset="0"/>
                        </a:rPr>
                        <a:t>Yes</a:t>
                      </a:r>
                      <a:endParaRPr lang="en-US" sz="1600" b="0"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extLst>
                  <a:ext uri="{0D108BD9-81ED-4DB2-BD59-A6C34878D82A}">
                    <a16:rowId xmlns:a16="http://schemas.microsoft.com/office/drawing/2014/main" val="268660218"/>
                  </a:ext>
                </a:extLst>
              </a:tr>
              <a:tr h="352712">
                <a:tc>
                  <a:txBody>
                    <a:bodyPr/>
                    <a:lstStyle/>
                    <a:p>
                      <a:pPr algn="ctr" fontAlgn="ctr"/>
                      <a:r>
                        <a:rPr lang="en-US" altLang="zh-CN" sz="1600" b="0" i="0" u="none" strike="noStrike" dirty="0">
                          <a:solidFill>
                            <a:schemeClr val="tx1"/>
                          </a:solidFill>
                          <a:effectLst/>
                          <a:latin typeface="Arial" panose="020B0604020202020204" pitchFamily="34" charset="0"/>
                          <a:cs typeface="Arial" panose="020B0604020202020204" pitchFamily="34" charset="0"/>
                        </a:rPr>
                        <a:t>24367</a:t>
                      </a:r>
                      <a:endParaRPr lang="en-US" altLang="zh-CN" sz="1600" b="0"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sz="1600" b="0" i="0" u="none" strike="noStrike">
                          <a:solidFill>
                            <a:schemeClr val="tx1"/>
                          </a:solidFill>
                          <a:effectLst/>
                          <a:latin typeface="Arial" panose="020B0604020202020204" pitchFamily="34" charset="0"/>
                          <a:cs typeface="Arial" panose="020B0604020202020204" pitchFamily="34" charset="0"/>
                        </a:rPr>
                        <a:t>Fgg</a:t>
                      </a:r>
                      <a:endParaRPr lang="en-US"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0.753851</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8.355622</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0.040388</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dirty="0">
                          <a:solidFill>
                            <a:schemeClr val="tx1"/>
                          </a:solidFill>
                          <a:effectLst/>
                          <a:latin typeface="Arial" panose="020B0604020202020204" pitchFamily="34" charset="0"/>
                          <a:cs typeface="Arial" panose="020B0604020202020204" pitchFamily="34" charset="0"/>
                        </a:rPr>
                        <a:t>11.08392</a:t>
                      </a:r>
                      <a:endParaRPr lang="en-US" altLang="zh-CN" sz="1600" b="0"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sz="1600" b="0" i="0" u="none" strike="noStrike">
                          <a:solidFill>
                            <a:schemeClr val="tx1"/>
                          </a:solidFill>
                          <a:effectLst/>
                          <a:latin typeface="Arial" panose="020B0604020202020204" pitchFamily="34" charset="0"/>
                          <a:cs typeface="Arial" panose="020B0604020202020204" pitchFamily="34" charset="0"/>
                        </a:rPr>
                        <a:t>Yes</a:t>
                      </a:r>
                      <a:endParaRPr lang="en-US"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extLst>
                  <a:ext uri="{0D108BD9-81ED-4DB2-BD59-A6C34878D82A}">
                    <a16:rowId xmlns:a16="http://schemas.microsoft.com/office/drawing/2014/main" val="3115386671"/>
                  </a:ext>
                </a:extLst>
              </a:tr>
              <a:tr h="352712">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314654</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sz="1600" b="0" i="0" u="none" strike="noStrike">
                          <a:solidFill>
                            <a:schemeClr val="tx1"/>
                          </a:solidFill>
                          <a:effectLst/>
                          <a:latin typeface="Arial" panose="020B0604020202020204" pitchFamily="34" charset="0"/>
                          <a:cs typeface="Arial" panose="020B0604020202020204" pitchFamily="34" charset="0"/>
                        </a:rPr>
                        <a:t>Myo1f</a:t>
                      </a:r>
                      <a:endParaRPr lang="en-US"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dirty="0">
                          <a:solidFill>
                            <a:schemeClr val="tx1"/>
                          </a:solidFill>
                          <a:effectLst/>
                          <a:latin typeface="Arial" panose="020B0604020202020204" pitchFamily="34" charset="0"/>
                          <a:cs typeface="Arial" panose="020B0604020202020204" pitchFamily="34" charset="0"/>
                        </a:rPr>
                        <a:t>0.281143</a:t>
                      </a:r>
                      <a:endParaRPr lang="en-US" altLang="zh-CN" sz="1600" b="0"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3.049494</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sz="1600" b="0" i="0" u="none" strike="noStrike" dirty="0">
                          <a:solidFill>
                            <a:schemeClr val="tx1"/>
                          </a:solidFill>
                          <a:effectLst/>
                          <a:latin typeface="Arial" panose="020B0604020202020204" pitchFamily="34" charset="0"/>
                          <a:cs typeface="Arial" panose="020B0604020202020204" pitchFamily="34" charset="0"/>
                        </a:rPr>
                        <a:t>2.44E-15</a:t>
                      </a:r>
                      <a:endParaRPr lang="en-US" sz="1600" b="0"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10.84676</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sz="1600" b="0" i="0" u="none" strike="noStrike" dirty="0">
                          <a:solidFill>
                            <a:schemeClr val="tx1"/>
                          </a:solidFill>
                          <a:effectLst/>
                          <a:latin typeface="Arial" panose="020B0604020202020204" pitchFamily="34" charset="0"/>
                          <a:cs typeface="Arial" panose="020B0604020202020204" pitchFamily="34" charset="0"/>
                        </a:rPr>
                        <a:t>Yes</a:t>
                      </a:r>
                      <a:endParaRPr lang="en-US" sz="1600" b="0"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extLst>
                  <a:ext uri="{0D108BD9-81ED-4DB2-BD59-A6C34878D82A}">
                    <a16:rowId xmlns:a16="http://schemas.microsoft.com/office/drawing/2014/main" val="1260770119"/>
                  </a:ext>
                </a:extLst>
              </a:tr>
              <a:tr h="352712">
                <a:tc>
                  <a:txBody>
                    <a:bodyPr/>
                    <a:lstStyle/>
                    <a:p>
                      <a:pPr algn="ctr" fontAlgn="ctr"/>
                      <a:r>
                        <a:rPr lang="en-US" altLang="zh-CN" sz="1600" b="0" i="0" u="none" strike="noStrike" dirty="0">
                          <a:solidFill>
                            <a:schemeClr val="tx1"/>
                          </a:solidFill>
                          <a:effectLst/>
                          <a:latin typeface="Arial" panose="020B0604020202020204" pitchFamily="34" charset="0"/>
                          <a:cs typeface="Arial" panose="020B0604020202020204" pitchFamily="34" charset="0"/>
                        </a:rPr>
                        <a:t>282821</a:t>
                      </a:r>
                      <a:endParaRPr lang="en-US" altLang="zh-CN" sz="1600" b="0"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sz="1600" b="0" i="0" u="none" strike="noStrike">
                          <a:solidFill>
                            <a:schemeClr val="tx1"/>
                          </a:solidFill>
                          <a:effectLst/>
                          <a:latin typeface="Arial" panose="020B0604020202020204" pitchFamily="34" charset="0"/>
                          <a:cs typeface="Arial" panose="020B0604020202020204" pitchFamily="34" charset="0"/>
                        </a:rPr>
                        <a:t>Has1</a:t>
                      </a:r>
                      <a:endParaRPr lang="en-US"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0.373813</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4.027679</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a:solidFill>
                            <a:schemeClr val="tx1"/>
                          </a:solidFill>
                          <a:effectLst/>
                          <a:latin typeface="Arial" panose="020B0604020202020204" pitchFamily="34" charset="0"/>
                          <a:cs typeface="Arial" panose="020B0604020202020204" pitchFamily="34" charset="0"/>
                        </a:rPr>
                        <a:t>0.036356</a:t>
                      </a:r>
                      <a:endParaRPr lang="en-US" altLang="zh-CN" sz="1600" b="0" i="0" u="none" strike="noStrike">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altLang="zh-CN" sz="1600" b="0" i="0" u="none" strike="noStrike" dirty="0">
                          <a:solidFill>
                            <a:schemeClr val="tx1"/>
                          </a:solidFill>
                          <a:effectLst/>
                          <a:latin typeface="Arial" panose="020B0604020202020204" pitchFamily="34" charset="0"/>
                          <a:cs typeface="Arial" panose="020B0604020202020204" pitchFamily="34" charset="0"/>
                        </a:rPr>
                        <a:t>10.77459</a:t>
                      </a:r>
                      <a:endParaRPr lang="en-US" altLang="zh-CN" sz="1600" b="0"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tc>
                  <a:txBody>
                    <a:bodyPr/>
                    <a:lstStyle/>
                    <a:p>
                      <a:pPr algn="ctr" fontAlgn="ctr"/>
                      <a:r>
                        <a:rPr lang="en-US" sz="1600" b="0" i="0" u="none" strike="noStrike" dirty="0">
                          <a:solidFill>
                            <a:schemeClr val="tx1"/>
                          </a:solidFill>
                          <a:effectLst/>
                          <a:latin typeface="Arial" panose="020B0604020202020204" pitchFamily="34" charset="0"/>
                          <a:cs typeface="Arial" panose="020B0604020202020204" pitchFamily="34" charset="0"/>
                        </a:rPr>
                        <a:t>Yes</a:t>
                      </a:r>
                      <a:endParaRPr lang="en-US" sz="1600" b="0"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solidFill>
                      <a:schemeClr val="bg1"/>
                    </a:solidFill>
                  </a:tcPr>
                </a:tc>
                <a:extLst>
                  <a:ext uri="{0D108BD9-81ED-4DB2-BD59-A6C34878D82A}">
                    <a16:rowId xmlns:a16="http://schemas.microsoft.com/office/drawing/2014/main" val="3647765068"/>
                  </a:ext>
                </a:extLst>
              </a:tr>
              <a:tr h="352712">
                <a:tc>
                  <a:txBody>
                    <a:bodyPr/>
                    <a:lstStyle/>
                    <a:p>
                      <a:pPr algn="ctr" fontAlgn="ctr"/>
                      <a:r>
                        <a:rPr lang="en-US" altLang="zh-CN" sz="1600" b="0" i="0" u="none" strike="noStrike" dirty="0">
                          <a:solidFill>
                            <a:schemeClr val="tx1"/>
                          </a:solidFill>
                          <a:effectLst/>
                          <a:latin typeface="Arial" panose="020B0604020202020204" pitchFamily="34" charset="0"/>
                          <a:cs typeface="Arial" panose="020B0604020202020204" pitchFamily="34" charset="0"/>
                        </a:rPr>
                        <a:t>83575</a:t>
                      </a:r>
                      <a:endParaRPr lang="en-US" altLang="zh-CN" sz="1600" b="0"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dirty="0" err="1">
                          <a:solidFill>
                            <a:schemeClr val="tx1"/>
                          </a:solidFill>
                          <a:effectLst/>
                          <a:latin typeface="Arial" panose="020B0604020202020204" pitchFamily="34" charset="0"/>
                          <a:cs typeface="Arial" panose="020B0604020202020204" pitchFamily="34" charset="0"/>
                        </a:rPr>
                        <a:t>Cpz</a:t>
                      </a:r>
                      <a:endParaRPr lang="en-US" sz="1600" b="0"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600" b="0" i="0" u="none" strike="noStrike" dirty="0">
                          <a:solidFill>
                            <a:schemeClr val="tx1"/>
                          </a:solidFill>
                          <a:effectLst/>
                          <a:latin typeface="Arial" panose="020B0604020202020204" pitchFamily="34" charset="0"/>
                          <a:cs typeface="Arial" panose="020B0604020202020204" pitchFamily="34" charset="0"/>
                        </a:rPr>
                        <a:t>0.559151</a:t>
                      </a:r>
                      <a:endParaRPr lang="en-US" altLang="zh-CN" sz="1600" b="0"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600" b="0" i="0" u="none" strike="noStrike" dirty="0">
                          <a:solidFill>
                            <a:schemeClr val="tx1"/>
                          </a:solidFill>
                          <a:effectLst/>
                          <a:latin typeface="Arial" panose="020B0604020202020204" pitchFamily="34" charset="0"/>
                          <a:cs typeface="Arial" panose="020B0604020202020204" pitchFamily="34" charset="0"/>
                        </a:rPr>
                        <a:t>5.89138</a:t>
                      </a:r>
                      <a:endParaRPr lang="en-US" altLang="zh-CN" sz="1600" b="0"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600" b="0" i="0" u="none" strike="noStrike" dirty="0">
                          <a:solidFill>
                            <a:schemeClr val="tx1"/>
                          </a:solidFill>
                          <a:effectLst/>
                          <a:latin typeface="Arial" panose="020B0604020202020204" pitchFamily="34" charset="0"/>
                          <a:cs typeface="Arial" panose="020B0604020202020204" pitchFamily="34" charset="0"/>
                        </a:rPr>
                        <a:t>0.037934</a:t>
                      </a:r>
                      <a:endParaRPr lang="en-US" altLang="zh-CN" sz="1600" b="0"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600" b="0" i="0" u="none" strike="noStrike" dirty="0">
                          <a:solidFill>
                            <a:schemeClr val="tx1"/>
                          </a:solidFill>
                          <a:effectLst/>
                          <a:latin typeface="Arial" panose="020B0604020202020204" pitchFamily="34" charset="0"/>
                          <a:cs typeface="Arial" panose="020B0604020202020204" pitchFamily="34" charset="0"/>
                        </a:rPr>
                        <a:t>10.53629</a:t>
                      </a:r>
                      <a:endParaRPr lang="en-US" altLang="zh-CN" sz="1600" b="0"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dirty="0">
                          <a:solidFill>
                            <a:schemeClr val="tx1"/>
                          </a:solidFill>
                          <a:effectLst/>
                          <a:latin typeface="Arial" panose="020B0604020202020204" pitchFamily="34" charset="0"/>
                          <a:cs typeface="Arial" panose="020B0604020202020204" pitchFamily="34" charset="0"/>
                        </a:rPr>
                        <a:t>Yes</a:t>
                      </a:r>
                      <a:endParaRPr lang="en-US" sz="1600" b="0" i="0" u="none" strike="noStrike"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87329761"/>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584693888"/>
              </p:ext>
            </p:extLst>
          </p:nvPr>
        </p:nvGraphicFramePr>
        <p:xfrm>
          <a:off x="24398070" y="21107012"/>
          <a:ext cx="10732113" cy="11308080"/>
        </p:xfrm>
        <a:graphic>
          <a:graphicData uri="http://schemas.openxmlformats.org/drawingml/2006/table">
            <a:tbl>
              <a:tblPr>
                <a:tableStyleId>{5C22544A-7EE6-4342-B048-85BDC9FD1C3A}</a:tableStyleId>
              </a:tblPr>
              <a:tblGrid>
                <a:gridCol w="1533159">
                  <a:extLst>
                    <a:ext uri="{9D8B030D-6E8A-4147-A177-3AD203B41FA5}">
                      <a16:colId xmlns:a16="http://schemas.microsoft.com/office/drawing/2014/main" val="1082290073"/>
                    </a:ext>
                  </a:extLst>
                </a:gridCol>
                <a:gridCol w="1533159">
                  <a:extLst>
                    <a:ext uri="{9D8B030D-6E8A-4147-A177-3AD203B41FA5}">
                      <a16:colId xmlns:a16="http://schemas.microsoft.com/office/drawing/2014/main" val="1638657006"/>
                    </a:ext>
                  </a:extLst>
                </a:gridCol>
                <a:gridCol w="1533159">
                  <a:extLst>
                    <a:ext uri="{9D8B030D-6E8A-4147-A177-3AD203B41FA5}">
                      <a16:colId xmlns:a16="http://schemas.microsoft.com/office/drawing/2014/main" val="762544703"/>
                    </a:ext>
                  </a:extLst>
                </a:gridCol>
                <a:gridCol w="1533159">
                  <a:extLst>
                    <a:ext uri="{9D8B030D-6E8A-4147-A177-3AD203B41FA5}">
                      <a16:colId xmlns:a16="http://schemas.microsoft.com/office/drawing/2014/main" val="461500670"/>
                    </a:ext>
                  </a:extLst>
                </a:gridCol>
                <a:gridCol w="1533159">
                  <a:extLst>
                    <a:ext uri="{9D8B030D-6E8A-4147-A177-3AD203B41FA5}">
                      <a16:colId xmlns:a16="http://schemas.microsoft.com/office/drawing/2014/main" val="1798846877"/>
                    </a:ext>
                  </a:extLst>
                </a:gridCol>
                <a:gridCol w="1533159">
                  <a:extLst>
                    <a:ext uri="{9D8B030D-6E8A-4147-A177-3AD203B41FA5}">
                      <a16:colId xmlns:a16="http://schemas.microsoft.com/office/drawing/2014/main" val="4002517875"/>
                    </a:ext>
                  </a:extLst>
                </a:gridCol>
                <a:gridCol w="1533159">
                  <a:extLst>
                    <a:ext uri="{9D8B030D-6E8A-4147-A177-3AD203B41FA5}">
                      <a16:colId xmlns:a16="http://schemas.microsoft.com/office/drawing/2014/main" val="1991618798"/>
                    </a:ext>
                  </a:extLst>
                </a:gridCol>
              </a:tblGrid>
              <a:tr h="336653">
                <a:tc>
                  <a:txBody>
                    <a:bodyPr/>
                    <a:lstStyle/>
                    <a:p>
                      <a:pPr algn="ctr" fontAlgn="ctr"/>
                      <a:r>
                        <a:rPr lang="en-US" sz="1600" b="1" i="0" u="none" strike="noStrike" dirty="0">
                          <a:effectLst/>
                          <a:latin typeface="Arial" panose="020B0604020202020204" pitchFamily="34" charset="0"/>
                          <a:cs typeface="Arial" panose="020B0604020202020204" pitchFamily="34" charset="0"/>
                        </a:rPr>
                        <a:t>ENTREZ ID</a:t>
                      </a:r>
                      <a:endParaRPr lang="zh-CN" altLang="en-US" sz="1600" b="1"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1" i="0" u="none" strike="noStrike" dirty="0">
                          <a:effectLst/>
                          <a:latin typeface="Arial" panose="020B0604020202020204" pitchFamily="34" charset="0"/>
                          <a:cs typeface="Arial" panose="020B0604020202020204" pitchFamily="34" charset="0"/>
                        </a:rPr>
                        <a:t>Gene</a:t>
                      </a:r>
                      <a:r>
                        <a:rPr lang="en-US" sz="1600" b="1" i="0" u="none" strike="noStrike" baseline="0" dirty="0">
                          <a:effectLst/>
                          <a:latin typeface="Arial" panose="020B0604020202020204" pitchFamily="34" charset="0"/>
                          <a:cs typeface="Arial" panose="020B0604020202020204" pitchFamily="34" charset="0"/>
                        </a:rPr>
                        <a:t> </a:t>
                      </a:r>
                      <a:r>
                        <a:rPr lang="en-US" sz="1600" b="1" i="0" u="none" strike="noStrike" dirty="0">
                          <a:effectLst/>
                          <a:latin typeface="Arial" panose="020B0604020202020204" pitchFamily="34" charset="0"/>
                          <a:cs typeface="Arial" panose="020B0604020202020204" pitchFamily="34" charset="0"/>
                        </a:rPr>
                        <a:t>symbol</a:t>
                      </a:r>
                      <a:endParaRPr lang="en-US" sz="1600" b="1"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1" i="0" u="none" strike="noStrike" dirty="0">
                          <a:effectLst/>
                          <a:latin typeface="Arial" panose="020B0604020202020204" pitchFamily="34" charset="0"/>
                          <a:cs typeface="Arial" panose="020B0604020202020204" pitchFamily="34" charset="0"/>
                        </a:rPr>
                        <a:t>Sham</a:t>
                      </a:r>
                      <a:r>
                        <a:rPr lang="en-US" sz="1600" b="1" i="0" u="none" strike="noStrike" baseline="0" dirty="0">
                          <a:effectLst/>
                          <a:latin typeface="Arial" panose="020B0604020202020204" pitchFamily="34" charset="0"/>
                          <a:cs typeface="Arial" panose="020B0604020202020204" pitchFamily="34" charset="0"/>
                        </a:rPr>
                        <a:t> </a:t>
                      </a:r>
                      <a:r>
                        <a:rPr lang="en-US" sz="1600" b="1" i="0" u="none" strike="noStrike" dirty="0">
                          <a:effectLst/>
                          <a:latin typeface="Arial" panose="020B0604020202020204" pitchFamily="34" charset="0"/>
                          <a:cs typeface="Arial" panose="020B0604020202020204" pitchFamily="34" charset="0"/>
                        </a:rPr>
                        <a:t>mean</a:t>
                      </a:r>
                      <a:r>
                        <a:rPr lang="en-US" sz="1600" b="1" i="0" u="none" strike="noStrike" baseline="0" dirty="0">
                          <a:effectLst/>
                          <a:latin typeface="Arial" panose="020B0604020202020204" pitchFamily="34" charset="0"/>
                          <a:cs typeface="Arial" panose="020B0604020202020204" pitchFamily="34" charset="0"/>
                        </a:rPr>
                        <a:t> </a:t>
                      </a:r>
                      <a:r>
                        <a:rPr lang="en-US" sz="1600" b="1" i="0" u="none" strike="noStrike" dirty="0">
                          <a:effectLst/>
                          <a:latin typeface="Arial" panose="020B0604020202020204" pitchFamily="34" charset="0"/>
                          <a:cs typeface="Arial" panose="020B0604020202020204" pitchFamily="34" charset="0"/>
                        </a:rPr>
                        <a:t>expression</a:t>
                      </a:r>
                      <a:endParaRPr lang="en-US" sz="1600" b="1"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1" i="0" u="none" strike="noStrike" dirty="0">
                          <a:effectLst/>
                          <a:latin typeface="Arial" panose="020B0604020202020204" pitchFamily="34" charset="0"/>
                          <a:cs typeface="Arial" panose="020B0604020202020204" pitchFamily="34" charset="0"/>
                        </a:rPr>
                        <a:t>Model</a:t>
                      </a:r>
                      <a:r>
                        <a:rPr lang="en-US" sz="1600" b="1" i="0" u="none" strike="noStrike" baseline="0" dirty="0">
                          <a:effectLst/>
                          <a:latin typeface="Arial" panose="020B0604020202020204" pitchFamily="34" charset="0"/>
                          <a:cs typeface="Arial" panose="020B0604020202020204" pitchFamily="34" charset="0"/>
                        </a:rPr>
                        <a:t> </a:t>
                      </a:r>
                      <a:r>
                        <a:rPr lang="en-US" sz="1600" b="1" i="0" u="none" strike="noStrike" dirty="0">
                          <a:effectLst/>
                          <a:latin typeface="Arial" panose="020B0604020202020204" pitchFamily="34" charset="0"/>
                          <a:cs typeface="Arial" panose="020B0604020202020204" pitchFamily="34" charset="0"/>
                        </a:rPr>
                        <a:t>mean</a:t>
                      </a:r>
                      <a:r>
                        <a:rPr lang="en-US" sz="1600" b="1" i="0" u="none" strike="noStrike" baseline="0" dirty="0">
                          <a:effectLst/>
                          <a:latin typeface="Arial" panose="020B0604020202020204" pitchFamily="34" charset="0"/>
                          <a:cs typeface="Arial" panose="020B0604020202020204" pitchFamily="34" charset="0"/>
                        </a:rPr>
                        <a:t> </a:t>
                      </a:r>
                      <a:r>
                        <a:rPr lang="en-US" sz="1600" b="1" i="0" u="none" strike="noStrike" dirty="0">
                          <a:effectLst/>
                          <a:latin typeface="Arial" panose="020B0604020202020204" pitchFamily="34" charset="0"/>
                          <a:cs typeface="Arial" panose="020B0604020202020204" pitchFamily="34" charset="0"/>
                        </a:rPr>
                        <a:t>expression</a:t>
                      </a:r>
                      <a:endParaRPr lang="en-US" sz="1600" b="1"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1" i="0" u="none" strike="noStrike" dirty="0">
                          <a:effectLst/>
                          <a:latin typeface="Arial" panose="020B0604020202020204" pitchFamily="34" charset="0"/>
                          <a:cs typeface="Arial" panose="020B0604020202020204" pitchFamily="34" charset="0"/>
                        </a:rPr>
                        <a:t>FDR</a:t>
                      </a:r>
                      <a:endParaRPr lang="en-US" sz="1600" b="1"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1" i="0" u="none" strike="noStrike" dirty="0">
                          <a:effectLst/>
                          <a:latin typeface="Arial" panose="020B0604020202020204" pitchFamily="34" charset="0"/>
                          <a:cs typeface="Arial" panose="020B0604020202020204" pitchFamily="34" charset="0"/>
                        </a:rPr>
                        <a:t>Fold change</a:t>
                      </a:r>
                      <a:endParaRPr lang="en-US" sz="1600" b="1"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600" b="1" i="0" u="none" strike="noStrike" baseline="0" dirty="0">
                          <a:effectLst/>
                          <a:latin typeface="Arial" panose="020B0604020202020204" pitchFamily="34" charset="0"/>
                          <a:cs typeface="Arial" panose="020B0604020202020204" pitchFamily="34" charset="0"/>
                        </a:rPr>
                        <a:t>Feature gene or not</a:t>
                      </a:r>
                      <a:endParaRPr lang="zh-CN" altLang="en-US" sz="1600" b="1"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3229428"/>
                  </a:ext>
                </a:extLst>
              </a:tr>
              <a:tr h="174103">
                <a:tc>
                  <a:txBody>
                    <a:bodyPr/>
                    <a:lstStyle/>
                    <a:p>
                      <a:pPr algn="ctr" fontAlgn="ctr"/>
                      <a:r>
                        <a:rPr lang="en-US" altLang="zh-CN" sz="1600" b="0" i="0" u="none" strike="noStrike" dirty="0">
                          <a:effectLst/>
                          <a:latin typeface="Arial" panose="020B0604020202020204" pitchFamily="34" charset="0"/>
                          <a:cs typeface="Arial" panose="020B0604020202020204" pitchFamily="34" charset="0"/>
                        </a:rPr>
                        <a:t>362377</a:t>
                      </a:r>
                      <a:endPar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sz="1600" b="0" i="0" u="none" strike="noStrike" dirty="0">
                          <a:effectLst/>
                          <a:latin typeface="Arial" panose="020B0604020202020204" pitchFamily="34" charset="0"/>
                          <a:cs typeface="Arial" panose="020B0604020202020204" pitchFamily="34" charset="0"/>
                        </a:rPr>
                        <a:t>Herc3</a:t>
                      </a:r>
                      <a:endPar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5.711208894</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6.822641534</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altLang="zh-CN" sz="1600" b="0" i="0" u="none" strike="noStrike" dirty="0">
                          <a:effectLst/>
                          <a:latin typeface="Arial" panose="020B0604020202020204" pitchFamily="34" charset="0"/>
                          <a:cs typeface="Arial" panose="020B0604020202020204" pitchFamily="34" charset="0"/>
                        </a:rPr>
                        <a:t>0.039127346</a:t>
                      </a:r>
                      <a:endPar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1.194605496</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sz="1600" b="0" i="0" u="none" strike="noStrike" dirty="0">
                          <a:effectLst/>
                          <a:latin typeface="Arial" panose="020B0604020202020204" pitchFamily="34" charset="0"/>
                          <a:cs typeface="Arial" panose="020B0604020202020204" pitchFamily="34" charset="0"/>
                        </a:rPr>
                        <a:t>Yes</a:t>
                      </a:r>
                      <a:endPar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995430"/>
                  </a:ext>
                </a:extLst>
              </a:tr>
              <a:tr h="174103">
                <a:tc>
                  <a:txBody>
                    <a:bodyPr/>
                    <a:lstStyle/>
                    <a:p>
                      <a:pPr algn="ctr" fontAlgn="ctr"/>
                      <a:r>
                        <a:rPr lang="en-US" altLang="zh-CN" sz="1600" b="0" i="0" u="none" strike="noStrike">
                          <a:effectLst/>
                          <a:latin typeface="Arial" panose="020B0604020202020204" pitchFamily="34" charset="0"/>
                          <a:cs typeface="Arial" panose="020B0604020202020204" pitchFamily="34" charset="0"/>
                        </a:rPr>
                        <a:t>117505</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Csrp3</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9.359941176</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9.962447623</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0.039273289</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1.064370751</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dirty="0">
                          <a:effectLst/>
                          <a:latin typeface="Arial" panose="020B0604020202020204" pitchFamily="34" charset="0"/>
                          <a:cs typeface="Arial" panose="020B0604020202020204" pitchFamily="34" charset="0"/>
                        </a:rPr>
                        <a:t>Yes</a:t>
                      </a:r>
                      <a:endPar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extLst>
                  <a:ext uri="{0D108BD9-81ED-4DB2-BD59-A6C34878D82A}">
                    <a16:rowId xmlns:a16="http://schemas.microsoft.com/office/drawing/2014/main" val="2742435652"/>
                  </a:ext>
                </a:extLst>
              </a:tr>
              <a:tr h="174103">
                <a:tc>
                  <a:txBody>
                    <a:bodyPr/>
                    <a:lstStyle/>
                    <a:p>
                      <a:pPr algn="ctr" fontAlgn="ctr"/>
                      <a:r>
                        <a:rPr lang="en-US" altLang="zh-CN" sz="1600" b="0" i="0" u="none" strike="noStrike">
                          <a:effectLst/>
                          <a:latin typeface="Arial" panose="020B0604020202020204" pitchFamily="34" charset="0"/>
                          <a:cs typeface="Arial" panose="020B0604020202020204" pitchFamily="34" charset="0"/>
                        </a:rPr>
                        <a:t>689108</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dirty="0">
                          <a:effectLst/>
                          <a:latin typeface="Arial" panose="020B0604020202020204" pitchFamily="34" charset="0"/>
                          <a:cs typeface="Arial" panose="020B0604020202020204" pitchFamily="34" charset="0"/>
                        </a:rPr>
                        <a:t>Slc25a31</a:t>
                      </a:r>
                      <a:endPar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8.482948305</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8.970983083</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0.039273289</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dirty="0">
                          <a:effectLst/>
                          <a:latin typeface="Arial" panose="020B0604020202020204" pitchFamily="34" charset="0"/>
                          <a:cs typeface="Arial" panose="020B0604020202020204" pitchFamily="34" charset="0"/>
                        </a:rPr>
                        <a:t>1.057531269</a:t>
                      </a:r>
                      <a:endPar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dirty="0">
                          <a:effectLst/>
                          <a:latin typeface="Arial" panose="020B0604020202020204" pitchFamily="34" charset="0"/>
                          <a:cs typeface="Arial" panose="020B0604020202020204" pitchFamily="34" charset="0"/>
                        </a:rPr>
                        <a:t>Yes</a:t>
                      </a:r>
                      <a:endPar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extLst>
                  <a:ext uri="{0D108BD9-81ED-4DB2-BD59-A6C34878D82A}">
                    <a16:rowId xmlns:a16="http://schemas.microsoft.com/office/drawing/2014/main" val="3264466347"/>
                  </a:ext>
                </a:extLst>
              </a:tr>
              <a:tr h="174103">
                <a:tc>
                  <a:txBody>
                    <a:bodyPr/>
                    <a:lstStyle/>
                    <a:p>
                      <a:pPr algn="ctr" fontAlgn="ctr"/>
                      <a:r>
                        <a:rPr lang="en-US" altLang="zh-CN" sz="1600" b="0" i="0" u="none" strike="noStrike">
                          <a:effectLst/>
                          <a:latin typeface="Arial" panose="020B0604020202020204" pitchFamily="34" charset="0"/>
                          <a:cs typeface="Arial" panose="020B0604020202020204" pitchFamily="34" charset="0"/>
                        </a:rPr>
                        <a:t>259233</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dirty="0">
                          <a:effectLst/>
                          <a:latin typeface="Arial" panose="020B0604020202020204" pitchFamily="34" charset="0"/>
                          <a:cs typeface="Arial" panose="020B0604020202020204" pitchFamily="34" charset="0"/>
                        </a:rPr>
                        <a:t>Gpx6</a:t>
                      </a:r>
                      <a:endPar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11.3111931</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dirty="0">
                          <a:effectLst/>
                          <a:latin typeface="Arial" panose="020B0604020202020204" pitchFamily="34" charset="0"/>
                          <a:cs typeface="Arial" panose="020B0604020202020204" pitchFamily="34" charset="0"/>
                        </a:rPr>
                        <a:t>11.76462781</a:t>
                      </a:r>
                      <a:endPar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0.035323133</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dirty="0">
                          <a:effectLst/>
                          <a:latin typeface="Arial" panose="020B0604020202020204" pitchFamily="34" charset="0"/>
                          <a:cs typeface="Arial" panose="020B0604020202020204" pitchFamily="34" charset="0"/>
                        </a:rPr>
                        <a:t>1.040087257</a:t>
                      </a:r>
                      <a:endPar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No</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extLst>
                  <a:ext uri="{0D108BD9-81ED-4DB2-BD59-A6C34878D82A}">
                    <a16:rowId xmlns:a16="http://schemas.microsoft.com/office/drawing/2014/main" val="693669256"/>
                  </a:ext>
                </a:extLst>
              </a:tr>
              <a:tr h="174103">
                <a:tc>
                  <a:txBody>
                    <a:bodyPr/>
                    <a:lstStyle/>
                    <a:p>
                      <a:pPr algn="ctr" fontAlgn="ctr"/>
                      <a:r>
                        <a:rPr lang="en-US" altLang="zh-CN" sz="1600" b="0" i="0" u="none" strike="noStrike">
                          <a:effectLst/>
                          <a:latin typeface="Arial" panose="020B0604020202020204" pitchFamily="34" charset="0"/>
                          <a:cs typeface="Arial" panose="020B0604020202020204" pitchFamily="34" charset="0"/>
                        </a:rPr>
                        <a:t>24333</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Eno1</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8.938631522</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9.196546348</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0.039127346</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dirty="0">
                          <a:effectLst/>
                          <a:latin typeface="Arial" panose="020B0604020202020204" pitchFamily="34" charset="0"/>
                          <a:cs typeface="Arial" panose="020B0604020202020204" pitchFamily="34" charset="0"/>
                        </a:rPr>
                        <a:t>1.028853950</a:t>
                      </a:r>
                      <a:endPar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No</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extLst>
                  <a:ext uri="{0D108BD9-81ED-4DB2-BD59-A6C34878D82A}">
                    <a16:rowId xmlns:a16="http://schemas.microsoft.com/office/drawing/2014/main" val="2427080034"/>
                  </a:ext>
                </a:extLst>
              </a:tr>
              <a:tr h="174103">
                <a:tc>
                  <a:txBody>
                    <a:bodyPr/>
                    <a:lstStyle/>
                    <a:p>
                      <a:pPr algn="ctr" fontAlgn="ctr"/>
                      <a:r>
                        <a:rPr lang="en-US" altLang="zh-CN" sz="1600" b="0" i="0" u="none" strike="noStrike">
                          <a:effectLst/>
                          <a:latin typeface="Arial" panose="020B0604020202020204" pitchFamily="34" charset="0"/>
                          <a:cs typeface="Arial" panose="020B0604020202020204" pitchFamily="34" charset="0"/>
                        </a:rPr>
                        <a:t>290721</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LOC290721</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8.938631522</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9.196546348</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0.039127346</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dirty="0">
                          <a:effectLst/>
                          <a:latin typeface="Arial" panose="020B0604020202020204" pitchFamily="34" charset="0"/>
                          <a:cs typeface="Arial" panose="020B0604020202020204" pitchFamily="34" charset="0"/>
                        </a:rPr>
                        <a:t>1.028853950</a:t>
                      </a:r>
                      <a:endPar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No</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extLst>
                  <a:ext uri="{0D108BD9-81ED-4DB2-BD59-A6C34878D82A}">
                    <a16:rowId xmlns:a16="http://schemas.microsoft.com/office/drawing/2014/main" val="4003436922"/>
                  </a:ext>
                </a:extLst>
              </a:tr>
              <a:tr h="174103">
                <a:tc>
                  <a:txBody>
                    <a:bodyPr/>
                    <a:lstStyle/>
                    <a:p>
                      <a:pPr algn="ctr" fontAlgn="ctr"/>
                      <a:r>
                        <a:rPr lang="en-US" altLang="zh-CN" sz="1600" b="0" i="0" u="none" strike="noStrike">
                          <a:effectLst/>
                          <a:latin typeface="Arial" panose="020B0604020202020204" pitchFamily="34" charset="0"/>
                          <a:cs typeface="Arial" panose="020B0604020202020204" pitchFamily="34" charset="0"/>
                        </a:rPr>
                        <a:t>291065</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RGD1564781</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dirty="0">
                          <a:effectLst/>
                          <a:latin typeface="Arial" panose="020B0604020202020204" pitchFamily="34" charset="0"/>
                          <a:cs typeface="Arial" panose="020B0604020202020204" pitchFamily="34" charset="0"/>
                        </a:rPr>
                        <a:t>8.938631522</a:t>
                      </a:r>
                      <a:endPar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9.196546348</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0.039127346</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dirty="0">
                          <a:effectLst/>
                          <a:latin typeface="Arial" panose="020B0604020202020204" pitchFamily="34" charset="0"/>
                          <a:cs typeface="Arial" panose="020B0604020202020204" pitchFamily="34" charset="0"/>
                        </a:rPr>
                        <a:t>1.028853950</a:t>
                      </a:r>
                      <a:endPar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dirty="0">
                          <a:effectLst/>
                          <a:latin typeface="Arial" panose="020B0604020202020204" pitchFamily="34" charset="0"/>
                          <a:cs typeface="Arial" panose="020B0604020202020204" pitchFamily="34" charset="0"/>
                        </a:rPr>
                        <a:t>No</a:t>
                      </a:r>
                      <a:endPar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extLst>
                  <a:ext uri="{0D108BD9-81ED-4DB2-BD59-A6C34878D82A}">
                    <a16:rowId xmlns:a16="http://schemas.microsoft.com/office/drawing/2014/main" val="2054138944"/>
                  </a:ext>
                </a:extLst>
              </a:tr>
              <a:tr h="174103">
                <a:tc>
                  <a:txBody>
                    <a:bodyPr/>
                    <a:lstStyle/>
                    <a:p>
                      <a:pPr algn="ctr" fontAlgn="ctr"/>
                      <a:r>
                        <a:rPr lang="en-US" altLang="zh-CN" sz="1600" b="0" i="0" u="none" strike="noStrike">
                          <a:effectLst/>
                          <a:latin typeface="Arial" panose="020B0604020202020204" pitchFamily="34" charset="0"/>
                          <a:cs typeface="Arial" panose="020B0604020202020204" pitchFamily="34" charset="0"/>
                        </a:rPr>
                        <a:t>297826</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LOC297826</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dirty="0">
                          <a:effectLst/>
                          <a:latin typeface="Arial" panose="020B0604020202020204" pitchFamily="34" charset="0"/>
                          <a:cs typeface="Arial" panose="020B0604020202020204" pitchFamily="34" charset="0"/>
                        </a:rPr>
                        <a:t>8.938631522</a:t>
                      </a:r>
                      <a:endPar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9.196546348</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dirty="0">
                          <a:effectLst/>
                          <a:latin typeface="Arial" panose="020B0604020202020204" pitchFamily="34" charset="0"/>
                          <a:cs typeface="Arial" panose="020B0604020202020204" pitchFamily="34" charset="0"/>
                        </a:rPr>
                        <a:t>0.039127346</a:t>
                      </a:r>
                      <a:endPar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dirty="0">
                          <a:effectLst/>
                          <a:latin typeface="Arial" panose="020B0604020202020204" pitchFamily="34" charset="0"/>
                          <a:cs typeface="Arial" panose="020B0604020202020204" pitchFamily="34" charset="0"/>
                        </a:rPr>
                        <a:t>1.028853950</a:t>
                      </a:r>
                      <a:endPar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dirty="0">
                          <a:effectLst/>
                          <a:latin typeface="Arial" panose="020B0604020202020204" pitchFamily="34" charset="0"/>
                          <a:cs typeface="Arial" panose="020B0604020202020204" pitchFamily="34" charset="0"/>
                        </a:rPr>
                        <a:t>No</a:t>
                      </a:r>
                      <a:endPar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extLst>
                  <a:ext uri="{0D108BD9-81ED-4DB2-BD59-A6C34878D82A}">
                    <a16:rowId xmlns:a16="http://schemas.microsoft.com/office/drawing/2014/main" val="3302707190"/>
                  </a:ext>
                </a:extLst>
              </a:tr>
              <a:tr h="174103">
                <a:tc>
                  <a:txBody>
                    <a:bodyPr/>
                    <a:lstStyle/>
                    <a:p>
                      <a:pPr algn="ctr" fontAlgn="ctr"/>
                      <a:r>
                        <a:rPr lang="en-US" altLang="zh-CN" sz="1600" b="0" i="0" u="none" strike="noStrike">
                          <a:effectLst/>
                          <a:latin typeface="Arial" panose="020B0604020202020204" pitchFamily="34" charset="0"/>
                          <a:cs typeface="Arial" panose="020B0604020202020204" pitchFamily="34" charset="0"/>
                        </a:rPr>
                        <a:t>501727</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LOC501727</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8.938631522</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9.196546348</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dirty="0">
                          <a:effectLst/>
                          <a:latin typeface="Arial" panose="020B0604020202020204" pitchFamily="34" charset="0"/>
                          <a:cs typeface="Arial" panose="020B0604020202020204" pitchFamily="34" charset="0"/>
                        </a:rPr>
                        <a:t>0.039127346</a:t>
                      </a:r>
                      <a:endPar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dirty="0">
                          <a:effectLst/>
                          <a:latin typeface="Arial" panose="020B0604020202020204" pitchFamily="34" charset="0"/>
                          <a:cs typeface="Arial" panose="020B0604020202020204" pitchFamily="34" charset="0"/>
                        </a:rPr>
                        <a:t>1.028853950</a:t>
                      </a:r>
                      <a:endPar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No</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extLst>
                  <a:ext uri="{0D108BD9-81ED-4DB2-BD59-A6C34878D82A}">
                    <a16:rowId xmlns:a16="http://schemas.microsoft.com/office/drawing/2014/main" val="4286513698"/>
                  </a:ext>
                </a:extLst>
              </a:tr>
              <a:tr h="174103">
                <a:tc>
                  <a:txBody>
                    <a:bodyPr/>
                    <a:lstStyle/>
                    <a:p>
                      <a:pPr algn="ctr" fontAlgn="ctr"/>
                      <a:r>
                        <a:rPr lang="en-US" altLang="zh-CN" sz="1600" b="0" i="0" u="none" strike="noStrike">
                          <a:effectLst/>
                          <a:latin typeface="Arial" panose="020B0604020202020204" pitchFamily="34" charset="0"/>
                          <a:cs typeface="Arial" panose="020B0604020202020204" pitchFamily="34" charset="0"/>
                        </a:rPr>
                        <a:t>688456</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LOC688456</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8.938631522</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9.196546348</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dirty="0">
                          <a:effectLst/>
                          <a:latin typeface="Arial" panose="020B0604020202020204" pitchFamily="34" charset="0"/>
                          <a:cs typeface="Arial" panose="020B0604020202020204" pitchFamily="34" charset="0"/>
                        </a:rPr>
                        <a:t>0.039127346</a:t>
                      </a:r>
                      <a:endPar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dirty="0">
                          <a:effectLst/>
                          <a:latin typeface="Arial" panose="020B0604020202020204" pitchFamily="34" charset="0"/>
                          <a:cs typeface="Arial" panose="020B0604020202020204" pitchFamily="34" charset="0"/>
                        </a:rPr>
                        <a:t>1.028853950</a:t>
                      </a:r>
                      <a:endPar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No</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extLst>
                  <a:ext uri="{0D108BD9-81ED-4DB2-BD59-A6C34878D82A}">
                    <a16:rowId xmlns:a16="http://schemas.microsoft.com/office/drawing/2014/main" val="2884565302"/>
                  </a:ext>
                </a:extLst>
              </a:tr>
              <a:tr h="174103">
                <a:tc>
                  <a:txBody>
                    <a:bodyPr/>
                    <a:lstStyle/>
                    <a:p>
                      <a:pPr algn="ctr" fontAlgn="ctr"/>
                      <a:r>
                        <a:rPr lang="en-US" altLang="zh-CN" sz="1600" b="0" i="0" u="none" strike="noStrike">
                          <a:effectLst/>
                          <a:latin typeface="Arial" panose="020B0604020202020204" pitchFamily="34" charset="0"/>
                          <a:cs typeface="Arial" panose="020B0604020202020204" pitchFamily="34" charset="0"/>
                        </a:rPr>
                        <a:t>688509</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Eno1-ps1</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8.938631522</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9.196546348</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0.039127346</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dirty="0">
                          <a:effectLst/>
                          <a:latin typeface="Arial" panose="020B0604020202020204" pitchFamily="34" charset="0"/>
                          <a:cs typeface="Arial" panose="020B0604020202020204" pitchFamily="34" charset="0"/>
                        </a:rPr>
                        <a:t>1.028853950</a:t>
                      </a:r>
                      <a:endPar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dirty="0">
                          <a:effectLst/>
                          <a:latin typeface="Arial" panose="020B0604020202020204" pitchFamily="34" charset="0"/>
                          <a:cs typeface="Arial" panose="020B0604020202020204" pitchFamily="34" charset="0"/>
                        </a:rPr>
                        <a:t>No</a:t>
                      </a:r>
                      <a:endPar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extLst>
                  <a:ext uri="{0D108BD9-81ED-4DB2-BD59-A6C34878D82A}">
                    <a16:rowId xmlns:a16="http://schemas.microsoft.com/office/drawing/2014/main" val="3165093686"/>
                  </a:ext>
                </a:extLst>
              </a:tr>
              <a:tr h="174103">
                <a:tc>
                  <a:txBody>
                    <a:bodyPr/>
                    <a:lstStyle/>
                    <a:p>
                      <a:pPr algn="ctr" fontAlgn="ctr"/>
                      <a:r>
                        <a:rPr lang="en-US" altLang="zh-CN" sz="1600" b="0" i="0" u="none" strike="noStrike">
                          <a:effectLst/>
                          <a:latin typeface="Arial" panose="020B0604020202020204" pitchFamily="34" charset="0"/>
                          <a:cs typeface="Arial" panose="020B0604020202020204" pitchFamily="34" charset="0"/>
                        </a:rPr>
                        <a:t>24440</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dirty="0" err="1">
                          <a:effectLst/>
                          <a:latin typeface="Arial" panose="020B0604020202020204" pitchFamily="34" charset="0"/>
                          <a:cs typeface="Arial" panose="020B0604020202020204" pitchFamily="34" charset="0"/>
                        </a:rPr>
                        <a:t>Hbb</a:t>
                      </a:r>
                      <a:endPar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13.27336339</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13.57696645</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dirty="0">
                          <a:effectLst/>
                          <a:latin typeface="Arial" panose="020B0604020202020204" pitchFamily="34" charset="0"/>
                          <a:cs typeface="Arial" panose="020B0604020202020204" pitchFamily="34" charset="0"/>
                        </a:rPr>
                        <a:t>0.003057570</a:t>
                      </a:r>
                      <a:endPar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dirty="0">
                          <a:effectLst/>
                          <a:latin typeface="Arial" panose="020B0604020202020204" pitchFamily="34" charset="0"/>
                          <a:cs typeface="Arial" panose="020B0604020202020204" pitchFamily="34" charset="0"/>
                        </a:rPr>
                        <a:t>1.022873106</a:t>
                      </a:r>
                      <a:endPar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No</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extLst>
                  <a:ext uri="{0D108BD9-81ED-4DB2-BD59-A6C34878D82A}">
                    <a16:rowId xmlns:a16="http://schemas.microsoft.com/office/drawing/2014/main" val="933034260"/>
                  </a:ext>
                </a:extLst>
              </a:tr>
              <a:tr h="174103">
                <a:tc>
                  <a:txBody>
                    <a:bodyPr/>
                    <a:lstStyle/>
                    <a:p>
                      <a:pPr algn="ctr" fontAlgn="ctr"/>
                      <a:r>
                        <a:rPr lang="en-US" altLang="zh-CN" sz="1600" b="0" i="0" u="none" strike="noStrike" dirty="0">
                          <a:effectLst/>
                          <a:latin typeface="Arial" panose="020B0604020202020204" pitchFamily="34" charset="0"/>
                          <a:cs typeface="Arial" panose="020B0604020202020204" pitchFamily="34" charset="0"/>
                        </a:rPr>
                        <a:t>360971</a:t>
                      </a:r>
                      <a:endPar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Nipsnap1</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10.57540882</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10.7908428</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0.035323133</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dirty="0">
                          <a:effectLst/>
                          <a:latin typeface="Arial" panose="020B0604020202020204" pitchFamily="34" charset="0"/>
                          <a:cs typeface="Arial" panose="020B0604020202020204" pitchFamily="34" charset="0"/>
                        </a:rPr>
                        <a:t>1.020371220</a:t>
                      </a:r>
                      <a:endPar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dirty="0">
                          <a:effectLst/>
                          <a:latin typeface="Arial" panose="020B0604020202020204" pitchFamily="34" charset="0"/>
                          <a:cs typeface="Arial" panose="020B0604020202020204" pitchFamily="34" charset="0"/>
                        </a:rPr>
                        <a:t>No</a:t>
                      </a:r>
                      <a:endPar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extLst>
                  <a:ext uri="{0D108BD9-81ED-4DB2-BD59-A6C34878D82A}">
                    <a16:rowId xmlns:a16="http://schemas.microsoft.com/office/drawing/2014/main" val="1697061462"/>
                  </a:ext>
                </a:extLst>
              </a:tr>
              <a:tr h="174103">
                <a:tc>
                  <a:txBody>
                    <a:bodyPr/>
                    <a:lstStyle/>
                    <a:p>
                      <a:pPr algn="ctr" fontAlgn="ctr"/>
                      <a:r>
                        <a:rPr lang="en-US" altLang="zh-CN" sz="1600" b="0" i="0" u="none" strike="noStrike">
                          <a:effectLst/>
                          <a:latin typeface="Arial" panose="020B0604020202020204" pitchFamily="34" charset="0"/>
                          <a:cs typeface="Arial" panose="020B0604020202020204" pitchFamily="34" charset="0"/>
                        </a:rPr>
                        <a:t>361596</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Idh2</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13.93829272</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13.82005125</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0.035728788</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dirty="0">
                          <a:effectLst/>
                          <a:latin typeface="Arial" panose="020B0604020202020204" pitchFamily="34" charset="0"/>
                          <a:cs typeface="Arial" panose="020B0604020202020204" pitchFamily="34" charset="0"/>
                        </a:rPr>
                        <a:t>0.991516790</a:t>
                      </a:r>
                      <a:endPar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dirty="0">
                          <a:effectLst/>
                          <a:latin typeface="Arial" panose="020B0604020202020204" pitchFamily="34" charset="0"/>
                          <a:cs typeface="Arial" panose="020B0604020202020204" pitchFamily="34" charset="0"/>
                        </a:rPr>
                        <a:t>No</a:t>
                      </a:r>
                      <a:endPar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extLst>
                  <a:ext uri="{0D108BD9-81ED-4DB2-BD59-A6C34878D82A}">
                    <a16:rowId xmlns:a16="http://schemas.microsoft.com/office/drawing/2014/main" val="866079020"/>
                  </a:ext>
                </a:extLst>
              </a:tr>
              <a:tr h="174103">
                <a:tc>
                  <a:txBody>
                    <a:bodyPr/>
                    <a:lstStyle/>
                    <a:p>
                      <a:pPr algn="ctr" fontAlgn="ctr"/>
                      <a:r>
                        <a:rPr lang="en-US" altLang="zh-CN" sz="1600" b="0" i="0" u="none" strike="noStrike">
                          <a:effectLst/>
                          <a:latin typeface="Arial" panose="020B0604020202020204" pitchFamily="34" charset="0"/>
                          <a:cs typeface="Arial" panose="020B0604020202020204" pitchFamily="34" charset="0"/>
                        </a:rPr>
                        <a:t>24551</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Mdh1</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11.89360404</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11.78971679</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dirty="0">
                          <a:effectLst/>
                          <a:latin typeface="Arial" panose="020B0604020202020204" pitchFamily="34" charset="0"/>
                          <a:cs typeface="Arial" panose="020B0604020202020204" pitchFamily="34" charset="0"/>
                        </a:rPr>
                        <a:t>0.035323133</a:t>
                      </a:r>
                      <a:endPar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dirty="0">
                          <a:effectLst/>
                          <a:latin typeface="Arial" panose="020B0604020202020204" pitchFamily="34" charset="0"/>
                          <a:cs typeface="Arial" panose="020B0604020202020204" pitchFamily="34" charset="0"/>
                        </a:rPr>
                        <a:t>0.991265284</a:t>
                      </a:r>
                      <a:endPar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No</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extLst>
                  <a:ext uri="{0D108BD9-81ED-4DB2-BD59-A6C34878D82A}">
                    <a16:rowId xmlns:a16="http://schemas.microsoft.com/office/drawing/2014/main" val="3142128317"/>
                  </a:ext>
                </a:extLst>
              </a:tr>
              <a:tr h="174103">
                <a:tc>
                  <a:txBody>
                    <a:bodyPr/>
                    <a:lstStyle/>
                    <a:p>
                      <a:pPr algn="ctr" fontAlgn="ctr"/>
                      <a:r>
                        <a:rPr lang="en-US" altLang="zh-CN" sz="1600" b="0" i="0" u="none" strike="noStrike" dirty="0">
                          <a:effectLst/>
                          <a:latin typeface="Arial" panose="020B0604020202020204" pitchFamily="34" charset="0"/>
                          <a:cs typeface="Arial" panose="020B0604020202020204" pitchFamily="34" charset="0"/>
                        </a:rPr>
                        <a:t>24587</a:t>
                      </a:r>
                      <a:endPar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Nefh</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6.902129927</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6.83678042</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0.039273289</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dirty="0">
                          <a:effectLst/>
                          <a:latin typeface="Arial" panose="020B0604020202020204" pitchFamily="34" charset="0"/>
                          <a:cs typeface="Arial" panose="020B0604020202020204" pitchFamily="34" charset="0"/>
                        </a:rPr>
                        <a:t>0.990531980</a:t>
                      </a:r>
                      <a:endPar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No</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extLst>
                  <a:ext uri="{0D108BD9-81ED-4DB2-BD59-A6C34878D82A}">
                    <a16:rowId xmlns:a16="http://schemas.microsoft.com/office/drawing/2014/main" val="125893779"/>
                  </a:ext>
                </a:extLst>
              </a:tr>
              <a:tr h="174103">
                <a:tc>
                  <a:txBody>
                    <a:bodyPr/>
                    <a:lstStyle/>
                    <a:p>
                      <a:pPr algn="ctr" fontAlgn="ctr"/>
                      <a:r>
                        <a:rPr lang="en-US" altLang="zh-CN" sz="1600" b="0" i="0" u="none" strike="noStrike">
                          <a:effectLst/>
                          <a:latin typeface="Arial" panose="020B0604020202020204" pitchFamily="34" charset="0"/>
                          <a:cs typeface="Arial" panose="020B0604020202020204" pitchFamily="34" charset="0"/>
                        </a:rPr>
                        <a:t>171374</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Atp5b</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15.42064446</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15.26386254</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0.039273289</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0.989832985</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No</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extLst>
                  <a:ext uri="{0D108BD9-81ED-4DB2-BD59-A6C34878D82A}">
                    <a16:rowId xmlns:a16="http://schemas.microsoft.com/office/drawing/2014/main" val="3533253847"/>
                  </a:ext>
                </a:extLst>
              </a:tr>
              <a:tr h="174103">
                <a:tc>
                  <a:txBody>
                    <a:bodyPr/>
                    <a:lstStyle/>
                    <a:p>
                      <a:pPr algn="ctr" fontAlgn="ctr"/>
                      <a:r>
                        <a:rPr lang="en-US" altLang="zh-CN" sz="1600" b="0" i="0" u="none" strike="noStrike">
                          <a:effectLst/>
                          <a:latin typeface="Arial" panose="020B0604020202020204" pitchFamily="34" charset="0"/>
                          <a:cs typeface="Arial" panose="020B0604020202020204" pitchFamily="34" charset="0"/>
                        </a:rPr>
                        <a:t>365654</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LOC365654</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15.42064446</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15.26386254</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0.039273289</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0.989832985</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No</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extLst>
                  <a:ext uri="{0D108BD9-81ED-4DB2-BD59-A6C34878D82A}">
                    <a16:rowId xmlns:a16="http://schemas.microsoft.com/office/drawing/2014/main" val="1533251216"/>
                  </a:ext>
                </a:extLst>
              </a:tr>
              <a:tr h="174103">
                <a:tc>
                  <a:txBody>
                    <a:bodyPr/>
                    <a:lstStyle/>
                    <a:p>
                      <a:pPr algn="ctr" fontAlgn="ctr"/>
                      <a:r>
                        <a:rPr lang="en-US" altLang="zh-CN" sz="1600" b="0" i="0" u="none" strike="noStrike">
                          <a:effectLst/>
                          <a:latin typeface="Arial" panose="020B0604020202020204" pitchFamily="34" charset="0"/>
                          <a:cs typeface="Arial" panose="020B0604020202020204" pitchFamily="34" charset="0"/>
                        </a:rPr>
                        <a:t>293448</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Uqcrc2</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12.56109878</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dirty="0">
                          <a:effectLst/>
                          <a:latin typeface="Arial" panose="020B0604020202020204" pitchFamily="34" charset="0"/>
                          <a:cs typeface="Arial" panose="020B0604020202020204" pitchFamily="34" charset="0"/>
                        </a:rPr>
                        <a:t>12.40720147</a:t>
                      </a:r>
                      <a:endPar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0.039273289</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0.987748101</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No</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extLst>
                  <a:ext uri="{0D108BD9-81ED-4DB2-BD59-A6C34878D82A}">
                    <a16:rowId xmlns:a16="http://schemas.microsoft.com/office/drawing/2014/main" val="3655656103"/>
                  </a:ext>
                </a:extLst>
              </a:tr>
              <a:tr h="174103">
                <a:tc>
                  <a:txBody>
                    <a:bodyPr/>
                    <a:lstStyle/>
                    <a:p>
                      <a:pPr algn="ctr" fontAlgn="ctr"/>
                      <a:r>
                        <a:rPr lang="en-US" altLang="zh-CN" sz="1600" b="0" i="0" u="none" strike="noStrike">
                          <a:effectLst/>
                          <a:latin typeface="Arial" panose="020B0604020202020204" pitchFamily="34" charset="0"/>
                          <a:cs typeface="Arial" panose="020B0604020202020204" pitchFamily="34" charset="0"/>
                        </a:rPr>
                        <a:t>29556</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Myh6</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9.401138145</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9.27780408</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0.035323133</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0.986880943</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No</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extLst>
                  <a:ext uri="{0D108BD9-81ED-4DB2-BD59-A6C34878D82A}">
                    <a16:rowId xmlns:a16="http://schemas.microsoft.com/office/drawing/2014/main" val="347706147"/>
                  </a:ext>
                </a:extLst>
              </a:tr>
              <a:tr h="174103">
                <a:tc>
                  <a:txBody>
                    <a:bodyPr/>
                    <a:lstStyle/>
                    <a:p>
                      <a:pPr algn="ctr" fontAlgn="ctr"/>
                      <a:r>
                        <a:rPr lang="en-US" altLang="zh-CN" sz="1600" b="0" i="0" u="none" strike="noStrike">
                          <a:effectLst/>
                          <a:latin typeface="Arial" panose="020B0604020202020204" pitchFamily="34" charset="0"/>
                          <a:cs typeface="Arial" panose="020B0604020202020204" pitchFamily="34" charset="0"/>
                        </a:rPr>
                        <a:t>25438</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Eno3</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10.46586431</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10.30929543</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0.039127346</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0.985040043</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No</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extLst>
                  <a:ext uri="{0D108BD9-81ED-4DB2-BD59-A6C34878D82A}">
                    <a16:rowId xmlns:a16="http://schemas.microsoft.com/office/drawing/2014/main" val="1580958603"/>
                  </a:ext>
                </a:extLst>
              </a:tr>
              <a:tr h="174103">
                <a:tc>
                  <a:txBody>
                    <a:bodyPr/>
                    <a:lstStyle/>
                    <a:p>
                      <a:pPr algn="ctr" fontAlgn="ctr"/>
                      <a:r>
                        <a:rPr lang="en-US" altLang="zh-CN" sz="1600" b="0" i="0" u="none" strike="noStrike">
                          <a:effectLst/>
                          <a:latin typeface="Arial" panose="020B0604020202020204" pitchFamily="34" charset="0"/>
                          <a:cs typeface="Arial" panose="020B0604020202020204" pitchFamily="34" charset="0"/>
                        </a:rPr>
                        <a:t>302948</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Srl</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11.13489521</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dirty="0">
                          <a:effectLst/>
                          <a:latin typeface="Arial" panose="020B0604020202020204" pitchFamily="34" charset="0"/>
                          <a:cs typeface="Arial" panose="020B0604020202020204" pitchFamily="34" charset="0"/>
                        </a:rPr>
                        <a:t>10.9216229</a:t>
                      </a:r>
                      <a:endPar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0.039273289</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0.980846491</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No</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extLst>
                  <a:ext uri="{0D108BD9-81ED-4DB2-BD59-A6C34878D82A}">
                    <a16:rowId xmlns:a16="http://schemas.microsoft.com/office/drawing/2014/main" val="2184155499"/>
                  </a:ext>
                </a:extLst>
              </a:tr>
              <a:tr h="174103">
                <a:tc>
                  <a:txBody>
                    <a:bodyPr/>
                    <a:lstStyle/>
                    <a:p>
                      <a:pPr algn="ctr" fontAlgn="ctr"/>
                      <a:r>
                        <a:rPr lang="en-US" altLang="zh-CN" sz="1600" b="0" i="0" u="none" strike="noStrike">
                          <a:effectLst/>
                          <a:latin typeface="Arial" panose="020B0604020202020204" pitchFamily="34" charset="0"/>
                          <a:cs typeface="Arial" panose="020B0604020202020204" pitchFamily="34" charset="0"/>
                        </a:rPr>
                        <a:t>26198</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COX2</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10.14584804</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dirty="0">
                          <a:effectLst/>
                          <a:latin typeface="Arial" panose="020B0604020202020204" pitchFamily="34" charset="0"/>
                          <a:cs typeface="Arial" panose="020B0604020202020204" pitchFamily="34" charset="0"/>
                        </a:rPr>
                        <a:t>9.948751748</a:t>
                      </a:r>
                      <a:endPar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0.039127346</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0.980573699</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No</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extLst>
                  <a:ext uri="{0D108BD9-81ED-4DB2-BD59-A6C34878D82A}">
                    <a16:rowId xmlns:a16="http://schemas.microsoft.com/office/drawing/2014/main" val="361497481"/>
                  </a:ext>
                </a:extLst>
              </a:tr>
              <a:tr h="174103">
                <a:tc>
                  <a:txBody>
                    <a:bodyPr/>
                    <a:lstStyle/>
                    <a:p>
                      <a:pPr algn="ctr" fontAlgn="ctr"/>
                      <a:r>
                        <a:rPr lang="en-US" altLang="zh-CN" sz="1600" b="0" i="0" u="none" strike="noStrike">
                          <a:effectLst/>
                          <a:latin typeface="Arial" panose="020B0604020202020204" pitchFamily="34" charset="0"/>
                          <a:cs typeface="Arial" panose="020B0604020202020204" pitchFamily="34" charset="0"/>
                        </a:rPr>
                        <a:t>25288</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Acsl1</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10.40041691</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10.17141404</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0.039273289</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0.977981375</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No</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extLst>
                  <a:ext uri="{0D108BD9-81ED-4DB2-BD59-A6C34878D82A}">
                    <a16:rowId xmlns:a16="http://schemas.microsoft.com/office/drawing/2014/main" val="2650597377"/>
                  </a:ext>
                </a:extLst>
              </a:tr>
              <a:tr h="174103">
                <a:tc>
                  <a:txBody>
                    <a:bodyPr/>
                    <a:lstStyle/>
                    <a:p>
                      <a:pPr algn="ctr" fontAlgn="ctr"/>
                      <a:r>
                        <a:rPr lang="en-US" altLang="zh-CN" sz="1600" b="0" i="0" u="none" strike="noStrike" dirty="0">
                          <a:effectLst/>
                          <a:latin typeface="Arial" panose="020B0604020202020204" pitchFamily="34" charset="0"/>
                          <a:cs typeface="Arial" panose="020B0604020202020204" pitchFamily="34" charset="0"/>
                        </a:rPr>
                        <a:t>301073</a:t>
                      </a:r>
                      <a:endPar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Hhatl</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dirty="0">
                          <a:effectLst/>
                          <a:latin typeface="Arial" panose="020B0604020202020204" pitchFamily="34" charset="0"/>
                          <a:cs typeface="Arial" panose="020B0604020202020204" pitchFamily="34" charset="0"/>
                        </a:rPr>
                        <a:t>8.830180845</a:t>
                      </a:r>
                      <a:endPar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8.63271584</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0.039127346</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0.97763749</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Yes</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extLst>
                  <a:ext uri="{0D108BD9-81ED-4DB2-BD59-A6C34878D82A}">
                    <a16:rowId xmlns:a16="http://schemas.microsoft.com/office/drawing/2014/main" val="3251063788"/>
                  </a:ext>
                </a:extLst>
              </a:tr>
              <a:tr h="174103">
                <a:tc>
                  <a:txBody>
                    <a:bodyPr/>
                    <a:lstStyle/>
                    <a:p>
                      <a:pPr algn="ctr" fontAlgn="ctr"/>
                      <a:r>
                        <a:rPr lang="en-US" altLang="zh-CN" sz="1600" b="0" i="0" u="none" strike="noStrike">
                          <a:effectLst/>
                          <a:latin typeface="Arial" panose="020B0604020202020204" pitchFamily="34" charset="0"/>
                          <a:cs typeface="Arial" panose="020B0604020202020204" pitchFamily="34" charset="0"/>
                        </a:rPr>
                        <a:t>310378</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Nnt</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12.76700094</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12.45031161</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0.039273289</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0.975194696</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Yes</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extLst>
                  <a:ext uri="{0D108BD9-81ED-4DB2-BD59-A6C34878D82A}">
                    <a16:rowId xmlns:a16="http://schemas.microsoft.com/office/drawing/2014/main" val="2624471725"/>
                  </a:ext>
                </a:extLst>
              </a:tr>
              <a:tr h="174103">
                <a:tc>
                  <a:txBody>
                    <a:bodyPr/>
                    <a:lstStyle/>
                    <a:p>
                      <a:pPr algn="ctr" fontAlgn="ctr"/>
                      <a:r>
                        <a:rPr lang="en-US" altLang="zh-CN" sz="1600" b="0" i="0" u="none" strike="noStrike">
                          <a:effectLst/>
                          <a:latin typeface="Arial" panose="020B0604020202020204" pitchFamily="34" charset="0"/>
                          <a:cs typeface="Arial" panose="020B0604020202020204" pitchFamily="34" charset="0"/>
                        </a:rPr>
                        <a:t>60460</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Hspa2</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8.052134086</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7.846107306</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0.035323133</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0.974413394</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Yes</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extLst>
                  <a:ext uri="{0D108BD9-81ED-4DB2-BD59-A6C34878D82A}">
                    <a16:rowId xmlns:a16="http://schemas.microsoft.com/office/drawing/2014/main" val="1833848538"/>
                  </a:ext>
                </a:extLst>
              </a:tr>
              <a:tr h="174103">
                <a:tc>
                  <a:txBody>
                    <a:bodyPr/>
                    <a:lstStyle/>
                    <a:p>
                      <a:pPr algn="ctr" fontAlgn="ctr"/>
                      <a:r>
                        <a:rPr lang="en-US" altLang="zh-CN" sz="1600" b="0" i="0" u="none" strike="noStrike">
                          <a:effectLst/>
                          <a:latin typeface="Arial" panose="020B0604020202020204" pitchFamily="34" charset="0"/>
                          <a:cs typeface="Arial" panose="020B0604020202020204" pitchFamily="34" charset="0"/>
                        </a:rPr>
                        <a:t>29213</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dirty="0">
                          <a:effectLst/>
                          <a:latin typeface="Arial" panose="020B0604020202020204" pitchFamily="34" charset="0"/>
                          <a:cs typeface="Arial" panose="020B0604020202020204" pitchFamily="34" charset="0"/>
                        </a:rPr>
                        <a:t>Tubb4a</a:t>
                      </a:r>
                      <a:endPar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9.063671986</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8.821193687</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0.039127346</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0.973247234</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Yes</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extLst>
                  <a:ext uri="{0D108BD9-81ED-4DB2-BD59-A6C34878D82A}">
                    <a16:rowId xmlns:a16="http://schemas.microsoft.com/office/drawing/2014/main" val="1417089000"/>
                  </a:ext>
                </a:extLst>
              </a:tr>
              <a:tr h="174103">
                <a:tc>
                  <a:txBody>
                    <a:bodyPr/>
                    <a:lstStyle/>
                    <a:p>
                      <a:pPr algn="ctr" fontAlgn="ctr"/>
                      <a:r>
                        <a:rPr lang="en-US" altLang="zh-CN" sz="1600" b="0" i="0" u="none" strike="noStrike">
                          <a:effectLst/>
                          <a:latin typeface="Arial" panose="020B0604020202020204" pitchFamily="34" charset="0"/>
                          <a:cs typeface="Arial" panose="020B0604020202020204" pitchFamily="34" charset="0"/>
                        </a:rPr>
                        <a:t>171155</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Hadhb</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dirty="0">
                          <a:effectLst/>
                          <a:latin typeface="Arial" panose="020B0604020202020204" pitchFamily="34" charset="0"/>
                          <a:cs typeface="Arial" panose="020B0604020202020204" pitchFamily="34" charset="0"/>
                        </a:rPr>
                        <a:t>11.43476231</a:t>
                      </a:r>
                      <a:endPar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dirty="0">
                          <a:effectLst/>
                          <a:latin typeface="Arial" panose="020B0604020202020204" pitchFamily="34" charset="0"/>
                          <a:cs typeface="Arial" panose="020B0604020202020204" pitchFamily="34" charset="0"/>
                        </a:rPr>
                        <a:t>11.11196311</a:t>
                      </a:r>
                      <a:endPar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0.035323133</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0.971770362</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Yes</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extLst>
                  <a:ext uri="{0D108BD9-81ED-4DB2-BD59-A6C34878D82A}">
                    <a16:rowId xmlns:a16="http://schemas.microsoft.com/office/drawing/2014/main" val="1346507144"/>
                  </a:ext>
                </a:extLst>
              </a:tr>
              <a:tr h="174103">
                <a:tc>
                  <a:txBody>
                    <a:bodyPr/>
                    <a:lstStyle/>
                    <a:p>
                      <a:pPr algn="ctr" fontAlgn="ctr"/>
                      <a:r>
                        <a:rPr lang="en-US" altLang="zh-CN" sz="1600" b="0" i="0" u="none" strike="noStrike">
                          <a:effectLst/>
                          <a:latin typeface="Arial" panose="020B0604020202020204" pitchFamily="34" charset="0"/>
                          <a:cs typeface="Arial" panose="020B0604020202020204" pitchFamily="34" charset="0"/>
                        </a:rPr>
                        <a:t>50559</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dirty="0">
                          <a:effectLst/>
                          <a:latin typeface="Arial" panose="020B0604020202020204" pitchFamily="34" charset="0"/>
                          <a:cs typeface="Arial" panose="020B0604020202020204" pitchFamily="34" charset="0"/>
                        </a:rPr>
                        <a:t>Acot1</a:t>
                      </a:r>
                      <a:endPar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5.787465135</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5.468160239</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0.039273289</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0.944828195</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Yes</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extLst>
                  <a:ext uri="{0D108BD9-81ED-4DB2-BD59-A6C34878D82A}">
                    <a16:rowId xmlns:a16="http://schemas.microsoft.com/office/drawing/2014/main" val="2422397022"/>
                  </a:ext>
                </a:extLst>
              </a:tr>
              <a:tr h="174103">
                <a:tc>
                  <a:txBody>
                    <a:bodyPr/>
                    <a:lstStyle/>
                    <a:p>
                      <a:pPr algn="ctr" fontAlgn="ctr"/>
                      <a:r>
                        <a:rPr lang="en-US" altLang="zh-CN" sz="1600" b="0" i="0" u="none" strike="noStrike">
                          <a:effectLst/>
                          <a:latin typeface="Arial" panose="020B0604020202020204" pitchFamily="34" charset="0"/>
                          <a:cs typeface="Arial" panose="020B0604020202020204" pitchFamily="34" charset="0"/>
                        </a:rPr>
                        <a:t>315324</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Krt78</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5.863392932</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5.325644285</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0.039273289</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0.908287121</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Yes</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solidFill>
                      <a:schemeClr val="bg1"/>
                    </a:solidFill>
                  </a:tcPr>
                </a:tc>
                <a:extLst>
                  <a:ext uri="{0D108BD9-81ED-4DB2-BD59-A6C34878D82A}">
                    <a16:rowId xmlns:a16="http://schemas.microsoft.com/office/drawing/2014/main" val="3566998870"/>
                  </a:ext>
                </a:extLst>
              </a:tr>
              <a:tr h="174103">
                <a:tc>
                  <a:txBody>
                    <a:bodyPr/>
                    <a:lstStyle/>
                    <a:p>
                      <a:pPr algn="ctr" fontAlgn="ctr"/>
                      <a:r>
                        <a:rPr lang="en-US" altLang="zh-CN" sz="1600" b="0" i="0" u="none" strike="noStrike">
                          <a:effectLst/>
                          <a:latin typeface="Arial" panose="020B0604020202020204" pitchFamily="34" charset="0"/>
                          <a:cs typeface="Arial" panose="020B0604020202020204" pitchFamily="34" charset="0"/>
                        </a:rPr>
                        <a:t>685672</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a:effectLst/>
                          <a:latin typeface="Arial" panose="020B0604020202020204" pitchFamily="34" charset="0"/>
                          <a:cs typeface="Arial" panose="020B0604020202020204" pitchFamily="34" charset="0"/>
                        </a:rPr>
                        <a:t>Krt78</a:t>
                      </a:r>
                      <a:endParaRPr lang="en-US"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600" b="0" i="0" u="none" strike="noStrike" dirty="0">
                          <a:effectLst/>
                          <a:latin typeface="Arial" panose="020B0604020202020204" pitchFamily="34" charset="0"/>
                          <a:cs typeface="Arial" panose="020B0604020202020204" pitchFamily="34" charset="0"/>
                        </a:rPr>
                        <a:t>5.863392932</a:t>
                      </a:r>
                      <a:endPar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600" b="0" i="0" u="none" strike="noStrike" dirty="0">
                          <a:effectLst/>
                          <a:latin typeface="Arial" panose="020B0604020202020204" pitchFamily="34" charset="0"/>
                          <a:cs typeface="Arial" panose="020B0604020202020204" pitchFamily="34" charset="0"/>
                        </a:rPr>
                        <a:t>5.325644285</a:t>
                      </a:r>
                      <a:endPar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600" b="0" i="0" u="none" strike="noStrike" dirty="0">
                          <a:effectLst/>
                          <a:latin typeface="Arial" panose="020B0604020202020204" pitchFamily="34" charset="0"/>
                          <a:cs typeface="Arial" panose="020B0604020202020204" pitchFamily="34" charset="0"/>
                        </a:rPr>
                        <a:t>0.039273289</a:t>
                      </a:r>
                      <a:endParaRPr lang="en-US" altLang="zh-CN"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600" b="0" i="0" u="none" strike="noStrike">
                          <a:effectLst/>
                          <a:latin typeface="Arial" panose="020B0604020202020204" pitchFamily="34" charset="0"/>
                          <a:cs typeface="Arial" panose="020B0604020202020204" pitchFamily="34" charset="0"/>
                        </a:rPr>
                        <a:t>0.908287121</a:t>
                      </a:r>
                      <a:endParaRPr lang="en-US" altLang="zh-CN" sz="1600" b="0"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dirty="0">
                          <a:effectLst/>
                          <a:latin typeface="Arial" panose="020B0604020202020204" pitchFamily="34" charset="0"/>
                          <a:cs typeface="Arial" panose="020B0604020202020204" pitchFamily="34" charset="0"/>
                        </a:rPr>
                        <a:t>Yes</a:t>
                      </a:r>
                      <a:endPar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anchor="ctr">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54049597"/>
                  </a:ext>
                </a:extLst>
              </a:tr>
            </a:tbl>
          </a:graphicData>
        </a:graphic>
      </p:graphicFrame>
      <p:sp>
        <p:nvSpPr>
          <p:cNvPr id="2" name="文本框 1"/>
          <p:cNvSpPr txBox="1"/>
          <p:nvPr/>
        </p:nvSpPr>
        <p:spPr>
          <a:xfrm>
            <a:off x="36133200" y="29885934"/>
            <a:ext cx="10736740" cy="2569934"/>
          </a:xfrm>
          <a:prstGeom prst="rect">
            <a:avLst/>
          </a:prstGeom>
          <a:noFill/>
        </p:spPr>
        <p:txBody>
          <a:bodyPr wrap="square" rtlCol="0">
            <a:spAutoFit/>
          </a:bodyPr>
          <a:lstStyle>
            <a:defPPr>
              <a:defRPr lang="en-US"/>
            </a:defPPr>
            <a:lvl1pPr defTabSz="1772578" eaLnBrk="1" fontAlgn="auto" hangingPunct="1">
              <a:spcBef>
                <a:spcPts val="0"/>
              </a:spcBef>
              <a:spcAft>
                <a:spcPts val="0"/>
              </a:spcAft>
              <a:defRPr sz="1600">
                <a:solidFill>
                  <a:prstClr val="black"/>
                </a:solidFill>
                <a:latin typeface="Arial" panose="020B0604020202020204" pitchFamily="34" charset="0"/>
                <a:ea typeface="宋体" panose="02010600030101010101" pitchFamily="2" charset="-122"/>
                <a:cs typeface="Arial" panose="020B0604020202020204" pitchFamily="34" charset="0"/>
              </a:defRPr>
            </a:lvl1pPr>
          </a:lstStyle>
          <a:p>
            <a:r>
              <a:rPr lang="en-US" altLang="zh-CN" sz="2300" dirty="0"/>
              <a:t>In our study, the down regulation of ACOT1 is closely related with AMI. The acyl-CoA </a:t>
            </a:r>
            <a:r>
              <a:rPr lang="en-US" altLang="zh-CN" sz="2300" dirty="0" err="1"/>
              <a:t>thioesterase</a:t>
            </a:r>
            <a:r>
              <a:rPr lang="en-US" altLang="zh-CN" sz="2300" dirty="0"/>
              <a:t> gene (ACOT) family encodes enzymes that </a:t>
            </a:r>
            <a:r>
              <a:rPr lang="en-US" altLang="zh-CN" sz="2300" dirty="0" err="1"/>
              <a:t>catalyse</a:t>
            </a:r>
            <a:r>
              <a:rPr lang="en-US" altLang="zh-CN" sz="2300" dirty="0"/>
              <a:t> the hydrolysis of acyl-CoA thioester compounds, also known as activated fatty acids, to their corresponding non-esterified (free) fatty acid and coenzyme A (</a:t>
            </a:r>
            <a:r>
              <a:rPr lang="en-US" altLang="zh-CN" sz="2300" dirty="0" err="1"/>
              <a:t>CoASH</a:t>
            </a:r>
            <a:r>
              <a:rPr lang="en-US" altLang="zh-CN" sz="2300" dirty="0"/>
              <a:t>). The down regulation of ACOT1, CPT-1, ACCA2 and NDUFA10 leads to the impaired fatty acid oxidation in mitochondrion. This may cause myocardial energy failure and AMI.</a:t>
            </a:r>
          </a:p>
        </p:txBody>
      </p:sp>
      <p:sp>
        <p:nvSpPr>
          <p:cNvPr id="10254" name="文本框 10253"/>
          <p:cNvSpPr txBox="1"/>
          <p:nvPr/>
        </p:nvSpPr>
        <p:spPr>
          <a:xfrm>
            <a:off x="36103080" y="15700588"/>
            <a:ext cx="10830120" cy="707886"/>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Both transcriptome and proteome data are incomplete. Some genes  are detected only on mRNA  level, while some only on protein level. </a:t>
            </a:r>
            <a:endParaRPr lang="zh-CN" altLang="en-US" sz="2000" dirty="0">
              <a:latin typeface="Arial" panose="020B0604020202020204" pitchFamily="34" charset="0"/>
              <a:cs typeface="Arial" panose="020B0604020202020204" pitchFamily="34" charset="0"/>
            </a:endParaRPr>
          </a:p>
        </p:txBody>
      </p:sp>
      <p:grpSp>
        <p:nvGrpSpPr>
          <p:cNvPr id="33" name="组合 32"/>
          <p:cNvGrpSpPr/>
          <p:nvPr/>
        </p:nvGrpSpPr>
        <p:grpSpPr>
          <a:xfrm>
            <a:off x="2133601" y="20713458"/>
            <a:ext cx="7701264" cy="8649411"/>
            <a:chOff x="1052244" y="16586032"/>
            <a:chExt cx="3396324" cy="5981421"/>
          </a:xfrm>
        </p:grpSpPr>
        <p:sp>
          <p:nvSpPr>
            <p:cNvPr id="411" name="文本框 410"/>
            <p:cNvSpPr txBox="1"/>
            <p:nvPr/>
          </p:nvSpPr>
          <p:spPr>
            <a:xfrm>
              <a:off x="3123477" y="19801842"/>
              <a:ext cx="1325091" cy="253057"/>
            </a:xfrm>
            <a:prstGeom prst="rect">
              <a:avLst/>
            </a:prstGeom>
            <a:noFill/>
          </p:spPr>
          <p:txBody>
            <a:bodyPr wrap="square" rtlCol="0">
              <a:spAutoFit/>
            </a:bodyPr>
            <a:lstStyle/>
            <a:p>
              <a:r>
                <a:rPr lang="en-US" altLang="zh-CN" sz="1600" dirty="0">
                  <a:latin typeface="Arial" panose="020B0604020202020204" pitchFamily="34" charset="0"/>
                  <a:ea typeface="宋体" panose="02010600030101010101" pitchFamily="2" charset="-122"/>
                  <a:cs typeface="Arial" panose="020B0604020202020204" pitchFamily="34" charset="0"/>
                </a:rPr>
                <a:t>Proteome</a:t>
              </a:r>
              <a:r>
                <a:rPr lang="en-US" altLang="zh-CN" sz="1600" dirty="0">
                  <a:latin typeface="Arial" panose="020B0604020202020204" pitchFamily="34" charset="0"/>
                  <a:cs typeface="Arial" panose="020B0604020202020204" pitchFamily="34" charset="0"/>
                </a:rPr>
                <a:t> data</a:t>
              </a:r>
              <a:endParaRPr lang="zh-CN" altLang="en-US" sz="1600" dirty="0">
                <a:latin typeface="Arial" panose="020B0604020202020204" pitchFamily="34" charset="0"/>
                <a:cs typeface="Arial" panose="020B0604020202020204" pitchFamily="34" charset="0"/>
              </a:endParaRPr>
            </a:p>
          </p:txBody>
        </p:sp>
        <p:grpSp>
          <p:nvGrpSpPr>
            <p:cNvPr id="117" name="组合 116"/>
            <p:cNvGrpSpPr/>
            <p:nvPr/>
          </p:nvGrpSpPr>
          <p:grpSpPr>
            <a:xfrm>
              <a:off x="2082414" y="16586032"/>
              <a:ext cx="917026" cy="1190557"/>
              <a:chOff x="574675" y="3995738"/>
              <a:chExt cx="1304927" cy="1844675"/>
            </a:xfrm>
          </p:grpSpPr>
          <p:sp>
            <p:nvSpPr>
              <p:cNvPr id="118" name="Freeform 573"/>
              <p:cNvSpPr>
                <a:spLocks noChangeAspect="1"/>
              </p:cNvSpPr>
              <p:nvPr/>
            </p:nvSpPr>
            <p:spPr bwMode="auto">
              <a:xfrm>
                <a:off x="846138" y="3997326"/>
                <a:ext cx="193675" cy="836613"/>
              </a:xfrm>
              <a:custGeom>
                <a:avLst/>
                <a:gdLst>
                  <a:gd name="T0" fmla="*/ 6 w 406"/>
                  <a:gd name="T1" fmla="*/ 35 h 1757"/>
                  <a:gd name="T2" fmla="*/ 40 w 406"/>
                  <a:gd name="T3" fmla="*/ 25 h 1757"/>
                  <a:gd name="T4" fmla="*/ 65 w 406"/>
                  <a:gd name="T5" fmla="*/ 25 h 1757"/>
                  <a:gd name="T6" fmla="*/ 88 w 406"/>
                  <a:gd name="T7" fmla="*/ 10 h 1757"/>
                  <a:gd name="T8" fmla="*/ 92 w 406"/>
                  <a:gd name="T9" fmla="*/ 88 h 1757"/>
                  <a:gd name="T10" fmla="*/ 99 w 406"/>
                  <a:gd name="T11" fmla="*/ 276 h 1757"/>
                  <a:gd name="T12" fmla="*/ 110 w 406"/>
                  <a:gd name="T13" fmla="*/ 402 h 1757"/>
                  <a:gd name="T14" fmla="*/ 110 w 406"/>
                  <a:gd name="T15" fmla="*/ 481 h 1757"/>
                  <a:gd name="T16" fmla="*/ 38 w 406"/>
                  <a:gd name="T17" fmla="*/ 520 h 1757"/>
                  <a:gd name="T18" fmla="*/ 23 w 406"/>
                  <a:gd name="T19" fmla="*/ 441 h 1757"/>
                  <a:gd name="T20" fmla="*/ 17 w 406"/>
                  <a:gd name="T21" fmla="*/ 271 h 1757"/>
                  <a:gd name="T22" fmla="*/ 8 w 406"/>
                  <a:gd name="T23" fmla="*/ 171 h 1757"/>
                  <a:gd name="T24" fmla="*/ 6 w 406"/>
                  <a:gd name="T25" fmla="*/ 35 h 175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6" h="1757">
                    <a:moveTo>
                      <a:pt x="20" y="117"/>
                    </a:moveTo>
                    <a:cubicBezTo>
                      <a:pt x="38" y="36"/>
                      <a:pt x="101" y="90"/>
                      <a:pt x="134" y="85"/>
                    </a:cubicBezTo>
                    <a:cubicBezTo>
                      <a:pt x="167" y="80"/>
                      <a:pt x="190" y="93"/>
                      <a:pt x="216" y="85"/>
                    </a:cubicBezTo>
                    <a:cubicBezTo>
                      <a:pt x="242" y="77"/>
                      <a:pt x="277" y="0"/>
                      <a:pt x="292" y="35"/>
                    </a:cubicBezTo>
                    <a:cubicBezTo>
                      <a:pt x="307" y="70"/>
                      <a:pt x="299" y="146"/>
                      <a:pt x="305" y="293"/>
                    </a:cubicBezTo>
                    <a:cubicBezTo>
                      <a:pt x="311" y="440"/>
                      <a:pt x="321" y="747"/>
                      <a:pt x="331" y="920"/>
                    </a:cubicBezTo>
                    <a:cubicBezTo>
                      <a:pt x="341" y="1094"/>
                      <a:pt x="360" y="1226"/>
                      <a:pt x="366" y="1339"/>
                    </a:cubicBezTo>
                    <a:cubicBezTo>
                      <a:pt x="372" y="1451"/>
                      <a:pt x="406" y="1537"/>
                      <a:pt x="366" y="1603"/>
                    </a:cubicBezTo>
                    <a:cubicBezTo>
                      <a:pt x="326" y="1669"/>
                      <a:pt x="174" y="1757"/>
                      <a:pt x="126" y="1735"/>
                    </a:cubicBezTo>
                    <a:cubicBezTo>
                      <a:pt x="78" y="1713"/>
                      <a:pt x="89" y="1608"/>
                      <a:pt x="78" y="1471"/>
                    </a:cubicBezTo>
                    <a:cubicBezTo>
                      <a:pt x="67" y="1333"/>
                      <a:pt x="66" y="1052"/>
                      <a:pt x="58" y="904"/>
                    </a:cubicBezTo>
                    <a:cubicBezTo>
                      <a:pt x="50" y="755"/>
                      <a:pt x="33" y="702"/>
                      <a:pt x="27" y="571"/>
                    </a:cubicBezTo>
                    <a:cubicBezTo>
                      <a:pt x="21" y="440"/>
                      <a:pt x="0" y="163"/>
                      <a:pt x="20" y="117"/>
                    </a:cubicBezTo>
                    <a:close/>
                  </a:path>
                </a:pathLst>
              </a:custGeom>
              <a:solidFill>
                <a:srgbClr val="FF5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 name="Freeform 574"/>
              <p:cNvSpPr>
                <a:spLocks noChangeAspect="1"/>
              </p:cNvSpPr>
              <p:nvPr/>
            </p:nvSpPr>
            <p:spPr bwMode="auto">
              <a:xfrm>
                <a:off x="1033463" y="4057651"/>
                <a:ext cx="85725" cy="341313"/>
              </a:xfrm>
              <a:custGeom>
                <a:avLst/>
                <a:gdLst>
                  <a:gd name="T0" fmla="*/ 7 w 182"/>
                  <a:gd name="T1" fmla="*/ 7 h 718"/>
                  <a:gd name="T2" fmla="*/ 23 w 182"/>
                  <a:gd name="T3" fmla="*/ 20 h 718"/>
                  <a:gd name="T4" fmla="*/ 49 w 182"/>
                  <a:gd name="T5" fmla="*/ 7 h 718"/>
                  <a:gd name="T6" fmla="*/ 49 w 182"/>
                  <a:gd name="T7" fmla="*/ 65 h 718"/>
                  <a:gd name="T8" fmla="*/ 50 w 182"/>
                  <a:gd name="T9" fmla="*/ 117 h 718"/>
                  <a:gd name="T10" fmla="*/ 49 w 182"/>
                  <a:gd name="T11" fmla="*/ 179 h 718"/>
                  <a:gd name="T12" fmla="*/ 21 w 182"/>
                  <a:gd name="T13" fmla="*/ 208 h 718"/>
                  <a:gd name="T14" fmla="*/ 6 w 182"/>
                  <a:gd name="T15" fmla="*/ 204 h 718"/>
                  <a:gd name="T16" fmla="*/ 2 w 182"/>
                  <a:gd name="T17" fmla="*/ 143 h 718"/>
                  <a:gd name="T18" fmla="*/ 1 w 182"/>
                  <a:gd name="T19" fmla="*/ 64 h 718"/>
                  <a:gd name="T20" fmla="*/ 7 w 182"/>
                  <a:gd name="T21" fmla="*/ 7 h 7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2" h="718">
                    <a:moveTo>
                      <a:pt x="22" y="25"/>
                    </a:moveTo>
                    <a:cubicBezTo>
                      <a:pt x="35" y="0"/>
                      <a:pt x="54" y="66"/>
                      <a:pt x="78" y="66"/>
                    </a:cubicBezTo>
                    <a:cubicBezTo>
                      <a:pt x="102" y="66"/>
                      <a:pt x="151" y="0"/>
                      <a:pt x="166" y="25"/>
                    </a:cubicBezTo>
                    <a:cubicBezTo>
                      <a:pt x="181" y="50"/>
                      <a:pt x="166" y="154"/>
                      <a:pt x="166" y="216"/>
                    </a:cubicBezTo>
                    <a:cubicBezTo>
                      <a:pt x="166" y="278"/>
                      <a:pt x="167" y="328"/>
                      <a:pt x="167" y="391"/>
                    </a:cubicBezTo>
                    <a:cubicBezTo>
                      <a:pt x="167" y="455"/>
                      <a:pt x="182" y="549"/>
                      <a:pt x="166" y="599"/>
                    </a:cubicBezTo>
                    <a:cubicBezTo>
                      <a:pt x="150" y="648"/>
                      <a:pt x="94" y="680"/>
                      <a:pt x="70" y="694"/>
                    </a:cubicBezTo>
                    <a:cubicBezTo>
                      <a:pt x="46" y="708"/>
                      <a:pt x="31" y="718"/>
                      <a:pt x="21" y="682"/>
                    </a:cubicBezTo>
                    <a:cubicBezTo>
                      <a:pt x="11" y="646"/>
                      <a:pt x="11" y="557"/>
                      <a:pt x="8" y="479"/>
                    </a:cubicBezTo>
                    <a:cubicBezTo>
                      <a:pt x="5" y="401"/>
                      <a:pt x="0" y="290"/>
                      <a:pt x="2" y="214"/>
                    </a:cubicBezTo>
                    <a:cubicBezTo>
                      <a:pt x="4" y="138"/>
                      <a:pt x="18" y="65"/>
                      <a:pt x="22" y="25"/>
                    </a:cubicBezTo>
                    <a:close/>
                  </a:path>
                </a:pathLst>
              </a:custGeom>
              <a:solidFill>
                <a:srgbClr val="FF5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0" name="Freeform 575"/>
              <p:cNvSpPr>
                <a:spLocks noChangeAspect="1"/>
              </p:cNvSpPr>
              <p:nvPr/>
            </p:nvSpPr>
            <p:spPr bwMode="auto">
              <a:xfrm>
                <a:off x="1143000" y="4084638"/>
                <a:ext cx="146050" cy="141288"/>
              </a:xfrm>
              <a:custGeom>
                <a:avLst/>
                <a:gdLst>
                  <a:gd name="T0" fmla="*/ 8 w 309"/>
                  <a:gd name="T1" fmla="*/ 2 h 296"/>
                  <a:gd name="T2" fmla="*/ 38 w 309"/>
                  <a:gd name="T3" fmla="*/ 20 h 296"/>
                  <a:gd name="T4" fmla="*/ 66 w 309"/>
                  <a:gd name="T5" fmla="*/ 4 h 296"/>
                  <a:gd name="T6" fmla="*/ 68 w 309"/>
                  <a:gd name="T7" fmla="*/ 34 h 296"/>
                  <a:gd name="T8" fmla="*/ 85 w 309"/>
                  <a:gd name="T9" fmla="*/ 81 h 296"/>
                  <a:gd name="T10" fmla="*/ 26 w 309"/>
                  <a:gd name="T11" fmla="*/ 83 h 296"/>
                  <a:gd name="T12" fmla="*/ 4 w 309"/>
                  <a:gd name="T13" fmla="*/ 81 h 296"/>
                  <a:gd name="T14" fmla="*/ 4 w 309"/>
                  <a:gd name="T15" fmla="*/ 32 h 296"/>
                  <a:gd name="T16" fmla="*/ 8 w 309"/>
                  <a:gd name="T17" fmla="*/ 2 h 2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9" h="296">
                    <a:moveTo>
                      <a:pt x="26" y="7"/>
                    </a:moveTo>
                    <a:cubicBezTo>
                      <a:pt x="45" y="0"/>
                      <a:pt x="96" y="66"/>
                      <a:pt x="129" y="67"/>
                    </a:cubicBezTo>
                    <a:cubicBezTo>
                      <a:pt x="162" y="68"/>
                      <a:pt x="205" y="5"/>
                      <a:pt x="222" y="13"/>
                    </a:cubicBezTo>
                    <a:cubicBezTo>
                      <a:pt x="239" y="21"/>
                      <a:pt x="218" y="72"/>
                      <a:pt x="229" y="114"/>
                    </a:cubicBezTo>
                    <a:cubicBezTo>
                      <a:pt x="240" y="156"/>
                      <a:pt x="309" y="241"/>
                      <a:pt x="286" y="268"/>
                    </a:cubicBezTo>
                    <a:cubicBezTo>
                      <a:pt x="263" y="295"/>
                      <a:pt x="134" y="276"/>
                      <a:pt x="89" y="276"/>
                    </a:cubicBezTo>
                    <a:cubicBezTo>
                      <a:pt x="44" y="276"/>
                      <a:pt x="26" y="296"/>
                      <a:pt x="13" y="268"/>
                    </a:cubicBezTo>
                    <a:cubicBezTo>
                      <a:pt x="0" y="240"/>
                      <a:pt x="11" y="149"/>
                      <a:pt x="13" y="106"/>
                    </a:cubicBezTo>
                    <a:cubicBezTo>
                      <a:pt x="15" y="63"/>
                      <a:pt x="7" y="14"/>
                      <a:pt x="26" y="7"/>
                    </a:cubicBezTo>
                    <a:close/>
                  </a:path>
                </a:pathLst>
              </a:custGeom>
              <a:solidFill>
                <a:srgbClr val="FF5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 name="Rectangle 576"/>
              <p:cNvSpPr>
                <a:spLocks noChangeAspect="1" noChangeArrowheads="1"/>
              </p:cNvSpPr>
              <p:nvPr/>
            </p:nvSpPr>
            <p:spPr bwMode="auto">
              <a:xfrm rot="1451371">
                <a:off x="600075" y="4870451"/>
                <a:ext cx="79375" cy="77788"/>
              </a:xfrm>
              <a:prstGeom prst="rect">
                <a:avLst/>
              </a:prstGeom>
              <a:solidFill>
                <a:srgbClr val="FF5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22" name="Rectangle 577"/>
              <p:cNvSpPr>
                <a:spLocks noChangeAspect="1" noChangeArrowheads="1"/>
              </p:cNvSpPr>
              <p:nvPr/>
            </p:nvSpPr>
            <p:spPr bwMode="auto">
              <a:xfrm rot="1451371">
                <a:off x="657225" y="4748213"/>
                <a:ext cx="87313" cy="74613"/>
              </a:xfrm>
              <a:prstGeom prst="rect">
                <a:avLst/>
              </a:prstGeom>
              <a:solidFill>
                <a:srgbClr val="FF5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23" name="Freeform 578"/>
              <p:cNvSpPr>
                <a:spLocks noChangeAspect="1"/>
              </p:cNvSpPr>
              <p:nvPr/>
            </p:nvSpPr>
            <p:spPr bwMode="auto">
              <a:xfrm>
                <a:off x="865188" y="4319588"/>
                <a:ext cx="766763" cy="547688"/>
              </a:xfrm>
              <a:custGeom>
                <a:avLst/>
                <a:gdLst>
                  <a:gd name="T0" fmla="*/ 289 w 1610"/>
                  <a:gd name="T1" fmla="*/ 275 h 1149"/>
                  <a:gd name="T2" fmla="*/ 435 w 1610"/>
                  <a:gd name="T3" fmla="*/ 311 h 1149"/>
                  <a:gd name="T4" fmla="*/ 476 w 1610"/>
                  <a:gd name="T5" fmla="*/ 334 h 1149"/>
                  <a:gd name="T6" fmla="*/ 395 w 1610"/>
                  <a:gd name="T7" fmla="*/ 242 h 1149"/>
                  <a:gd name="T8" fmla="*/ 329 w 1610"/>
                  <a:gd name="T9" fmla="*/ 180 h 1149"/>
                  <a:gd name="T10" fmla="*/ 326 w 1610"/>
                  <a:gd name="T11" fmla="*/ 140 h 1149"/>
                  <a:gd name="T12" fmla="*/ 344 w 1610"/>
                  <a:gd name="T13" fmla="*/ 121 h 1149"/>
                  <a:gd name="T14" fmla="*/ 393 w 1610"/>
                  <a:gd name="T15" fmla="*/ 126 h 1149"/>
                  <a:gd name="T16" fmla="*/ 454 w 1610"/>
                  <a:gd name="T17" fmla="*/ 49 h 1149"/>
                  <a:gd name="T18" fmla="*/ 410 w 1610"/>
                  <a:gd name="T19" fmla="*/ 11 h 1149"/>
                  <a:gd name="T20" fmla="*/ 345 w 1610"/>
                  <a:gd name="T21" fmla="*/ 5 h 1149"/>
                  <a:gd name="T22" fmla="*/ 199 w 1610"/>
                  <a:gd name="T23" fmla="*/ 39 h 1149"/>
                  <a:gd name="T24" fmla="*/ 30 w 1610"/>
                  <a:gd name="T25" fmla="*/ 94 h 1149"/>
                  <a:gd name="T26" fmla="*/ 17 w 1610"/>
                  <a:gd name="T27" fmla="*/ 229 h 1149"/>
                  <a:gd name="T28" fmla="*/ 95 w 1610"/>
                  <a:gd name="T29" fmla="*/ 273 h 1149"/>
                  <a:gd name="T30" fmla="*/ 289 w 1610"/>
                  <a:gd name="T31" fmla="*/ 275 h 11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10" h="1149">
                    <a:moveTo>
                      <a:pt x="962" y="915"/>
                    </a:moveTo>
                    <a:cubicBezTo>
                      <a:pt x="1123" y="938"/>
                      <a:pt x="1345" y="1002"/>
                      <a:pt x="1449" y="1035"/>
                    </a:cubicBezTo>
                    <a:cubicBezTo>
                      <a:pt x="1553" y="1068"/>
                      <a:pt x="1610" y="1149"/>
                      <a:pt x="1588" y="1111"/>
                    </a:cubicBezTo>
                    <a:cubicBezTo>
                      <a:pt x="1566" y="1073"/>
                      <a:pt x="1398" y="892"/>
                      <a:pt x="1316" y="807"/>
                    </a:cubicBezTo>
                    <a:cubicBezTo>
                      <a:pt x="1234" y="722"/>
                      <a:pt x="1133" y="656"/>
                      <a:pt x="1095" y="599"/>
                    </a:cubicBezTo>
                    <a:cubicBezTo>
                      <a:pt x="1057" y="542"/>
                      <a:pt x="1080" y="499"/>
                      <a:pt x="1088" y="466"/>
                    </a:cubicBezTo>
                    <a:cubicBezTo>
                      <a:pt x="1096" y="433"/>
                      <a:pt x="1108" y="409"/>
                      <a:pt x="1145" y="402"/>
                    </a:cubicBezTo>
                    <a:cubicBezTo>
                      <a:pt x="1182" y="395"/>
                      <a:pt x="1249" y="461"/>
                      <a:pt x="1310" y="421"/>
                    </a:cubicBezTo>
                    <a:cubicBezTo>
                      <a:pt x="1371" y="381"/>
                      <a:pt x="1502" y="226"/>
                      <a:pt x="1512" y="162"/>
                    </a:cubicBezTo>
                    <a:cubicBezTo>
                      <a:pt x="1522" y="98"/>
                      <a:pt x="1427" y="59"/>
                      <a:pt x="1367" y="35"/>
                    </a:cubicBezTo>
                    <a:cubicBezTo>
                      <a:pt x="1307" y="11"/>
                      <a:pt x="1268" y="0"/>
                      <a:pt x="1151" y="16"/>
                    </a:cubicBezTo>
                    <a:cubicBezTo>
                      <a:pt x="1034" y="32"/>
                      <a:pt x="839" y="80"/>
                      <a:pt x="664" y="130"/>
                    </a:cubicBezTo>
                    <a:cubicBezTo>
                      <a:pt x="489" y="180"/>
                      <a:pt x="202" y="208"/>
                      <a:pt x="101" y="314"/>
                    </a:cubicBezTo>
                    <a:cubicBezTo>
                      <a:pt x="0" y="420"/>
                      <a:pt x="20" y="664"/>
                      <a:pt x="56" y="763"/>
                    </a:cubicBezTo>
                    <a:cubicBezTo>
                      <a:pt x="92" y="862"/>
                      <a:pt x="165" y="884"/>
                      <a:pt x="316" y="909"/>
                    </a:cubicBezTo>
                    <a:cubicBezTo>
                      <a:pt x="467" y="934"/>
                      <a:pt x="828" y="914"/>
                      <a:pt x="962" y="915"/>
                    </a:cubicBezTo>
                    <a:close/>
                  </a:path>
                </a:pathLst>
              </a:custGeom>
              <a:solidFill>
                <a:srgbClr val="0070C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4" name="Freeform 579"/>
              <p:cNvSpPr>
                <a:spLocks noChangeAspect="1"/>
              </p:cNvSpPr>
              <p:nvPr/>
            </p:nvSpPr>
            <p:spPr bwMode="auto">
              <a:xfrm>
                <a:off x="663575" y="4510088"/>
                <a:ext cx="123825" cy="171450"/>
              </a:xfrm>
              <a:custGeom>
                <a:avLst/>
                <a:gdLst>
                  <a:gd name="T0" fmla="*/ 78 w 260"/>
                  <a:gd name="T1" fmla="*/ 2 h 360"/>
                  <a:gd name="T2" fmla="*/ 31 w 260"/>
                  <a:gd name="T3" fmla="*/ 0 h 360"/>
                  <a:gd name="T4" fmla="*/ 0 w 260"/>
                  <a:gd name="T5" fmla="*/ 87 h 360"/>
                  <a:gd name="T6" fmla="*/ 55 w 260"/>
                  <a:gd name="T7" fmla="*/ 108 h 360"/>
                  <a:gd name="T8" fmla="*/ 78 w 260"/>
                  <a:gd name="T9" fmla="*/ 2 h 3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360">
                    <a:moveTo>
                      <a:pt x="260" y="6"/>
                    </a:moveTo>
                    <a:lnTo>
                      <a:pt x="102" y="0"/>
                    </a:lnTo>
                    <a:lnTo>
                      <a:pt x="0" y="291"/>
                    </a:lnTo>
                    <a:lnTo>
                      <a:pt x="184" y="360"/>
                    </a:lnTo>
                    <a:cubicBezTo>
                      <a:pt x="227" y="312"/>
                      <a:pt x="260" y="6"/>
                      <a:pt x="260" y="6"/>
                    </a:cubicBezTo>
                    <a:close/>
                  </a:path>
                </a:pathLst>
              </a:custGeom>
              <a:solidFill>
                <a:srgbClr val="FF5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5" name="Freeform 580"/>
              <p:cNvSpPr>
                <a:spLocks noChangeAspect="1"/>
              </p:cNvSpPr>
              <p:nvPr/>
            </p:nvSpPr>
            <p:spPr bwMode="auto">
              <a:xfrm>
                <a:off x="585788" y="3995738"/>
                <a:ext cx="1281113" cy="1844675"/>
              </a:xfrm>
              <a:custGeom>
                <a:avLst/>
                <a:gdLst>
                  <a:gd name="T0" fmla="*/ 586 w 2688"/>
                  <a:gd name="T1" fmla="*/ 216 h 3872"/>
                  <a:gd name="T2" fmla="*/ 393 w 2688"/>
                  <a:gd name="T3" fmla="*/ 251 h 3872"/>
                  <a:gd name="T4" fmla="*/ 310 w 2688"/>
                  <a:gd name="T5" fmla="*/ 428 h 3872"/>
                  <a:gd name="T6" fmla="*/ 313 w 2688"/>
                  <a:gd name="T7" fmla="*/ 424 h 3872"/>
                  <a:gd name="T8" fmla="*/ 351 w 2688"/>
                  <a:gd name="T9" fmla="*/ 272 h 3872"/>
                  <a:gd name="T10" fmla="*/ 500 w 2688"/>
                  <a:gd name="T11" fmla="*/ 160 h 3872"/>
                  <a:gd name="T12" fmla="*/ 423 w 2688"/>
                  <a:gd name="T13" fmla="*/ 112 h 3872"/>
                  <a:gd name="T14" fmla="*/ 413 w 2688"/>
                  <a:gd name="T15" fmla="*/ 58 h 3872"/>
                  <a:gd name="T16" fmla="*/ 354 w 2688"/>
                  <a:gd name="T17" fmla="*/ 83 h 3872"/>
                  <a:gd name="T18" fmla="*/ 328 w 2688"/>
                  <a:gd name="T19" fmla="*/ 119 h 3872"/>
                  <a:gd name="T20" fmla="*/ 334 w 2688"/>
                  <a:gd name="T21" fmla="*/ 44 h 3872"/>
                  <a:gd name="T22" fmla="*/ 282 w 2688"/>
                  <a:gd name="T23" fmla="*/ 80 h 3872"/>
                  <a:gd name="T24" fmla="*/ 266 w 2688"/>
                  <a:gd name="T25" fmla="*/ 135 h 3872"/>
                  <a:gd name="T26" fmla="*/ 240 w 2688"/>
                  <a:gd name="T27" fmla="*/ 0 h 3872"/>
                  <a:gd name="T28" fmla="*/ 197 w 2688"/>
                  <a:gd name="T29" fmla="*/ 115 h 3872"/>
                  <a:gd name="T30" fmla="*/ 161 w 2688"/>
                  <a:gd name="T31" fmla="*/ 474 h 3872"/>
                  <a:gd name="T32" fmla="*/ 183 w 2688"/>
                  <a:gd name="T33" fmla="*/ 130 h 3872"/>
                  <a:gd name="T34" fmla="*/ 117 w 2688"/>
                  <a:gd name="T35" fmla="*/ 305 h 3872"/>
                  <a:gd name="T36" fmla="*/ 100 w 2688"/>
                  <a:gd name="T37" fmla="*/ 420 h 3872"/>
                  <a:gd name="T38" fmla="*/ 81 w 2688"/>
                  <a:gd name="T39" fmla="*/ 324 h 3872"/>
                  <a:gd name="T40" fmla="*/ 96 w 2688"/>
                  <a:gd name="T41" fmla="*/ 432 h 3872"/>
                  <a:gd name="T42" fmla="*/ 82 w 2688"/>
                  <a:gd name="T43" fmla="*/ 475 h 3872"/>
                  <a:gd name="T44" fmla="*/ 38 w 2688"/>
                  <a:gd name="T45" fmla="*/ 504 h 3872"/>
                  <a:gd name="T46" fmla="*/ 28 w 2688"/>
                  <a:gd name="T47" fmla="*/ 600 h 3872"/>
                  <a:gd name="T48" fmla="*/ 24 w 2688"/>
                  <a:gd name="T49" fmla="*/ 547 h 3872"/>
                  <a:gd name="T50" fmla="*/ 24 w 2688"/>
                  <a:gd name="T51" fmla="*/ 605 h 3872"/>
                  <a:gd name="T52" fmla="*/ 10 w 2688"/>
                  <a:gd name="T53" fmla="*/ 821 h 3872"/>
                  <a:gd name="T54" fmla="*/ 183 w 2688"/>
                  <a:gd name="T55" fmla="*/ 1080 h 3872"/>
                  <a:gd name="T56" fmla="*/ 500 w 2688"/>
                  <a:gd name="T57" fmla="*/ 1152 h 3872"/>
                  <a:gd name="T58" fmla="*/ 773 w 2688"/>
                  <a:gd name="T59" fmla="*/ 1095 h 3872"/>
                  <a:gd name="T60" fmla="*/ 788 w 2688"/>
                  <a:gd name="T61" fmla="*/ 735 h 3872"/>
                  <a:gd name="T62" fmla="*/ 572 w 2688"/>
                  <a:gd name="T63" fmla="*/ 447 h 3872"/>
                  <a:gd name="T64" fmla="*/ 514 w 2688"/>
                  <a:gd name="T65" fmla="*/ 331 h 3872"/>
                  <a:gd name="T66" fmla="*/ 570 w 2688"/>
                  <a:gd name="T67" fmla="*/ 323 h 387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688" h="3872">
                    <a:moveTo>
                      <a:pt x="2096" y="864"/>
                    </a:moveTo>
                    <a:cubicBezTo>
                      <a:pt x="2105" y="805"/>
                      <a:pt x="2014" y="748"/>
                      <a:pt x="1952" y="720"/>
                    </a:cubicBezTo>
                    <a:cubicBezTo>
                      <a:pt x="1890" y="692"/>
                      <a:pt x="1830" y="676"/>
                      <a:pt x="1723" y="695"/>
                    </a:cubicBezTo>
                    <a:cubicBezTo>
                      <a:pt x="1616" y="714"/>
                      <a:pt x="1416" y="782"/>
                      <a:pt x="1308" y="836"/>
                    </a:cubicBezTo>
                    <a:cubicBezTo>
                      <a:pt x="1200" y="890"/>
                      <a:pt x="1122" y="921"/>
                      <a:pt x="1076" y="1019"/>
                    </a:cubicBezTo>
                    <a:cubicBezTo>
                      <a:pt x="1030" y="1117"/>
                      <a:pt x="1032" y="1307"/>
                      <a:pt x="1034" y="1426"/>
                    </a:cubicBezTo>
                    <a:cubicBezTo>
                      <a:pt x="1036" y="1545"/>
                      <a:pt x="1089" y="1737"/>
                      <a:pt x="1090" y="1735"/>
                    </a:cubicBezTo>
                    <a:cubicBezTo>
                      <a:pt x="1091" y="1733"/>
                      <a:pt x="1047" y="1517"/>
                      <a:pt x="1041" y="1412"/>
                    </a:cubicBezTo>
                    <a:cubicBezTo>
                      <a:pt x="1035" y="1307"/>
                      <a:pt x="1034" y="1187"/>
                      <a:pt x="1055" y="1103"/>
                    </a:cubicBezTo>
                    <a:cubicBezTo>
                      <a:pt x="1076" y="1019"/>
                      <a:pt x="1061" y="963"/>
                      <a:pt x="1168" y="906"/>
                    </a:cubicBezTo>
                    <a:cubicBezTo>
                      <a:pt x="1275" y="849"/>
                      <a:pt x="1617" y="821"/>
                      <a:pt x="1700" y="759"/>
                    </a:cubicBezTo>
                    <a:cubicBezTo>
                      <a:pt x="1783" y="697"/>
                      <a:pt x="1690" y="588"/>
                      <a:pt x="1666" y="534"/>
                    </a:cubicBezTo>
                    <a:cubicBezTo>
                      <a:pt x="1642" y="480"/>
                      <a:pt x="1597" y="463"/>
                      <a:pt x="1554" y="436"/>
                    </a:cubicBezTo>
                    <a:cubicBezTo>
                      <a:pt x="1511" y="409"/>
                      <a:pt x="1439" y="397"/>
                      <a:pt x="1408" y="372"/>
                    </a:cubicBezTo>
                    <a:cubicBezTo>
                      <a:pt x="1377" y="347"/>
                      <a:pt x="1375" y="314"/>
                      <a:pt x="1370" y="284"/>
                    </a:cubicBezTo>
                    <a:cubicBezTo>
                      <a:pt x="1365" y="254"/>
                      <a:pt x="1403" y="207"/>
                      <a:pt x="1376" y="192"/>
                    </a:cubicBezTo>
                    <a:lnTo>
                      <a:pt x="1206" y="195"/>
                    </a:lnTo>
                    <a:cubicBezTo>
                      <a:pt x="1173" y="209"/>
                      <a:pt x="1185" y="244"/>
                      <a:pt x="1180" y="277"/>
                    </a:cubicBezTo>
                    <a:cubicBezTo>
                      <a:pt x="1175" y="310"/>
                      <a:pt x="1189" y="371"/>
                      <a:pt x="1174" y="391"/>
                    </a:cubicBezTo>
                    <a:cubicBezTo>
                      <a:pt x="1159" y="411"/>
                      <a:pt x="1106" y="420"/>
                      <a:pt x="1092" y="398"/>
                    </a:cubicBezTo>
                    <a:cubicBezTo>
                      <a:pt x="1078" y="376"/>
                      <a:pt x="1089" y="300"/>
                      <a:pt x="1092" y="258"/>
                    </a:cubicBezTo>
                    <a:cubicBezTo>
                      <a:pt x="1095" y="216"/>
                      <a:pt x="1131" y="164"/>
                      <a:pt x="1111" y="145"/>
                    </a:cubicBezTo>
                    <a:lnTo>
                      <a:pt x="972" y="145"/>
                    </a:lnTo>
                    <a:cubicBezTo>
                      <a:pt x="943" y="165"/>
                      <a:pt x="943" y="217"/>
                      <a:pt x="940" y="265"/>
                    </a:cubicBezTo>
                    <a:cubicBezTo>
                      <a:pt x="937" y="313"/>
                      <a:pt x="962" y="405"/>
                      <a:pt x="953" y="436"/>
                    </a:cubicBezTo>
                    <a:cubicBezTo>
                      <a:pt x="944" y="467"/>
                      <a:pt x="904" y="499"/>
                      <a:pt x="887" y="450"/>
                    </a:cubicBezTo>
                    <a:cubicBezTo>
                      <a:pt x="870" y="401"/>
                      <a:pt x="863" y="219"/>
                      <a:pt x="848" y="144"/>
                    </a:cubicBezTo>
                    <a:cubicBezTo>
                      <a:pt x="833" y="69"/>
                      <a:pt x="848" y="8"/>
                      <a:pt x="800" y="0"/>
                    </a:cubicBezTo>
                    <a:lnTo>
                      <a:pt x="560" y="96"/>
                    </a:lnTo>
                    <a:cubicBezTo>
                      <a:pt x="536" y="160"/>
                      <a:pt x="672" y="212"/>
                      <a:pt x="656" y="384"/>
                    </a:cubicBezTo>
                    <a:cubicBezTo>
                      <a:pt x="640" y="556"/>
                      <a:pt x="485" y="932"/>
                      <a:pt x="465" y="1131"/>
                    </a:cubicBezTo>
                    <a:cubicBezTo>
                      <a:pt x="445" y="1330"/>
                      <a:pt x="534" y="1578"/>
                      <a:pt x="535" y="1580"/>
                    </a:cubicBezTo>
                    <a:cubicBezTo>
                      <a:pt x="536" y="1582"/>
                      <a:pt x="460" y="1336"/>
                      <a:pt x="472" y="1145"/>
                    </a:cubicBezTo>
                    <a:cubicBezTo>
                      <a:pt x="484" y="954"/>
                      <a:pt x="641" y="535"/>
                      <a:pt x="608" y="432"/>
                    </a:cubicBezTo>
                    <a:lnTo>
                      <a:pt x="272" y="528"/>
                    </a:lnTo>
                    <a:cubicBezTo>
                      <a:pt x="236" y="625"/>
                      <a:pt x="371" y="919"/>
                      <a:pt x="389" y="1015"/>
                    </a:cubicBezTo>
                    <a:cubicBezTo>
                      <a:pt x="407" y="1111"/>
                      <a:pt x="392" y="1042"/>
                      <a:pt x="382" y="1106"/>
                    </a:cubicBezTo>
                    <a:cubicBezTo>
                      <a:pt x="372" y="1170"/>
                      <a:pt x="332" y="1403"/>
                      <a:pt x="332" y="1401"/>
                    </a:cubicBezTo>
                    <a:cubicBezTo>
                      <a:pt x="332" y="1399"/>
                      <a:pt x="392" y="1146"/>
                      <a:pt x="382" y="1092"/>
                    </a:cubicBezTo>
                    <a:lnTo>
                      <a:pt x="269" y="1078"/>
                    </a:lnTo>
                    <a:lnTo>
                      <a:pt x="170" y="1356"/>
                    </a:lnTo>
                    <a:cubicBezTo>
                      <a:pt x="178" y="1416"/>
                      <a:pt x="313" y="1381"/>
                      <a:pt x="320" y="1440"/>
                    </a:cubicBezTo>
                    <a:cubicBezTo>
                      <a:pt x="327" y="1499"/>
                      <a:pt x="221" y="1686"/>
                      <a:pt x="213" y="1710"/>
                    </a:cubicBezTo>
                    <a:cubicBezTo>
                      <a:pt x="205" y="1734"/>
                      <a:pt x="274" y="1609"/>
                      <a:pt x="272" y="1584"/>
                    </a:cubicBezTo>
                    <a:lnTo>
                      <a:pt x="198" y="1559"/>
                    </a:lnTo>
                    <a:lnTo>
                      <a:pt x="128" y="1680"/>
                    </a:lnTo>
                    <a:cubicBezTo>
                      <a:pt x="128" y="1709"/>
                      <a:pt x="204" y="1682"/>
                      <a:pt x="198" y="1735"/>
                    </a:cubicBezTo>
                    <a:cubicBezTo>
                      <a:pt x="192" y="1788"/>
                      <a:pt x="102" y="1979"/>
                      <a:pt x="94" y="1998"/>
                    </a:cubicBezTo>
                    <a:cubicBezTo>
                      <a:pt x="86" y="2017"/>
                      <a:pt x="152" y="1880"/>
                      <a:pt x="150" y="1851"/>
                    </a:cubicBezTo>
                    <a:lnTo>
                      <a:pt x="80" y="1824"/>
                    </a:lnTo>
                    <a:lnTo>
                      <a:pt x="9" y="1946"/>
                    </a:lnTo>
                    <a:cubicBezTo>
                      <a:pt x="9" y="1978"/>
                      <a:pt x="76" y="1964"/>
                      <a:pt x="80" y="2016"/>
                    </a:cubicBezTo>
                    <a:cubicBezTo>
                      <a:pt x="84" y="2068"/>
                      <a:pt x="40" y="2136"/>
                      <a:pt x="32" y="2256"/>
                    </a:cubicBezTo>
                    <a:cubicBezTo>
                      <a:pt x="24" y="2376"/>
                      <a:pt x="0" y="2584"/>
                      <a:pt x="32" y="2736"/>
                    </a:cubicBezTo>
                    <a:cubicBezTo>
                      <a:pt x="64" y="2888"/>
                      <a:pt x="128" y="3024"/>
                      <a:pt x="224" y="3168"/>
                    </a:cubicBezTo>
                    <a:cubicBezTo>
                      <a:pt x="320" y="3312"/>
                      <a:pt x="424" y="3496"/>
                      <a:pt x="608" y="3600"/>
                    </a:cubicBezTo>
                    <a:cubicBezTo>
                      <a:pt x="792" y="3704"/>
                      <a:pt x="1152" y="3752"/>
                      <a:pt x="1328" y="3792"/>
                    </a:cubicBezTo>
                    <a:cubicBezTo>
                      <a:pt x="1504" y="3832"/>
                      <a:pt x="1512" y="3832"/>
                      <a:pt x="1664" y="3840"/>
                    </a:cubicBezTo>
                    <a:cubicBezTo>
                      <a:pt x="1816" y="3848"/>
                      <a:pt x="2088" y="3872"/>
                      <a:pt x="2240" y="3840"/>
                    </a:cubicBezTo>
                    <a:cubicBezTo>
                      <a:pt x="2392" y="3808"/>
                      <a:pt x="2504" y="3768"/>
                      <a:pt x="2576" y="3648"/>
                    </a:cubicBezTo>
                    <a:cubicBezTo>
                      <a:pt x="2648" y="3528"/>
                      <a:pt x="2664" y="3320"/>
                      <a:pt x="2672" y="3120"/>
                    </a:cubicBezTo>
                    <a:cubicBezTo>
                      <a:pt x="2680" y="2920"/>
                      <a:pt x="2688" y="2648"/>
                      <a:pt x="2624" y="2448"/>
                    </a:cubicBezTo>
                    <a:cubicBezTo>
                      <a:pt x="2560" y="2248"/>
                      <a:pt x="2408" y="2080"/>
                      <a:pt x="2288" y="1920"/>
                    </a:cubicBezTo>
                    <a:cubicBezTo>
                      <a:pt x="2168" y="1760"/>
                      <a:pt x="2008" y="1600"/>
                      <a:pt x="1904" y="1488"/>
                    </a:cubicBezTo>
                    <a:cubicBezTo>
                      <a:pt x="1800" y="1376"/>
                      <a:pt x="1696" y="1312"/>
                      <a:pt x="1664" y="1248"/>
                    </a:cubicBezTo>
                    <a:cubicBezTo>
                      <a:pt x="1632" y="1184"/>
                      <a:pt x="1686" y="1135"/>
                      <a:pt x="1712" y="1104"/>
                    </a:cubicBezTo>
                    <a:cubicBezTo>
                      <a:pt x="1738" y="1073"/>
                      <a:pt x="1790" y="1066"/>
                      <a:pt x="1821" y="1061"/>
                    </a:cubicBezTo>
                    <a:cubicBezTo>
                      <a:pt x="1852" y="1056"/>
                      <a:pt x="1852" y="1108"/>
                      <a:pt x="1898" y="1075"/>
                    </a:cubicBezTo>
                    <a:lnTo>
                      <a:pt x="2096" y="864"/>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 name="Freeform 582"/>
              <p:cNvSpPr>
                <a:spLocks noChangeAspect="1"/>
              </p:cNvSpPr>
              <p:nvPr/>
            </p:nvSpPr>
            <p:spPr bwMode="auto">
              <a:xfrm>
                <a:off x="803275" y="4170363"/>
                <a:ext cx="606425" cy="617538"/>
              </a:xfrm>
              <a:custGeom>
                <a:avLst/>
                <a:gdLst>
                  <a:gd name="T0" fmla="*/ 65 w 1272"/>
                  <a:gd name="T1" fmla="*/ 379 h 1296"/>
                  <a:gd name="T2" fmla="*/ 151 w 1272"/>
                  <a:gd name="T3" fmla="*/ 379 h 1296"/>
                  <a:gd name="T4" fmla="*/ 180 w 1272"/>
                  <a:gd name="T5" fmla="*/ 365 h 1296"/>
                  <a:gd name="T6" fmla="*/ 172 w 1272"/>
                  <a:gd name="T7" fmla="*/ 300 h 1296"/>
                  <a:gd name="T8" fmla="*/ 183 w 1272"/>
                  <a:gd name="T9" fmla="*/ 191 h 1296"/>
                  <a:gd name="T10" fmla="*/ 252 w 1272"/>
                  <a:gd name="T11" fmla="*/ 149 h 1296"/>
                  <a:gd name="T12" fmla="*/ 353 w 1272"/>
                  <a:gd name="T13" fmla="*/ 134 h 1296"/>
                  <a:gd name="T14" fmla="*/ 382 w 1272"/>
                  <a:gd name="T15" fmla="*/ 91 h 1296"/>
                  <a:gd name="T16" fmla="*/ 353 w 1272"/>
                  <a:gd name="T17" fmla="*/ 34 h 1296"/>
                  <a:gd name="T18" fmla="*/ 281 w 1272"/>
                  <a:gd name="T19" fmla="*/ 5 h 1296"/>
                  <a:gd name="T20" fmla="*/ 223 w 1272"/>
                  <a:gd name="T21" fmla="*/ 5 h 1296"/>
                  <a:gd name="T22" fmla="*/ 137 w 1272"/>
                  <a:gd name="T23" fmla="*/ 34 h 1296"/>
                  <a:gd name="T24" fmla="*/ 64 w 1272"/>
                  <a:gd name="T25" fmla="*/ 47 h 1296"/>
                  <a:gd name="T26" fmla="*/ 24 w 1272"/>
                  <a:gd name="T27" fmla="*/ 134 h 1296"/>
                  <a:gd name="T28" fmla="*/ 7 w 1272"/>
                  <a:gd name="T29" fmla="*/ 221 h 1296"/>
                  <a:gd name="T30" fmla="*/ 7 w 1272"/>
                  <a:gd name="T31" fmla="*/ 322 h 1296"/>
                  <a:gd name="T32" fmla="*/ 50 w 1272"/>
                  <a:gd name="T33" fmla="*/ 379 h 1296"/>
                  <a:gd name="T34" fmla="*/ 65 w 1272"/>
                  <a:gd name="T35" fmla="*/ 379 h 12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272" h="1296">
                    <a:moveTo>
                      <a:pt x="216" y="1264"/>
                    </a:moveTo>
                    <a:cubicBezTo>
                      <a:pt x="272" y="1264"/>
                      <a:pt x="440" y="1272"/>
                      <a:pt x="504" y="1264"/>
                    </a:cubicBezTo>
                    <a:cubicBezTo>
                      <a:pt x="568" y="1256"/>
                      <a:pt x="589" y="1260"/>
                      <a:pt x="600" y="1216"/>
                    </a:cubicBezTo>
                    <a:cubicBezTo>
                      <a:pt x="611" y="1172"/>
                      <a:pt x="571" y="1094"/>
                      <a:pt x="573" y="998"/>
                    </a:cubicBezTo>
                    <a:cubicBezTo>
                      <a:pt x="575" y="902"/>
                      <a:pt x="567" y="721"/>
                      <a:pt x="611" y="637"/>
                    </a:cubicBezTo>
                    <a:cubicBezTo>
                      <a:pt x="655" y="553"/>
                      <a:pt x="746" y="527"/>
                      <a:pt x="840" y="496"/>
                    </a:cubicBezTo>
                    <a:cubicBezTo>
                      <a:pt x="934" y="465"/>
                      <a:pt x="1104" y="480"/>
                      <a:pt x="1176" y="448"/>
                    </a:cubicBezTo>
                    <a:cubicBezTo>
                      <a:pt x="1248" y="416"/>
                      <a:pt x="1272" y="360"/>
                      <a:pt x="1272" y="304"/>
                    </a:cubicBezTo>
                    <a:cubicBezTo>
                      <a:pt x="1272" y="248"/>
                      <a:pt x="1232" y="160"/>
                      <a:pt x="1176" y="112"/>
                    </a:cubicBezTo>
                    <a:cubicBezTo>
                      <a:pt x="1120" y="64"/>
                      <a:pt x="1008" y="32"/>
                      <a:pt x="936" y="16"/>
                    </a:cubicBezTo>
                    <a:cubicBezTo>
                      <a:pt x="864" y="0"/>
                      <a:pt x="824" y="0"/>
                      <a:pt x="744" y="16"/>
                    </a:cubicBezTo>
                    <a:cubicBezTo>
                      <a:pt x="664" y="32"/>
                      <a:pt x="545" y="89"/>
                      <a:pt x="456" y="112"/>
                    </a:cubicBezTo>
                    <a:cubicBezTo>
                      <a:pt x="367" y="135"/>
                      <a:pt x="275" y="100"/>
                      <a:pt x="212" y="156"/>
                    </a:cubicBezTo>
                    <a:cubicBezTo>
                      <a:pt x="149" y="212"/>
                      <a:pt x="110" y="350"/>
                      <a:pt x="79" y="447"/>
                    </a:cubicBezTo>
                    <a:cubicBezTo>
                      <a:pt x="48" y="544"/>
                      <a:pt x="33" y="632"/>
                      <a:pt x="24" y="736"/>
                    </a:cubicBezTo>
                    <a:cubicBezTo>
                      <a:pt x="15" y="840"/>
                      <a:pt x="0" y="984"/>
                      <a:pt x="24" y="1072"/>
                    </a:cubicBezTo>
                    <a:cubicBezTo>
                      <a:pt x="48" y="1160"/>
                      <a:pt x="136" y="1232"/>
                      <a:pt x="168" y="1264"/>
                    </a:cubicBezTo>
                    <a:cubicBezTo>
                      <a:pt x="200" y="1296"/>
                      <a:pt x="160" y="1264"/>
                      <a:pt x="216" y="1264"/>
                    </a:cubicBezTo>
                    <a:close/>
                  </a:path>
                </a:pathLst>
              </a:custGeom>
              <a:solidFill>
                <a:srgbClr val="FF5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 name="Oval 583"/>
              <p:cNvSpPr>
                <a:spLocks noChangeAspect="1" noChangeArrowheads="1"/>
              </p:cNvSpPr>
              <p:nvPr/>
            </p:nvSpPr>
            <p:spPr bwMode="auto">
              <a:xfrm rot="20604760">
                <a:off x="849313" y="4005263"/>
                <a:ext cx="139700" cy="42863"/>
              </a:xfrm>
              <a:prstGeom prst="ellipse">
                <a:avLst/>
              </a:prstGeom>
              <a:gradFill rotWithShape="1">
                <a:gsLst>
                  <a:gs pos="0">
                    <a:srgbClr val="FF9933"/>
                  </a:gs>
                  <a:gs pos="100000">
                    <a:srgbClr val="764718"/>
                  </a:gs>
                </a:gsLst>
                <a:lin ang="5400000" scaled="1"/>
              </a:gradFill>
              <a:ln w="31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28" name="Oval 584"/>
              <p:cNvSpPr>
                <a:spLocks noChangeAspect="1" noChangeArrowheads="1"/>
              </p:cNvSpPr>
              <p:nvPr/>
            </p:nvSpPr>
            <p:spPr bwMode="auto">
              <a:xfrm>
                <a:off x="1041400" y="4060826"/>
                <a:ext cx="74613" cy="30163"/>
              </a:xfrm>
              <a:prstGeom prst="ellipse">
                <a:avLst/>
              </a:prstGeom>
              <a:gradFill rotWithShape="1">
                <a:gsLst>
                  <a:gs pos="0">
                    <a:srgbClr val="FF9933"/>
                  </a:gs>
                  <a:gs pos="100000">
                    <a:srgbClr val="764718"/>
                  </a:gs>
                </a:gsLst>
                <a:lin ang="5400000" scaled="1"/>
              </a:gradFill>
              <a:ln w="31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29" name="Oval 585"/>
              <p:cNvSpPr>
                <a:spLocks noChangeAspect="1" noChangeArrowheads="1"/>
              </p:cNvSpPr>
              <p:nvPr/>
            </p:nvSpPr>
            <p:spPr bwMode="auto">
              <a:xfrm>
                <a:off x="1152525" y="4084638"/>
                <a:ext cx="95250" cy="33338"/>
              </a:xfrm>
              <a:prstGeom prst="ellipse">
                <a:avLst/>
              </a:prstGeom>
              <a:gradFill rotWithShape="1">
                <a:gsLst>
                  <a:gs pos="0">
                    <a:srgbClr val="FF9933"/>
                  </a:gs>
                  <a:gs pos="100000">
                    <a:srgbClr val="764718"/>
                  </a:gs>
                </a:gsLst>
                <a:lin ang="5400000" scaled="1"/>
              </a:gradFill>
              <a:ln w="31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30" name="Oval 586"/>
              <p:cNvSpPr>
                <a:spLocks noChangeAspect="1" noChangeArrowheads="1"/>
              </p:cNvSpPr>
              <p:nvPr/>
            </p:nvSpPr>
            <p:spPr bwMode="auto">
              <a:xfrm rot="2174209">
                <a:off x="1484313" y="4364038"/>
                <a:ext cx="71438" cy="171450"/>
              </a:xfrm>
              <a:prstGeom prst="ellipse">
                <a:avLst/>
              </a:prstGeom>
              <a:gradFill rotWithShape="1">
                <a:gsLst>
                  <a:gs pos="0">
                    <a:srgbClr val="764718"/>
                  </a:gs>
                  <a:gs pos="100000">
                    <a:srgbClr val="FF9933"/>
                  </a:gs>
                </a:gsLst>
                <a:lin ang="0" scaled="1"/>
              </a:gradFill>
              <a:ln w="12700">
                <a:solidFill>
                  <a:srgbClr val="CC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31" name="Freeform 622"/>
              <p:cNvSpPr>
                <a:spLocks noChangeAspect="1"/>
              </p:cNvSpPr>
              <p:nvPr/>
            </p:nvSpPr>
            <p:spPr bwMode="auto">
              <a:xfrm>
                <a:off x="668338" y="4713288"/>
                <a:ext cx="1211264" cy="1120775"/>
              </a:xfrm>
              <a:custGeom>
                <a:avLst/>
                <a:gdLst>
                  <a:gd name="T0" fmla="*/ 3 w 2545"/>
                  <a:gd name="T1" fmla="*/ 404 h 2352"/>
                  <a:gd name="T2" fmla="*/ 20 w 2545"/>
                  <a:gd name="T3" fmla="*/ 506 h 2352"/>
                  <a:gd name="T4" fmla="*/ 83 w 2545"/>
                  <a:gd name="T5" fmla="*/ 592 h 2352"/>
                  <a:gd name="T6" fmla="*/ 231 w 2545"/>
                  <a:gd name="T7" fmla="*/ 668 h 2352"/>
                  <a:gd name="T8" fmla="*/ 476 w 2545"/>
                  <a:gd name="T9" fmla="*/ 700 h 2352"/>
                  <a:gd name="T10" fmla="*/ 601 w 2545"/>
                  <a:gd name="T11" fmla="*/ 700 h 2352"/>
                  <a:gd name="T12" fmla="*/ 714 w 2545"/>
                  <a:gd name="T13" fmla="*/ 664 h 2352"/>
                  <a:gd name="T14" fmla="*/ 747 w 2545"/>
                  <a:gd name="T15" fmla="*/ 547 h 2352"/>
                  <a:gd name="T16" fmla="*/ 751 w 2545"/>
                  <a:gd name="T17" fmla="*/ 318 h 2352"/>
                  <a:gd name="T18" fmla="*/ 672 w 2545"/>
                  <a:gd name="T19" fmla="*/ 158 h 2352"/>
                  <a:gd name="T20" fmla="*/ 593 w 2545"/>
                  <a:gd name="T21" fmla="*/ 62 h 2352"/>
                  <a:gd name="T22" fmla="*/ 430 w 2545"/>
                  <a:gd name="T23" fmla="*/ 22 h 2352"/>
                  <a:gd name="T24" fmla="*/ 297 w 2545"/>
                  <a:gd name="T25" fmla="*/ 7 h 2352"/>
                  <a:gd name="T26" fmla="*/ 248 w 2545"/>
                  <a:gd name="T27" fmla="*/ 62 h 2352"/>
                  <a:gd name="T28" fmla="*/ 180 w 2545"/>
                  <a:gd name="T29" fmla="*/ 176 h 2352"/>
                  <a:gd name="T30" fmla="*/ 90 w 2545"/>
                  <a:gd name="T31" fmla="*/ 255 h 2352"/>
                  <a:gd name="T32" fmla="*/ 18 w 2545"/>
                  <a:gd name="T33" fmla="*/ 330 h 2352"/>
                  <a:gd name="T34" fmla="*/ 5 w 2545"/>
                  <a:gd name="T35" fmla="*/ 385 h 2352"/>
                  <a:gd name="T36" fmla="*/ 3 w 2545"/>
                  <a:gd name="T37" fmla="*/ 404 h 235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545" h="2352">
                    <a:moveTo>
                      <a:pt x="10" y="1346"/>
                    </a:moveTo>
                    <a:cubicBezTo>
                      <a:pt x="18" y="1413"/>
                      <a:pt x="22" y="1582"/>
                      <a:pt x="66" y="1687"/>
                    </a:cubicBezTo>
                    <a:cubicBezTo>
                      <a:pt x="110" y="1792"/>
                      <a:pt x="159" y="1883"/>
                      <a:pt x="276" y="1973"/>
                    </a:cubicBezTo>
                    <a:cubicBezTo>
                      <a:pt x="393" y="2063"/>
                      <a:pt x="551" y="2165"/>
                      <a:pt x="769" y="2225"/>
                    </a:cubicBezTo>
                    <a:cubicBezTo>
                      <a:pt x="987" y="2285"/>
                      <a:pt x="1381" y="2315"/>
                      <a:pt x="1587" y="2333"/>
                    </a:cubicBezTo>
                    <a:cubicBezTo>
                      <a:pt x="1793" y="2351"/>
                      <a:pt x="1870" y="2352"/>
                      <a:pt x="2003" y="2332"/>
                    </a:cubicBezTo>
                    <a:cubicBezTo>
                      <a:pt x="2136" y="2312"/>
                      <a:pt x="2302" y="2297"/>
                      <a:pt x="2383" y="2212"/>
                    </a:cubicBezTo>
                    <a:cubicBezTo>
                      <a:pt x="2464" y="2127"/>
                      <a:pt x="2472" y="2013"/>
                      <a:pt x="2492" y="1821"/>
                    </a:cubicBezTo>
                    <a:cubicBezTo>
                      <a:pt x="2512" y="1629"/>
                      <a:pt x="2545" y="1276"/>
                      <a:pt x="2504" y="1061"/>
                    </a:cubicBezTo>
                    <a:cubicBezTo>
                      <a:pt x="2463" y="846"/>
                      <a:pt x="2331" y="671"/>
                      <a:pt x="2243" y="528"/>
                    </a:cubicBezTo>
                    <a:cubicBezTo>
                      <a:pt x="2155" y="385"/>
                      <a:pt x="2113" y="282"/>
                      <a:pt x="1978" y="206"/>
                    </a:cubicBezTo>
                    <a:cubicBezTo>
                      <a:pt x="1843" y="130"/>
                      <a:pt x="1598" y="104"/>
                      <a:pt x="1433" y="73"/>
                    </a:cubicBezTo>
                    <a:cubicBezTo>
                      <a:pt x="1268" y="42"/>
                      <a:pt x="1091" y="0"/>
                      <a:pt x="990" y="22"/>
                    </a:cubicBezTo>
                    <a:cubicBezTo>
                      <a:pt x="889" y="44"/>
                      <a:pt x="891" y="112"/>
                      <a:pt x="826" y="206"/>
                    </a:cubicBezTo>
                    <a:cubicBezTo>
                      <a:pt x="761" y="300"/>
                      <a:pt x="687" y="479"/>
                      <a:pt x="599" y="586"/>
                    </a:cubicBezTo>
                    <a:cubicBezTo>
                      <a:pt x="511" y="693"/>
                      <a:pt x="390" y="766"/>
                      <a:pt x="300" y="851"/>
                    </a:cubicBezTo>
                    <a:cubicBezTo>
                      <a:pt x="210" y="936"/>
                      <a:pt x="108" y="1027"/>
                      <a:pt x="61" y="1099"/>
                    </a:cubicBezTo>
                    <a:cubicBezTo>
                      <a:pt x="14" y="1171"/>
                      <a:pt x="25" y="1242"/>
                      <a:pt x="17" y="1283"/>
                    </a:cubicBezTo>
                    <a:cubicBezTo>
                      <a:pt x="9" y="1324"/>
                      <a:pt x="0" y="1277"/>
                      <a:pt x="10" y="1346"/>
                    </a:cubicBezTo>
                    <a:close/>
                  </a:path>
                </a:pathLst>
              </a:custGeom>
              <a:solidFill>
                <a:srgbClr val="FF5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 name="Freeform 623"/>
              <p:cNvSpPr>
                <a:spLocks noChangeAspect="1"/>
              </p:cNvSpPr>
              <p:nvPr/>
            </p:nvSpPr>
            <p:spPr bwMode="auto">
              <a:xfrm>
                <a:off x="795338" y="4179888"/>
                <a:ext cx="157163" cy="636588"/>
              </a:xfrm>
              <a:custGeom>
                <a:avLst/>
                <a:gdLst>
                  <a:gd name="T0" fmla="*/ 42 w 333"/>
                  <a:gd name="T1" fmla="*/ 19 h 1337"/>
                  <a:gd name="T2" fmla="*/ 38 w 333"/>
                  <a:gd name="T3" fmla="*/ 47 h 1337"/>
                  <a:gd name="T4" fmla="*/ 7 w 333"/>
                  <a:gd name="T5" fmla="*/ 304 h 1337"/>
                  <a:gd name="T6" fmla="*/ 78 w 333"/>
                  <a:gd name="T7" fmla="*/ 376 h 1337"/>
                  <a:gd name="T8" fmla="*/ 80 w 333"/>
                  <a:gd name="T9" fmla="*/ 152 h 1337"/>
                  <a:gd name="T10" fmla="*/ 91 w 333"/>
                  <a:gd name="T11" fmla="*/ 59 h 1337"/>
                  <a:gd name="T12" fmla="*/ 91 w 333"/>
                  <a:gd name="T13" fmla="*/ 21 h 1337"/>
                  <a:gd name="T14" fmla="*/ 42 w 333"/>
                  <a:gd name="T15" fmla="*/ 19 h 133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33" h="1337">
                    <a:moveTo>
                      <a:pt x="142" y="63"/>
                    </a:moveTo>
                    <a:cubicBezTo>
                      <a:pt x="112" y="78"/>
                      <a:pt x="149" y="0"/>
                      <a:pt x="129" y="158"/>
                    </a:cubicBezTo>
                    <a:cubicBezTo>
                      <a:pt x="109" y="316"/>
                      <a:pt x="0" y="830"/>
                      <a:pt x="22" y="1012"/>
                    </a:cubicBezTo>
                    <a:cubicBezTo>
                      <a:pt x="44" y="1194"/>
                      <a:pt x="221" y="1337"/>
                      <a:pt x="262" y="1253"/>
                    </a:cubicBezTo>
                    <a:cubicBezTo>
                      <a:pt x="303" y="1169"/>
                      <a:pt x="261" y="682"/>
                      <a:pt x="268" y="506"/>
                    </a:cubicBezTo>
                    <a:cubicBezTo>
                      <a:pt x="275" y="330"/>
                      <a:pt x="300" y="269"/>
                      <a:pt x="306" y="196"/>
                    </a:cubicBezTo>
                    <a:cubicBezTo>
                      <a:pt x="312" y="123"/>
                      <a:pt x="333" y="91"/>
                      <a:pt x="306" y="69"/>
                    </a:cubicBezTo>
                    <a:cubicBezTo>
                      <a:pt x="279" y="47"/>
                      <a:pt x="175" y="55"/>
                      <a:pt x="142" y="63"/>
                    </a:cubicBezTo>
                    <a:close/>
                  </a:path>
                </a:pathLst>
              </a:custGeom>
              <a:solidFill>
                <a:srgbClr val="FF5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 name="Freeform 624"/>
              <p:cNvSpPr>
                <a:spLocks noChangeAspect="1"/>
              </p:cNvSpPr>
              <p:nvPr/>
            </p:nvSpPr>
            <p:spPr bwMode="auto">
              <a:xfrm>
                <a:off x="574675" y="4202113"/>
                <a:ext cx="511175" cy="1327150"/>
              </a:xfrm>
              <a:custGeom>
                <a:avLst/>
                <a:gdLst>
                  <a:gd name="T0" fmla="*/ 86 w 1074"/>
                  <a:gd name="T1" fmla="*/ 30 h 2787"/>
                  <a:gd name="T2" fmla="*/ 121 w 1074"/>
                  <a:gd name="T3" fmla="*/ 37 h 2787"/>
                  <a:gd name="T4" fmla="*/ 164 w 1074"/>
                  <a:gd name="T5" fmla="*/ 31 h 2787"/>
                  <a:gd name="T6" fmla="*/ 191 w 1074"/>
                  <a:gd name="T7" fmla="*/ 1 h 2787"/>
                  <a:gd name="T8" fmla="*/ 196 w 1074"/>
                  <a:gd name="T9" fmla="*/ 39 h 2787"/>
                  <a:gd name="T10" fmla="*/ 172 w 1074"/>
                  <a:gd name="T11" fmla="*/ 109 h 2787"/>
                  <a:gd name="T12" fmla="*/ 157 w 1074"/>
                  <a:gd name="T13" fmla="*/ 191 h 2787"/>
                  <a:gd name="T14" fmla="*/ 151 w 1074"/>
                  <a:gd name="T15" fmla="*/ 261 h 2787"/>
                  <a:gd name="T16" fmla="*/ 174 w 1074"/>
                  <a:gd name="T17" fmla="*/ 335 h 2787"/>
                  <a:gd name="T18" fmla="*/ 211 w 1074"/>
                  <a:gd name="T19" fmla="*/ 356 h 2787"/>
                  <a:gd name="T20" fmla="*/ 301 w 1074"/>
                  <a:gd name="T21" fmla="*/ 358 h 2787"/>
                  <a:gd name="T22" fmla="*/ 322 w 1074"/>
                  <a:gd name="T23" fmla="*/ 354 h 2787"/>
                  <a:gd name="T24" fmla="*/ 303 w 1074"/>
                  <a:gd name="T25" fmla="*/ 409 h 2787"/>
                  <a:gd name="T26" fmla="*/ 265 w 1074"/>
                  <a:gd name="T27" fmla="*/ 478 h 2787"/>
                  <a:gd name="T28" fmla="*/ 189 w 1074"/>
                  <a:gd name="T29" fmla="*/ 557 h 2787"/>
                  <a:gd name="T30" fmla="*/ 109 w 1074"/>
                  <a:gd name="T31" fmla="*/ 628 h 2787"/>
                  <a:gd name="T32" fmla="*/ 73 w 1074"/>
                  <a:gd name="T33" fmla="*/ 670 h 2787"/>
                  <a:gd name="T34" fmla="*/ 61 w 1074"/>
                  <a:gd name="T35" fmla="*/ 734 h 2787"/>
                  <a:gd name="T36" fmla="*/ 77 w 1074"/>
                  <a:gd name="T37" fmla="*/ 793 h 2787"/>
                  <a:gd name="T38" fmla="*/ 84 w 1074"/>
                  <a:gd name="T39" fmla="*/ 820 h 2787"/>
                  <a:gd name="T40" fmla="*/ 77 w 1074"/>
                  <a:gd name="T41" fmla="*/ 829 h 2787"/>
                  <a:gd name="T42" fmla="*/ 33 w 1074"/>
                  <a:gd name="T43" fmla="*/ 776 h 2787"/>
                  <a:gd name="T44" fmla="*/ 1 w 1074"/>
                  <a:gd name="T45" fmla="*/ 616 h 2787"/>
                  <a:gd name="T46" fmla="*/ 27 w 1074"/>
                  <a:gd name="T47" fmla="*/ 485 h 2787"/>
                  <a:gd name="T48" fmla="*/ 61 w 1074"/>
                  <a:gd name="T49" fmla="*/ 398 h 2787"/>
                  <a:gd name="T50" fmla="*/ 107 w 1074"/>
                  <a:gd name="T51" fmla="*/ 299 h 2787"/>
                  <a:gd name="T52" fmla="*/ 121 w 1074"/>
                  <a:gd name="T53" fmla="*/ 195 h 2787"/>
                  <a:gd name="T54" fmla="*/ 100 w 1074"/>
                  <a:gd name="T55" fmla="*/ 107 h 2787"/>
                  <a:gd name="T56" fmla="*/ 86 w 1074"/>
                  <a:gd name="T57" fmla="*/ 30 h 278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074" h="2787">
                    <a:moveTo>
                      <a:pt x="288" y="99"/>
                    </a:moveTo>
                    <a:cubicBezTo>
                      <a:pt x="294" y="57"/>
                      <a:pt x="359" y="123"/>
                      <a:pt x="402" y="124"/>
                    </a:cubicBezTo>
                    <a:cubicBezTo>
                      <a:pt x="445" y="125"/>
                      <a:pt x="508" y="125"/>
                      <a:pt x="547" y="105"/>
                    </a:cubicBezTo>
                    <a:cubicBezTo>
                      <a:pt x="586" y="85"/>
                      <a:pt x="618" y="0"/>
                      <a:pt x="636" y="4"/>
                    </a:cubicBezTo>
                    <a:cubicBezTo>
                      <a:pt x="654" y="8"/>
                      <a:pt x="665" y="70"/>
                      <a:pt x="655" y="130"/>
                    </a:cubicBezTo>
                    <a:cubicBezTo>
                      <a:pt x="645" y="190"/>
                      <a:pt x="595" y="280"/>
                      <a:pt x="573" y="364"/>
                    </a:cubicBezTo>
                    <a:cubicBezTo>
                      <a:pt x="551" y="448"/>
                      <a:pt x="534" y="552"/>
                      <a:pt x="522" y="637"/>
                    </a:cubicBezTo>
                    <a:cubicBezTo>
                      <a:pt x="510" y="722"/>
                      <a:pt x="494" y="791"/>
                      <a:pt x="503" y="871"/>
                    </a:cubicBezTo>
                    <a:cubicBezTo>
                      <a:pt x="512" y="951"/>
                      <a:pt x="545" y="1065"/>
                      <a:pt x="579" y="1118"/>
                    </a:cubicBezTo>
                    <a:cubicBezTo>
                      <a:pt x="613" y="1171"/>
                      <a:pt x="634" y="1174"/>
                      <a:pt x="705" y="1187"/>
                    </a:cubicBezTo>
                    <a:cubicBezTo>
                      <a:pt x="776" y="1200"/>
                      <a:pt x="942" y="1195"/>
                      <a:pt x="1003" y="1194"/>
                    </a:cubicBezTo>
                    <a:cubicBezTo>
                      <a:pt x="1064" y="1193"/>
                      <a:pt x="1072" y="1153"/>
                      <a:pt x="1073" y="1181"/>
                    </a:cubicBezTo>
                    <a:cubicBezTo>
                      <a:pt x="1074" y="1209"/>
                      <a:pt x="1041" y="1296"/>
                      <a:pt x="1009" y="1365"/>
                    </a:cubicBezTo>
                    <a:cubicBezTo>
                      <a:pt x="977" y="1434"/>
                      <a:pt x="946" y="1510"/>
                      <a:pt x="883" y="1592"/>
                    </a:cubicBezTo>
                    <a:cubicBezTo>
                      <a:pt x="820" y="1674"/>
                      <a:pt x="715" y="1775"/>
                      <a:pt x="629" y="1858"/>
                    </a:cubicBezTo>
                    <a:cubicBezTo>
                      <a:pt x="543" y="1941"/>
                      <a:pt x="428" y="2030"/>
                      <a:pt x="364" y="2092"/>
                    </a:cubicBezTo>
                    <a:cubicBezTo>
                      <a:pt x="300" y="2154"/>
                      <a:pt x="269" y="2173"/>
                      <a:pt x="243" y="2232"/>
                    </a:cubicBezTo>
                    <a:cubicBezTo>
                      <a:pt x="217" y="2291"/>
                      <a:pt x="203" y="2379"/>
                      <a:pt x="205" y="2447"/>
                    </a:cubicBezTo>
                    <a:cubicBezTo>
                      <a:pt x="207" y="2515"/>
                      <a:pt x="243" y="2596"/>
                      <a:pt x="256" y="2643"/>
                    </a:cubicBezTo>
                    <a:cubicBezTo>
                      <a:pt x="269" y="2690"/>
                      <a:pt x="281" y="2712"/>
                      <a:pt x="281" y="2732"/>
                    </a:cubicBezTo>
                    <a:cubicBezTo>
                      <a:pt x="281" y="2752"/>
                      <a:pt x="285" y="2787"/>
                      <a:pt x="256" y="2763"/>
                    </a:cubicBezTo>
                    <a:cubicBezTo>
                      <a:pt x="227" y="2739"/>
                      <a:pt x="152" y="2704"/>
                      <a:pt x="110" y="2586"/>
                    </a:cubicBezTo>
                    <a:cubicBezTo>
                      <a:pt x="68" y="2468"/>
                      <a:pt x="6" y="2216"/>
                      <a:pt x="3" y="2055"/>
                    </a:cubicBezTo>
                    <a:cubicBezTo>
                      <a:pt x="0" y="1894"/>
                      <a:pt x="57" y="1739"/>
                      <a:pt x="91" y="1618"/>
                    </a:cubicBezTo>
                    <a:cubicBezTo>
                      <a:pt x="125" y="1497"/>
                      <a:pt x="161" y="1430"/>
                      <a:pt x="205" y="1327"/>
                    </a:cubicBezTo>
                    <a:cubicBezTo>
                      <a:pt x="249" y="1224"/>
                      <a:pt x="324" y="1110"/>
                      <a:pt x="357" y="997"/>
                    </a:cubicBezTo>
                    <a:cubicBezTo>
                      <a:pt x="390" y="884"/>
                      <a:pt x="406" y="755"/>
                      <a:pt x="402" y="649"/>
                    </a:cubicBezTo>
                    <a:cubicBezTo>
                      <a:pt x="398" y="543"/>
                      <a:pt x="351" y="450"/>
                      <a:pt x="332" y="358"/>
                    </a:cubicBezTo>
                    <a:cubicBezTo>
                      <a:pt x="313" y="266"/>
                      <a:pt x="297" y="153"/>
                      <a:pt x="288" y="99"/>
                    </a:cubicBezTo>
                    <a:close/>
                  </a:path>
                </a:pathLst>
              </a:custGeom>
              <a:solidFill>
                <a:srgbClr val="0070C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 name="Oval 625"/>
              <p:cNvSpPr>
                <a:spLocks noChangeAspect="1" noChangeArrowheads="1"/>
              </p:cNvSpPr>
              <p:nvPr/>
            </p:nvSpPr>
            <p:spPr bwMode="auto">
              <a:xfrm rot="20637491">
                <a:off x="712788" y="4206876"/>
                <a:ext cx="173038" cy="57150"/>
              </a:xfrm>
              <a:prstGeom prst="ellipse">
                <a:avLst/>
              </a:prstGeom>
              <a:gradFill rotWithShape="1">
                <a:gsLst>
                  <a:gs pos="0">
                    <a:srgbClr val="FFCC00"/>
                  </a:gs>
                  <a:gs pos="100000">
                    <a:srgbClr val="765E00"/>
                  </a:gs>
                </a:gsLst>
                <a:lin ang="5400000" scaled="1"/>
              </a:gradFill>
              <a:ln w="9525">
                <a:solidFill>
                  <a:srgbClr val="C4916E"/>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38" name="Freeform 621"/>
              <p:cNvSpPr>
                <a:spLocks noChangeAspect="1"/>
              </p:cNvSpPr>
              <p:nvPr/>
            </p:nvSpPr>
            <p:spPr bwMode="auto">
              <a:xfrm rot="17103288" flipH="1">
                <a:off x="878414" y="5057186"/>
                <a:ext cx="447675" cy="885825"/>
              </a:xfrm>
              <a:custGeom>
                <a:avLst/>
                <a:gdLst>
                  <a:gd name="T0" fmla="*/ 267 w 940"/>
                  <a:gd name="T1" fmla="*/ 20 h 1861"/>
                  <a:gd name="T2" fmla="*/ 280 w 940"/>
                  <a:gd name="T3" fmla="*/ 209 h 1861"/>
                  <a:gd name="T4" fmla="*/ 324 w 940"/>
                  <a:gd name="T5" fmla="*/ 381 h 1861"/>
                  <a:gd name="T6" fmla="*/ 299 w 940"/>
                  <a:gd name="T7" fmla="*/ 438 h 1861"/>
                  <a:gd name="T8" fmla="*/ 122 w 940"/>
                  <a:gd name="T9" fmla="*/ 666 h 1861"/>
                  <a:gd name="T10" fmla="*/ 46 w 940"/>
                  <a:gd name="T11" fmla="*/ 970 h 1861"/>
                  <a:gd name="T12" fmla="*/ 90 w 940"/>
                  <a:gd name="T13" fmla="*/ 824 h 1861"/>
                  <a:gd name="T14" fmla="*/ 141 w 940"/>
                  <a:gd name="T15" fmla="*/ 697 h 1861"/>
                  <a:gd name="T16" fmla="*/ 331 w 940"/>
                  <a:gd name="T17" fmla="*/ 475 h 1861"/>
                  <a:gd name="T18" fmla="*/ 400 w 940"/>
                  <a:gd name="T19" fmla="*/ 596 h 1861"/>
                  <a:gd name="T20" fmla="*/ 489 w 940"/>
                  <a:gd name="T21" fmla="*/ 761 h 1861"/>
                  <a:gd name="T22" fmla="*/ 508 w 940"/>
                  <a:gd name="T23" fmla="*/ 887 h 1861"/>
                  <a:gd name="T24" fmla="*/ 375 w 940"/>
                  <a:gd name="T25" fmla="*/ 1095 h 1861"/>
                  <a:gd name="T26" fmla="*/ 274 w 940"/>
                  <a:gd name="T27" fmla="*/ 1381 h 1861"/>
                  <a:gd name="T28" fmla="*/ 14 w 940"/>
                  <a:gd name="T29" fmla="*/ 1659 h 1861"/>
                  <a:gd name="T30" fmla="*/ 191 w 940"/>
                  <a:gd name="T31" fmla="*/ 1520 h 1861"/>
                  <a:gd name="T32" fmla="*/ 324 w 940"/>
                  <a:gd name="T33" fmla="*/ 1349 h 1861"/>
                  <a:gd name="T34" fmla="*/ 388 w 940"/>
                  <a:gd name="T35" fmla="*/ 1121 h 1861"/>
                  <a:gd name="T36" fmla="*/ 539 w 940"/>
                  <a:gd name="T37" fmla="*/ 919 h 1861"/>
                  <a:gd name="T38" fmla="*/ 596 w 940"/>
                  <a:gd name="T39" fmla="*/ 1134 h 1861"/>
                  <a:gd name="T40" fmla="*/ 628 w 940"/>
                  <a:gd name="T41" fmla="*/ 1470 h 1861"/>
                  <a:gd name="T42" fmla="*/ 520 w 940"/>
                  <a:gd name="T43" fmla="*/ 1704 h 1861"/>
                  <a:gd name="T44" fmla="*/ 584 w 940"/>
                  <a:gd name="T45" fmla="*/ 1621 h 1861"/>
                  <a:gd name="T46" fmla="*/ 660 w 940"/>
                  <a:gd name="T47" fmla="*/ 1451 h 1861"/>
                  <a:gd name="T48" fmla="*/ 641 w 940"/>
                  <a:gd name="T49" fmla="*/ 1185 h 1861"/>
                  <a:gd name="T50" fmla="*/ 812 w 940"/>
                  <a:gd name="T51" fmla="*/ 1318 h 1861"/>
                  <a:gd name="T52" fmla="*/ 869 w 940"/>
                  <a:gd name="T53" fmla="*/ 1527 h 1861"/>
                  <a:gd name="T54" fmla="*/ 825 w 940"/>
                  <a:gd name="T55" fmla="*/ 1836 h 1861"/>
                  <a:gd name="T56" fmla="*/ 863 w 940"/>
                  <a:gd name="T57" fmla="*/ 1678 h 1861"/>
                  <a:gd name="T58" fmla="*/ 888 w 940"/>
                  <a:gd name="T59" fmla="*/ 1425 h 1861"/>
                  <a:gd name="T60" fmla="*/ 768 w 940"/>
                  <a:gd name="T61" fmla="*/ 1222 h 1861"/>
                  <a:gd name="T62" fmla="*/ 654 w 940"/>
                  <a:gd name="T63" fmla="*/ 1127 h 1861"/>
                  <a:gd name="T64" fmla="*/ 590 w 940"/>
                  <a:gd name="T65" fmla="*/ 913 h 1861"/>
                  <a:gd name="T66" fmla="*/ 495 w 940"/>
                  <a:gd name="T67" fmla="*/ 678 h 1861"/>
                  <a:gd name="T68" fmla="*/ 654 w 940"/>
                  <a:gd name="T69" fmla="*/ 766 h 1861"/>
                  <a:gd name="T70" fmla="*/ 749 w 940"/>
                  <a:gd name="T71" fmla="*/ 1007 h 1861"/>
                  <a:gd name="T72" fmla="*/ 920 w 940"/>
                  <a:gd name="T73" fmla="*/ 1241 h 1861"/>
                  <a:gd name="T74" fmla="*/ 869 w 940"/>
                  <a:gd name="T75" fmla="*/ 1152 h 1861"/>
                  <a:gd name="T76" fmla="*/ 774 w 940"/>
                  <a:gd name="T77" fmla="*/ 1007 h 1861"/>
                  <a:gd name="T78" fmla="*/ 660 w 940"/>
                  <a:gd name="T79" fmla="*/ 734 h 1861"/>
                  <a:gd name="T80" fmla="*/ 590 w 940"/>
                  <a:gd name="T81" fmla="*/ 678 h 1861"/>
                  <a:gd name="T82" fmla="*/ 451 w 940"/>
                  <a:gd name="T83" fmla="*/ 583 h 1861"/>
                  <a:gd name="T84" fmla="*/ 356 w 940"/>
                  <a:gd name="T85" fmla="*/ 342 h 1861"/>
                  <a:gd name="T86" fmla="*/ 331 w 940"/>
                  <a:gd name="T87" fmla="*/ 222 h 1861"/>
                  <a:gd name="T88" fmla="*/ 432 w 940"/>
                  <a:gd name="T89" fmla="*/ 291 h 1861"/>
                  <a:gd name="T90" fmla="*/ 565 w 940"/>
                  <a:gd name="T91" fmla="*/ 412 h 1861"/>
                  <a:gd name="T92" fmla="*/ 749 w 940"/>
                  <a:gd name="T93" fmla="*/ 557 h 1861"/>
                  <a:gd name="T94" fmla="*/ 907 w 940"/>
                  <a:gd name="T95" fmla="*/ 799 h 1861"/>
                  <a:gd name="T96" fmla="*/ 844 w 940"/>
                  <a:gd name="T97" fmla="*/ 659 h 1861"/>
                  <a:gd name="T98" fmla="*/ 761 w 940"/>
                  <a:gd name="T99" fmla="*/ 519 h 1861"/>
                  <a:gd name="T100" fmla="*/ 591 w 940"/>
                  <a:gd name="T101" fmla="*/ 380 h 1861"/>
                  <a:gd name="T102" fmla="*/ 325 w 940"/>
                  <a:gd name="T103" fmla="*/ 133 h 1861"/>
                  <a:gd name="T104" fmla="*/ 312 w 940"/>
                  <a:gd name="T105" fmla="*/ 19 h 1861"/>
                  <a:gd name="T106" fmla="*/ 267 w 940"/>
                  <a:gd name="T107" fmla="*/ 2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40" h="1861">
                    <a:moveTo>
                      <a:pt x="267" y="20"/>
                    </a:moveTo>
                    <a:cubicBezTo>
                      <a:pt x="260" y="50"/>
                      <a:pt x="271" y="149"/>
                      <a:pt x="280" y="209"/>
                    </a:cubicBezTo>
                    <a:cubicBezTo>
                      <a:pt x="289" y="269"/>
                      <a:pt x="321" y="343"/>
                      <a:pt x="324" y="381"/>
                    </a:cubicBezTo>
                    <a:cubicBezTo>
                      <a:pt x="327" y="419"/>
                      <a:pt x="333" y="391"/>
                      <a:pt x="299" y="438"/>
                    </a:cubicBezTo>
                    <a:cubicBezTo>
                      <a:pt x="265" y="485"/>
                      <a:pt x="164" y="577"/>
                      <a:pt x="122" y="666"/>
                    </a:cubicBezTo>
                    <a:cubicBezTo>
                      <a:pt x="80" y="755"/>
                      <a:pt x="51" y="944"/>
                      <a:pt x="46" y="970"/>
                    </a:cubicBezTo>
                    <a:cubicBezTo>
                      <a:pt x="41" y="996"/>
                      <a:pt x="74" y="869"/>
                      <a:pt x="90" y="824"/>
                    </a:cubicBezTo>
                    <a:cubicBezTo>
                      <a:pt x="106" y="779"/>
                      <a:pt x="101" y="755"/>
                      <a:pt x="141" y="697"/>
                    </a:cubicBezTo>
                    <a:cubicBezTo>
                      <a:pt x="181" y="639"/>
                      <a:pt x="288" y="492"/>
                      <a:pt x="331" y="475"/>
                    </a:cubicBezTo>
                    <a:cubicBezTo>
                      <a:pt x="374" y="458"/>
                      <a:pt x="374" y="548"/>
                      <a:pt x="400" y="596"/>
                    </a:cubicBezTo>
                    <a:cubicBezTo>
                      <a:pt x="426" y="644"/>
                      <a:pt x="471" y="713"/>
                      <a:pt x="489" y="761"/>
                    </a:cubicBezTo>
                    <a:cubicBezTo>
                      <a:pt x="507" y="809"/>
                      <a:pt x="527" y="831"/>
                      <a:pt x="508" y="887"/>
                    </a:cubicBezTo>
                    <a:cubicBezTo>
                      <a:pt x="489" y="943"/>
                      <a:pt x="414" y="1013"/>
                      <a:pt x="375" y="1095"/>
                    </a:cubicBezTo>
                    <a:cubicBezTo>
                      <a:pt x="336" y="1177"/>
                      <a:pt x="334" y="1287"/>
                      <a:pt x="274" y="1381"/>
                    </a:cubicBezTo>
                    <a:cubicBezTo>
                      <a:pt x="214" y="1475"/>
                      <a:pt x="28" y="1636"/>
                      <a:pt x="14" y="1659"/>
                    </a:cubicBezTo>
                    <a:cubicBezTo>
                      <a:pt x="0" y="1682"/>
                      <a:pt x="139" y="1572"/>
                      <a:pt x="191" y="1520"/>
                    </a:cubicBezTo>
                    <a:cubicBezTo>
                      <a:pt x="243" y="1468"/>
                      <a:pt x="291" y="1415"/>
                      <a:pt x="324" y="1349"/>
                    </a:cubicBezTo>
                    <a:cubicBezTo>
                      <a:pt x="357" y="1283"/>
                      <a:pt x="352" y="1193"/>
                      <a:pt x="388" y="1121"/>
                    </a:cubicBezTo>
                    <a:cubicBezTo>
                      <a:pt x="424" y="1049"/>
                      <a:pt x="504" y="917"/>
                      <a:pt x="539" y="919"/>
                    </a:cubicBezTo>
                    <a:cubicBezTo>
                      <a:pt x="574" y="921"/>
                      <a:pt x="581" y="1042"/>
                      <a:pt x="596" y="1134"/>
                    </a:cubicBezTo>
                    <a:cubicBezTo>
                      <a:pt x="611" y="1226"/>
                      <a:pt x="641" y="1375"/>
                      <a:pt x="628" y="1470"/>
                    </a:cubicBezTo>
                    <a:cubicBezTo>
                      <a:pt x="615" y="1565"/>
                      <a:pt x="527" y="1679"/>
                      <a:pt x="520" y="1704"/>
                    </a:cubicBezTo>
                    <a:cubicBezTo>
                      <a:pt x="513" y="1729"/>
                      <a:pt x="561" y="1663"/>
                      <a:pt x="584" y="1621"/>
                    </a:cubicBezTo>
                    <a:cubicBezTo>
                      <a:pt x="607" y="1579"/>
                      <a:pt x="651" y="1524"/>
                      <a:pt x="660" y="1451"/>
                    </a:cubicBezTo>
                    <a:cubicBezTo>
                      <a:pt x="669" y="1378"/>
                      <a:pt x="616" y="1207"/>
                      <a:pt x="641" y="1185"/>
                    </a:cubicBezTo>
                    <a:cubicBezTo>
                      <a:pt x="666" y="1163"/>
                      <a:pt x="774" y="1261"/>
                      <a:pt x="812" y="1318"/>
                    </a:cubicBezTo>
                    <a:cubicBezTo>
                      <a:pt x="850" y="1375"/>
                      <a:pt x="867" y="1441"/>
                      <a:pt x="869" y="1527"/>
                    </a:cubicBezTo>
                    <a:cubicBezTo>
                      <a:pt x="871" y="1613"/>
                      <a:pt x="826" y="1811"/>
                      <a:pt x="825" y="1836"/>
                    </a:cubicBezTo>
                    <a:cubicBezTo>
                      <a:pt x="824" y="1861"/>
                      <a:pt x="853" y="1746"/>
                      <a:pt x="863" y="1678"/>
                    </a:cubicBezTo>
                    <a:cubicBezTo>
                      <a:pt x="873" y="1610"/>
                      <a:pt x="904" y="1501"/>
                      <a:pt x="888" y="1425"/>
                    </a:cubicBezTo>
                    <a:cubicBezTo>
                      <a:pt x="872" y="1349"/>
                      <a:pt x="807" y="1272"/>
                      <a:pt x="768" y="1222"/>
                    </a:cubicBezTo>
                    <a:cubicBezTo>
                      <a:pt x="729" y="1172"/>
                      <a:pt x="684" y="1178"/>
                      <a:pt x="654" y="1127"/>
                    </a:cubicBezTo>
                    <a:cubicBezTo>
                      <a:pt x="624" y="1076"/>
                      <a:pt x="617" y="988"/>
                      <a:pt x="590" y="913"/>
                    </a:cubicBezTo>
                    <a:cubicBezTo>
                      <a:pt x="563" y="838"/>
                      <a:pt x="484" y="702"/>
                      <a:pt x="495" y="678"/>
                    </a:cubicBezTo>
                    <a:cubicBezTo>
                      <a:pt x="506" y="654"/>
                      <a:pt x="612" y="711"/>
                      <a:pt x="654" y="766"/>
                    </a:cubicBezTo>
                    <a:cubicBezTo>
                      <a:pt x="696" y="821"/>
                      <a:pt x="705" y="928"/>
                      <a:pt x="749" y="1007"/>
                    </a:cubicBezTo>
                    <a:cubicBezTo>
                      <a:pt x="793" y="1086"/>
                      <a:pt x="900" y="1217"/>
                      <a:pt x="920" y="1241"/>
                    </a:cubicBezTo>
                    <a:cubicBezTo>
                      <a:pt x="940" y="1265"/>
                      <a:pt x="893" y="1191"/>
                      <a:pt x="869" y="1152"/>
                    </a:cubicBezTo>
                    <a:cubicBezTo>
                      <a:pt x="845" y="1113"/>
                      <a:pt x="809" y="1077"/>
                      <a:pt x="774" y="1007"/>
                    </a:cubicBezTo>
                    <a:cubicBezTo>
                      <a:pt x="739" y="937"/>
                      <a:pt x="691" y="789"/>
                      <a:pt x="660" y="734"/>
                    </a:cubicBezTo>
                    <a:cubicBezTo>
                      <a:pt x="629" y="679"/>
                      <a:pt x="625" y="703"/>
                      <a:pt x="590" y="678"/>
                    </a:cubicBezTo>
                    <a:cubicBezTo>
                      <a:pt x="555" y="653"/>
                      <a:pt x="490" y="639"/>
                      <a:pt x="451" y="583"/>
                    </a:cubicBezTo>
                    <a:cubicBezTo>
                      <a:pt x="412" y="527"/>
                      <a:pt x="376" y="402"/>
                      <a:pt x="356" y="342"/>
                    </a:cubicBezTo>
                    <a:cubicBezTo>
                      <a:pt x="336" y="282"/>
                      <a:pt x="318" y="230"/>
                      <a:pt x="331" y="222"/>
                    </a:cubicBezTo>
                    <a:cubicBezTo>
                      <a:pt x="344" y="214"/>
                      <a:pt x="393" y="259"/>
                      <a:pt x="432" y="291"/>
                    </a:cubicBezTo>
                    <a:cubicBezTo>
                      <a:pt x="471" y="323"/>
                      <a:pt x="512" y="368"/>
                      <a:pt x="565" y="412"/>
                    </a:cubicBezTo>
                    <a:cubicBezTo>
                      <a:pt x="618" y="456"/>
                      <a:pt x="692" y="493"/>
                      <a:pt x="749" y="557"/>
                    </a:cubicBezTo>
                    <a:cubicBezTo>
                      <a:pt x="806" y="621"/>
                      <a:pt x="891" y="782"/>
                      <a:pt x="907" y="799"/>
                    </a:cubicBezTo>
                    <a:cubicBezTo>
                      <a:pt x="923" y="816"/>
                      <a:pt x="868" y="706"/>
                      <a:pt x="844" y="659"/>
                    </a:cubicBezTo>
                    <a:cubicBezTo>
                      <a:pt x="820" y="612"/>
                      <a:pt x="803" y="565"/>
                      <a:pt x="761" y="519"/>
                    </a:cubicBezTo>
                    <a:cubicBezTo>
                      <a:pt x="719" y="473"/>
                      <a:pt x="664" y="444"/>
                      <a:pt x="591" y="380"/>
                    </a:cubicBezTo>
                    <a:cubicBezTo>
                      <a:pt x="518" y="316"/>
                      <a:pt x="371" y="193"/>
                      <a:pt x="325" y="133"/>
                    </a:cubicBezTo>
                    <a:cubicBezTo>
                      <a:pt x="279" y="73"/>
                      <a:pt x="322" y="38"/>
                      <a:pt x="312" y="19"/>
                    </a:cubicBezTo>
                    <a:cubicBezTo>
                      <a:pt x="302" y="0"/>
                      <a:pt x="276" y="20"/>
                      <a:pt x="267" y="20"/>
                    </a:cubicBezTo>
                    <a:close/>
                  </a:path>
                </a:pathLst>
              </a:custGeom>
              <a:solidFill>
                <a:srgbClr val="CC33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 name="Freeform 620"/>
              <p:cNvSpPr>
                <a:spLocks noChangeAspect="1"/>
              </p:cNvSpPr>
              <p:nvPr/>
            </p:nvSpPr>
            <p:spPr bwMode="auto">
              <a:xfrm>
                <a:off x="1404896" y="4805362"/>
                <a:ext cx="447675" cy="885825"/>
              </a:xfrm>
              <a:custGeom>
                <a:avLst/>
                <a:gdLst>
                  <a:gd name="T0" fmla="*/ 267 w 940"/>
                  <a:gd name="T1" fmla="*/ 20 h 1861"/>
                  <a:gd name="T2" fmla="*/ 280 w 940"/>
                  <a:gd name="T3" fmla="*/ 209 h 1861"/>
                  <a:gd name="T4" fmla="*/ 324 w 940"/>
                  <a:gd name="T5" fmla="*/ 381 h 1861"/>
                  <a:gd name="T6" fmla="*/ 299 w 940"/>
                  <a:gd name="T7" fmla="*/ 438 h 1861"/>
                  <a:gd name="T8" fmla="*/ 122 w 940"/>
                  <a:gd name="T9" fmla="*/ 666 h 1861"/>
                  <a:gd name="T10" fmla="*/ 46 w 940"/>
                  <a:gd name="T11" fmla="*/ 970 h 1861"/>
                  <a:gd name="T12" fmla="*/ 90 w 940"/>
                  <a:gd name="T13" fmla="*/ 824 h 1861"/>
                  <a:gd name="T14" fmla="*/ 141 w 940"/>
                  <a:gd name="T15" fmla="*/ 697 h 1861"/>
                  <a:gd name="T16" fmla="*/ 331 w 940"/>
                  <a:gd name="T17" fmla="*/ 475 h 1861"/>
                  <a:gd name="T18" fmla="*/ 400 w 940"/>
                  <a:gd name="T19" fmla="*/ 596 h 1861"/>
                  <a:gd name="T20" fmla="*/ 489 w 940"/>
                  <a:gd name="T21" fmla="*/ 761 h 1861"/>
                  <a:gd name="T22" fmla="*/ 508 w 940"/>
                  <a:gd name="T23" fmla="*/ 887 h 1861"/>
                  <a:gd name="T24" fmla="*/ 375 w 940"/>
                  <a:gd name="T25" fmla="*/ 1095 h 1861"/>
                  <a:gd name="T26" fmla="*/ 274 w 940"/>
                  <a:gd name="T27" fmla="*/ 1381 h 1861"/>
                  <a:gd name="T28" fmla="*/ 14 w 940"/>
                  <a:gd name="T29" fmla="*/ 1659 h 1861"/>
                  <a:gd name="T30" fmla="*/ 191 w 940"/>
                  <a:gd name="T31" fmla="*/ 1520 h 1861"/>
                  <a:gd name="T32" fmla="*/ 324 w 940"/>
                  <a:gd name="T33" fmla="*/ 1349 h 1861"/>
                  <a:gd name="T34" fmla="*/ 388 w 940"/>
                  <a:gd name="T35" fmla="*/ 1121 h 1861"/>
                  <a:gd name="T36" fmla="*/ 539 w 940"/>
                  <a:gd name="T37" fmla="*/ 919 h 1861"/>
                  <a:gd name="T38" fmla="*/ 596 w 940"/>
                  <a:gd name="T39" fmla="*/ 1134 h 1861"/>
                  <a:gd name="T40" fmla="*/ 628 w 940"/>
                  <a:gd name="T41" fmla="*/ 1470 h 1861"/>
                  <a:gd name="T42" fmla="*/ 520 w 940"/>
                  <a:gd name="T43" fmla="*/ 1704 h 1861"/>
                  <a:gd name="T44" fmla="*/ 584 w 940"/>
                  <a:gd name="T45" fmla="*/ 1621 h 1861"/>
                  <a:gd name="T46" fmla="*/ 660 w 940"/>
                  <a:gd name="T47" fmla="*/ 1451 h 1861"/>
                  <a:gd name="T48" fmla="*/ 641 w 940"/>
                  <a:gd name="T49" fmla="*/ 1185 h 1861"/>
                  <a:gd name="T50" fmla="*/ 812 w 940"/>
                  <a:gd name="T51" fmla="*/ 1318 h 1861"/>
                  <a:gd name="T52" fmla="*/ 869 w 940"/>
                  <a:gd name="T53" fmla="*/ 1527 h 1861"/>
                  <a:gd name="T54" fmla="*/ 825 w 940"/>
                  <a:gd name="T55" fmla="*/ 1836 h 1861"/>
                  <a:gd name="T56" fmla="*/ 863 w 940"/>
                  <a:gd name="T57" fmla="*/ 1678 h 1861"/>
                  <a:gd name="T58" fmla="*/ 888 w 940"/>
                  <a:gd name="T59" fmla="*/ 1425 h 1861"/>
                  <a:gd name="T60" fmla="*/ 768 w 940"/>
                  <a:gd name="T61" fmla="*/ 1222 h 1861"/>
                  <a:gd name="T62" fmla="*/ 654 w 940"/>
                  <a:gd name="T63" fmla="*/ 1127 h 1861"/>
                  <a:gd name="T64" fmla="*/ 590 w 940"/>
                  <a:gd name="T65" fmla="*/ 913 h 1861"/>
                  <a:gd name="T66" fmla="*/ 495 w 940"/>
                  <a:gd name="T67" fmla="*/ 678 h 1861"/>
                  <a:gd name="T68" fmla="*/ 654 w 940"/>
                  <a:gd name="T69" fmla="*/ 766 h 1861"/>
                  <a:gd name="T70" fmla="*/ 749 w 940"/>
                  <a:gd name="T71" fmla="*/ 1007 h 1861"/>
                  <a:gd name="T72" fmla="*/ 920 w 940"/>
                  <a:gd name="T73" fmla="*/ 1241 h 1861"/>
                  <a:gd name="T74" fmla="*/ 869 w 940"/>
                  <a:gd name="T75" fmla="*/ 1152 h 1861"/>
                  <a:gd name="T76" fmla="*/ 774 w 940"/>
                  <a:gd name="T77" fmla="*/ 1007 h 1861"/>
                  <a:gd name="T78" fmla="*/ 660 w 940"/>
                  <a:gd name="T79" fmla="*/ 734 h 1861"/>
                  <a:gd name="T80" fmla="*/ 590 w 940"/>
                  <a:gd name="T81" fmla="*/ 678 h 1861"/>
                  <a:gd name="T82" fmla="*/ 451 w 940"/>
                  <a:gd name="T83" fmla="*/ 583 h 1861"/>
                  <a:gd name="T84" fmla="*/ 356 w 940"/>
                  <a:gd name="T85" fmla="*/ 342 h 1861"/>
                  <a:gd name="T86" fmla="*/ 331 w 940"/>
                  <a:gd name="T87" fmla="*/ 222 h 1861"/>
                  <a:gd name="T88" fmla="*/ 432 w 940"/>
                  <a:gd name="T89" fmla="*/ 291 h 1861"/>
                  <a:gd name="T90" fmla="*/ 565 w 940"/>
                  <a:gd name="T91" fmla="*/ 412 h 1861"/>
                  <a:gd name="T92" fmla="*/ 749 w 940"/>
                  <a:gd name="T93" fmla="*/ 557 h 1861"/>
                  <a:gd name="T94" fmla="*/ 907 w 940"/>
                  <a:gd name="T95" fmla="*/ 799 h 1861"/>
                  <a:gd name="T96" fmla="*/ 844 w 940"/>
                  <a:gd name="T97" fmla="*/ 659 h 1861"/>
                  <a:gd name="T98" fmla="*/ 761 w 940"/>
                  <a:gd name="T99" fmla="*/ 519 h 1861"/>
                  <a:gd name="T100" fmla="*/ 591 w 940"/>
                  <a:gd name="T101" fmla="*/ 380 h 1861"/>
                  <a:gd name="T102" fmla="*/ 325 w 940"/>
                  <a:gd name="T103" fmla="*/ 133 h 1861"/>
                  <a:gd name="T104" fmla="*/ 312 w 940"/>
                  <a:gd name="T105" fmla="*/ 19 h 1861"/>
                  <a:gd name="T106" fmla="*/ 267 w 940"/>
                  <a:gd name="T107" fmla="*/ 2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40" h="1861">
                    <a:moveTo>
                      <a:pt x="267" y="20"/>
                    </a:moveTo>
                    <a:cubicBezTo>
                      <a:pt x="260" y="50"/>
                      <a:pt x="271" y="149"/>
                      <a:pt x="280" y="209"/>
                    </a:cubicBezTo>
                    <a:cubicBezTo>
                      <a:pt x="289" y="269"/>
                      <a:pt x="321" y="343"/>
                      <a:pt x="324" y="381"/>
                    </a:cubicBezTo>
                    <a:cubicBezTo>
                      <a:pt x="327" y="419"/>
                      <a:pt x="333" y="391"/>
                      <a:pt x="299" y="438"/>
                    </a:cubicBezTo>
                    <a:cubicBezTo>
                      <a:pt x="265" y="485"/>
                      <a:pt x="164" y="577"/>
                      <a:pt x="122" y="666"/>
                    </a:cubicBezTo>
                    <a:cubicBezTo>
                      <a:pt x="80" y="755"/>
                      <a:pt x="51" y="944"/>
                      <a:pt x="46" y="970"/>
                    </a:cubicBezTo>
                    <a:cubicBezTo>
                      <a:pt x="41" y="996"/>
                      <a:pt x="74" y="869"/>
                      <a:pt x="90" y="824"/>
                    </a:cubicBezTo>
                    <a:cubicBezTo>
                      <a:pt x="106" y="779"/>
                      <a:pt x="101" y="755"/>
                      <a:pt x="141" y="697"/>
                    </a:cubicBezTo>
                    <a:cubicBezTo>
                      <a:pt x="181" y="639"/>
                      <a:pt x="288" y="492"/>
                      <a:pt x="331" y="475"/>
                    </a:cubicBezTo>
                    <a:cubicBezTo>
                      <a:pt x="374" y="458"/>
                      <a:pt x="374" y="548"/>
                      <a:pt x="400" y="596"/>
                    </a:cubicBezTo>
                    <a:cubicBezTo>
                      <a:pt x="426" y="644"/>
                      <a:pt x="471" y="713"/>
                      <a:pt x="489" y="761"/>
                    </a:cubicBezTo>
                    <a:cubicBezTo>
                      <a:pt x="507" y="809"/>
                      <a:pt x="527" y="831"/>
                      <a:pt x="508" y="887"/>
                    </a:cubicBezTo>
                    <a:cubicBezTo>
                      <a:pt x="489" y="943"/>
                      <a:pt x="414" y="1013"/>
                      <a:pt x="375" y="1095"/>
                    </a:cubicBezTo>
                    <a:cubicBezTo>
                      <a:pt x="336" y="1177"/>
                      <a:pt x="334" y="1287"/>
                      <a:pt x="274" y="1381"/>
                    </a:cubicBezTo>
                    <a:cubicBezTo>
                      <a:pt x="214" y="1475"/>
                      <a:pt x="28" y="1636"/>
                      <a:pt x="14" y="1659"/>
                    </a:cubicBezTo>
                    <a:cubicBezTo>
                      <a:pt x="0" y="1682"/>
                      <a:pt x="139" y="1572"/>
                      <a:pt x="191" y="1520"/>
                    </a:cubicBezTo>
                    <a:cubicBezTo>
                      <a:pt x="243" y="1468"/>
                      <a:pt x="291" y="1415"/>
                      <a:pt x="324" y="1349"/>
                    </a:cubicBezTo>
                    <a:cubicBezTo>
                      <a:pt x="357" y="1283"/>
                      <a:pt x="352" y="1193"/>
                      <a:pt x="388" y="1121"/>
                    </a:cubicBezTo>
                    <a:cubicBezTo>
                      <a:pt x="424" y="1049"/>
                      <a:pt x="504" y="917"/>
                      <a:pt x="539" y="919"/>
                    </a:cubicBezTo>
                    <a:cubicBezTo>
                      <a:pt x="574" y="921"/>
                      <a:pt x="581" y="1042"/>
                      <a:pt x="596" y="1134"/>
                    </a:cubicBezTo>
                    <a:cubicBezTo>
                      <a:pt x="611" y="1226"/>
                      <a:pt x="641" y="1375"/>
                      <a:pt x="628" y="1470"/>
                    </a:cubicBezTo>
                    <a:cubicBezTo>
                      <a:pt x="615" y="1565"/>
                      <a:pt x="527" y="1679"/>
                      <a:pt x="520" y="1704"/>
                    </a:cubicBezTo>
                    <a:cubicBezTo>
                      <a:pt x="513" y="1729"/>
                      <a:pt x="561" y="1663"/>
                      <a:pt x="584" y="1621"/>
                    </a:cubicBezTo>
                    <a:cubicBezTo>
                      <a:pt x="607" y="1579"/>
                      <a:pt x="651" y="1524"/>
                      <a:pt x="660" y="1451"/>
                    </a:cubicBezTo>
                    <a:cubicBezTo>
                      <a:pt x="669" y="1378"/>
                      <a:pt x="616" y="1207"/>
                      <a:pt x="641" y="1185"/>
                    </a:cubicBezTo>
                    <a:cubicBezTo>
                      <a:pt x="666" y="1163"/>
                      <a:pt x="774" y="1261"/>
                      <a:pt x="812" y="1318"/>
                    </a:cubicBezTo>
                    <a:cubicBezTo>
                      <a:pt x="850" y="1375"/>
                      <a:pt x="867" y="1441"/>
                      <a:pt x="869" y="1527"/>
                    </a:cubicBezTo>
                    <a:cubicBezTo>
                      <a:pt x="871" y="1613"/>
                      <a:pt x="826" y="1811"/>
                      <a:pt x="825" y="1836"/>
                    </a:cubicBezTo>
                    <a:cubicBezTo>
                      <a:pt x="824" y="1861"/>
                      <a:pt x="853" y="1746"/>
                      <a:pt x="863" y="1678"/>
                    </a:cubicBezTo>
                    <a:cubicBezTo>
                      <a:pt x="873" y="1610"/>
                      <a:pt x="904" y="1501"/>
                      <a:pt x="888" y="1425"/>
                    </a:cubicBezTo>
                    <a:cubicBezTo>
                      <a:pt x="872" y="1349"/>
                      <a:pt x="807" y="1272"/>
                      <a:pt x="768" y="1222"/>
                    </a:cubicBezTo>
                    <a:cubicBezTo>
                      <a:pt x="729" y="1172"/>
                      <a:pt x="684" y="1178"/>
                      <a:pt x="654" y="1127"/>
                    </a:cubicBezTo>
                    <a:cubicBezTo>
                      <a:pt x="624" y="1076"/>
                      <a:pt x="617" y="988"/>
                      <a:pt x="590" y="913"/>
                    </a:cubicBezTo>
                    <a:cubicBezTo>
                      <a:pt x="563" y="838"/>
                      <a:pt x="484" y="702"/>
                      <a:pt x="495" y="678"/>
                    </a:cubicBezTo>
                    <a:cubicBezTo>
                      <a:pt x="506" y="654"/>
                      <a:pt x="612" y="711"/>
                      <a:pt x="654" y="766"/>
                    </a:cubicBezTo>
                    <a:cubicBezTo>
                      <a:pt x="696" y="821"/>
                      <a:pt x="705" y="928"/>
                      <a:pt x="749" y="1007"/>
                    </a:cubicBezTo>
                    <a:cubicBezTo>
                      <a:pt x="793" y="1086"/>
                      <a:pt x="900" y="1217"/>
                      <a:pt x="920" y="1241"/>
                    </a:cubicBezTo>
                    <a:cubicBezTo>
                      <a:pt x="940" y="1265"/>
                      <a:pt x="893" y="1191"/>
                      <a:pt x="869" y="1152"/>
                    </a:cubicBezTo>
                    <a:cubicBezTo>
                      <a:pt x="845" y="1113"/>
                      <a:pt x="809" y="1077"/>
                      <a:pt x="774" y="1007"/>
                    </a:cubicBezTo>
                    <a:cubicBezTo>
                      <a:pt x="739" y="937"/>
                      <a:pt x="691" y="789"/>
                      <a:pt x="660" y="734"/>
                    </a:cubicBezTo>
                    <a:cubicBezTo>
                      <a:pt x="629" y="679"/>
                      <a:pt x="625" y="703"/>
                      <a:pt x="590" y="678"/>
                    </a:cubicBezTo>
                    <a:cubicBezTo>
                      <a:pt x="555" y="653"/>
                      <a:pt x="490" y="639"/>
                      <a:pt x="451" y="583"/>
                    </a:cubicBezTo>
                    <a:cubicBezTo>
                      <a:pt x="412" y="527"/>
                      <a:pt x="376" y="402"/>
                      <a:pt x="356" y="342"/>
                    </a:cubicBezTo>
                    <a:cubicBezTo>
                      <a:pt x="336" y="282"/>
                      <a:pt x="318" y="230"/>
                      <a:pt x="331" y="222"/>
                    </a:cubicBezTo>
                    <a:cubicBezTo>
                      <a:pt x="344" y="214"/>
                      <a:pt x="393" y="259"/>
                      <a:pt x="432" y="291"/>
                    </a:cubicBezTo>
                    <a:cubicBezTo>
                      <a:pt x="471" y="323"/>
                      <a:pt x="512" y="368"/>
                      <a:pt x="565" y="412"/>
                    </a:cubicBezTo>
                    <a:cubicBezTo>
                      <a:pt x="618" y="456"/>
                      <a:pt x="692" y="493"/>
                      <a:pt x="749" y="557"/>
                    </a:cubicBezTo>
                    <a:cubicBezTo>
                      <a:pt x="806" y="621"/>
                      <a:pt x="891" y="782"/>
                      <a:pt x="907" y="799"/>
                    </a:cubicBezTo>
                    <a:cubicBezTo>
                      <a:pt x="923" y="816"/>
                      <a:pt x="868" y="706"/>
                      <a:pt x="844" y="659"/>
                    </a:cubicBezTo>
                    <a:cubicBezTo>
                      <a:pt x="820" y="612"/>
                      <a:pt x="803" y="565"/>
                      <a:pt x="761" y="519"/>
                    </a:cubicBezTo>
                    <a:cubicBezTo>
                      <a:pt x="719" y="473"/>
                      <a:pt x="664" y="444"/>
                      <a:pt x="591" y="380"/>
                    </a:cubicBezTo>
                    <a:cubicBezTo>
                      <a:pt x="518" y="316"/>
                      <a:pt x="371" y="193"/>
                      <a:pt x="325" y="133"/>
                    </a:cubicBezTo>
                    <a:cubicBezTo>
                      <a:pt x="279" y="73"/>
                      <a:pt x="322" y="38"/>
                      <a:pt x="312" y="19"/>
                    </a:cubicBezTo>
                    <a:cubicBezTo>
                      <a:pt x="302" y="0"/>
                      <a:pt x="276" y="20"/>
                      <a:pt x="267" y="20"/>
                    </a:cubicBezTo>
                    <a:close/>
                  </a:path>
                </a:pathLst>
              </a:custGeom>
              <a:solidFill>
                <a:srgbClr val="CC33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cxnSp>
          <p:nvCxnSpPr>
            <p:cNvPr id="143" name="直接箭头连接符 142"/>
            <p:cNvCxnSpPr>
              <a:cxnSpLocks/>
            </p:cNvCxnSpPr>
            <p:nvPr/>
          </p:nvCxnSpPr>
          <p:spPr>
            <a:xfrm>
              <a:off x="2988961" y="17478120"/>
              <a:ext cx="441561" cy="46309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6" name="直接箭头连接符 145"/>
            <p:cNvCxnSpPr>
              <a:cxnSpLocks/>
            </p:cNvCxnSpPr>
            <p:nvPr/>
          </p:nvCxnSpPr>
          <p:spPr>
            <a:xfrm flipH="1">
              <a:off x="1715660" y="17546563"/>
              <a:ext cx="425476" cy="43203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237" name="组合 236"/>
            <p:cNvGrpSpPr/>
            <p:nvPr/>
          </p:nvGrpSpPr>
          <p:grpSpPr>
            <a:xfrm>
              <a:off x="1209892" y="18146074"/>
              <a:ext cx="1053901" cy="179935"/>
              <a:chOff x="2610534" y="17015368"/>
              <a:chExt cx="1266652" cy="209569"/>
            </a:xfrm>
          </p:grpSpPr>
          <p:pic>
            <p:nvPicPr>
              <p:cNvPr id="234" name="图片 233"/>
              <p:cNvPicPr>
                <a:picLocks noChangeAspect="1"/>
              </p:cNvPicPr>
              <p:nvPr/>
            </p:nvPicPr>
            <p:blipFill>
              <a:blip r:embed="rId19"/>
              <a:stretch>
                <a:fillRect/>
              </a:stretch>
            </p:blipFill>
            <p:spPr>
              <a:xfrm rot="5400000">
                <a:off x="3073106" y="16552796"/>
                <a:ext cx="45721" cy="970866"/>
              </a:xfrm>
              <a:prstGeom prst="rect">
                <a:avLst/>
              </a:prstGeom>
            </p:spPr>
          </p:pic>
          <p:pic>
            <p:nvPicPr>
              <p:cNvPr id="235" name="图片 234"/>
              <p:cNvPicPr>
                <a:picLocks noChangeAspect="1"/>
              </p:cNvPicPr>
              <p:nvPr/>
            </p:nvPicPr>
            <p:blipFill>
              <a:blip r:embed="rId20"/>
              <a:stretch>
                <a:fillRect/>
              </a:stretch>
            </p:blipFill>
            <p:spPr>
              <a:xfrm rot="5400000">
                <a:off x="3228437" y="16615626"/>
                <a:ext cx="53808" cy="1008574"/>
              </a:xfrm>
              <a:prstGeom prst="rect">
                <a:avLst/>
              </a:prstGeom>
            </p:spPr>
          </p:pic>
          <p:pic>
            <p:nvPicPr>
              <p:cNvPr id="236" name="图片 235"/>
              <p:cNvPicPr>
                <a:picLocks noChangeAspect="1"/>
              </p:cNvPicPr>
              <p:nvPr/>
            </p:nvPicPr>
            <p:blipFill>
              <a:blip r:embed="rId21"/>
              <a:stretch>
                <a:fillRect/>
              </a:stretch>
            </p:blipFill>
            <p:spPr>
              <a:xfrm rot="5400000">
                <a:off x="3323730" y="16671480"/>
                <a:ext cx="67526" cy="1039387"/>
              </a:xfrm>
              <a:prstGeom prst="rect">
                <a:avLst/>
              </a:prstGeom>
            </p:spPr>
          </p:pic>
        </p:grpSp>
        <p:pic>
          <p:nvPicPr>
            <p:cNvPr id="44" name="图片 43"/>
            <p:cNvPicPr>
              <a:picLocks noChangeAspect="1"/>
            </p:cNvPicPr>
            <p:nvPr/>
          </p:nvPicPr>
          <p:blipFill>
            <a:blip r:embed="rId22"/>
            <a:stretch>
              <a:fillRect/>
            </a:stretch>
          </p:blipFill>
          <p:spPr>
            <a:xfrm>
              <a:off x="3063024" y="18063491"/>
              <a:ext cx="693192" cy="423794"/>
            </a:xfrm>
            <a:prstGeom prst="rect">
              <a:avLst/>
            </a:prstGeom>
          </p:spPr>
        </p:pic>
        <p:grpSp>
          <p:nvGrpSpPr>
            <p:cNvPr id="54" name="组合 53"/>
            <p:cNvGrpSpPr/>
            <p:nvPr/>
          </p:nvGrpSpPr>
          <p:grpSpPr>
            <a:xfrm>
              <a:off x="1052244" y="18557632"/>
              <a:ext cx="1387409" cy="1257628"/>
              <a:chOff x="1317764" y="16979900"/>
              <a:chExt cx="1303667" cy="1233359"/>
            </a:xfrm>
          </p:grpSpPr>
          <p:cxnSp>
            <p:nvCxnSpPr>
              <p:cNvPr id="7" name="直接连接符 6"/>
              <p:cNvCxnSpPr>
                <a:cxnSpLocks/>
              </p:cNvCxnSpPr>
              <p:nvPr/>
            </p:nvCxnSpPr>
            <p:spPr>
              <a:xfrm flipH="1">
                <a:off x="1684065" y="16979900"/>
                <a:ext cx="1" cy="816099"/>
              </a:xfrm>
              <a:prstGeom prst="line">
                <a:avLst/>
              </a:prstGeom>
              <a:ln w="9525">
                <a:solidFill>
                  <a:schemeClr val="tx1"/>
                </a:solidFill>
                <a:headEnd type="triangle" w="sm" len="sm"/>
              </a:ln>
            </p:spPr>
            <p:style>
              <a:lnRef idx="2">
                <a:schemeClr val="accent1"/>
              </a:lnRef>
              <a:fillRef idx="0">
                <a:schemeClr val="accent1"/>
              </a:fillRef>
              <a:effectRef idx="1">
                <a:schemeClr val="accent1"/>
              </a:effectRef>
              <a:fontRef idx="minor">
                <a:schemeClr val="tx1"/>
              </a:fontRef>
            </p:style>
          </p:cxnSp>
          <p:cxnSp>
            <p:nvCxnSpPr>
              <p:cNvPr id="239" name="直接连接符 238"/>
              <p:cNvCxnSpPr>
                <a:cxnSpLocks/>
              </p:cNvCxnSpPr>
              <p:nvPr/>
            </p:nvCxnSpPr>
            <p:spPr>
              <a:xfrm flipH="1">
                <a:off x="1684065" y="17786924"/>
                <a:ext cx="873020" cy="9075"/>
              </a:xfrm>
              <a:prstGeom prst="line">
                <a:avLst/>
              </a:prstGeom>
              <a:ln w="9525">
                <a:solidFill>
                  <a:schemeClr val="tx1"/>
                </a:solidFill>
                <a:headEnd type="triangle" w="sm" len="sm"/>
              </a:ln>
            </p:spPr>
            <p:style>
              <a:lnRef idx="2">
                <a:schemeClr val="accent1"/>
              </a:lnRef>
              <a:fillRef idx="0">
                <a:schemeClr val="accent1"/>
              </a:fillRef>
              <a:effectRef idx="1">
                <a:schemeClr val="accent1"/>
              </a:effectRef>
              <a:fontRef idx="minor">
                <a:schemeClr val="tx1"/>
              </a:fontRef>
            </p:style>
          </p:cxnSp>
          <p:sp>
            <p:nvSpPr>
              <p:cNvPr id="19" name="流程图: 接点 18"/>
              <p:cNvSpPr/>
              <p:nvPr/>
            </p:nvSpPr>
            <p:spPr>
              <a:xfrm flipV="1">
                <a:off x="1567751" y="17444202"/>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41" name="流程图: 接点 240"/>
              <p:cNvSpPr/>
              <p:nvPr/>
            </p:nvSpPr>
            <p:spPr>
              <a:xfrm flipV="1">
                <a:off x="1580198" y="17526134"/>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42" name="流程图: 接点 241"/>
              <p:cNvSpPr/>
              <p:nvPr/>
            </p:nvSpPr>
            <p:spPr>
              <a:xfrm flipV="1">
                <a:off x="1848805" y="17359704"/>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47" name="流程图: 接点 246"/>
              <p:cNvSpPr/>
              <p:nvPr/>
            </p:nvSpPr>
            <p:spPr>
              <a:xfrm flipV="1">
                <a:off x="1590610" y="17308243"/>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49" name="流程图: 接点 248"/>
              <p:cNvSpPr/>
              <p:nvPr/>
            </p:nvSpPr>
            <p:spPr>
              <a:xfrm flipV="1">
                <a:off x="2188870" y="17490876"/>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50" name="流程图: 接点 249"/>
              <p:cNvSpPr/>
              <p:nvPr/>
            </p:nvSpPr>
            <p:spPr>
              <a:xfrm flipV="1">
                <a:off x="2058402" y="17516288"/>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51" name="流程图: 接点 250"/>
              <p:cNvSpPr/>
              <p:nvPr/>
            </p:nvSpPr>
            <p:spPr>
              <a:xfrm flipV="1">
                <a:off x="1809444" y="17254717"/>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52" name="流程图: 接点 251"/>
              <p:cNvSpPr/>
              <p:nvPr/>
            </p:nvSpPr>
            <p:spPr>
              <a:xfrm flipV="1">
                <a:off x="2164262" y="17292621"/>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53" name="流程图: 接点 252"/>
              <p:cNvSpPr/>
              <p:nvPr/>
            </p:nvSpPr>
            <p:spPr>
              <a:xfrm flipV="1">
                <a:off x="1927804" y="17588297"/>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54" name="流程图: 接点 253"/>
              <p:cNvSpPr/>
              <p:nvPr/>
            </p:nvSpPr>
            <p:spPr>
              <a:xfrm flipV="1">
                <a:off x="2281146" y="17436372"/>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55" name="流程图: 接点 254"/>
              <p:cNvSpPr/>
              <p:nvPr/>
            </p:nvSpPr>
            <p:spPr>
              <a:xfrm flipV="1">
                <a:off x="2019324" y="17308429"/>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68" name="流程图: 接点 267"/>
              <p:cNvSpPr/>
              <p:nvPr/>
            </p:nvSpPr>
            <p:spPr>
              <a:xfrm flipV="1">
                <a:off x="2071679" y="17413701"/>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84" name="流程图: 接点 283"/>
              <p:cNvSpPr/>
              <p:nvPr/>
            </p:nvSpPr>
            <p:spPr>
              <a:xfrm flipV="1">
                <a:off x="2423312" y="17349021"/>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85" name="流程图: 接点 284"/>
              <p:cNvSpPr/>
              <p:nvPr/>
            </p:nvSpPr>
            <p:spPr>
              <a:xfrm flipV="1">
                <a:off x="1985110" y="17171671"/>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86" name="流程图: 接点 285"/>
              <p:cNvSpPr/>
              <p:nvPr/>
            </p:nvSpPr>
            <p:spPr>
              <a:xfrm flipV="1">
                <a:off x="1812391" y="17539148"/>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87" name="流程图: 接点 286"/>
              <p:cNvSpPr/>
              <p:nvPr/>
            </p:nvSpPr>
            <p:spPr>
              <a:xfrm flipV="1">
                <a:off x="1785891" y="17655976"/>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88" name="流程图: 接点 287"/>
              <p:cNvSpPr/>
              <p:nvPr/>
            </p:nvSpPr>
            <p:spPr>
              <a:xfrm flipV="1">
                <a:off x="1748681" y="17426314"/>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89" name="流程图: 接点 288"/>
              <p:cNvSpPr/>
              <p:nvPr/>
            </p:nvSpPr>
            <p:spPr>
              <a:xfrm flipV="1">
                <a:off x="1904944" y="17421342"/>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90" name="流程图: 接点 289"/>
              <p:cNvSpPr/>
              <p:nvPr/>
            </p:nvSpPr>
            <p:spPr>
              <a:xfrm flipV="1">
                <a:off x="2188870" y="17367982"/>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91" name="流程图: 接点 290"/>
              <p:cNvSpPr/>
              <p:nvPr/>
            </p:nvSpPr>
            <p:spPr>
              <a:xfrm flipV="1">
                <a:off x="2235427" y="17306212"/>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292" name="直接连接符 291"/>
              <p:cNvCxnSpPr>
                <a:cxnSpLocks/>
              </p:cNvCxnSpPr>
              <p:nvPr/>
            </p:nvCxnSpPr>
            <p:spPr>
              <a:xfrm flipV="1">
                <a:off x="1317764" y="17795999"/>
                <a:ext cx="366302" cy="417260"/>
              </a:xfrm>
              <a:prstGeom prst="line">
                <a:avLst/>
              </a:prstGeom>
              <a:ln w="9525">
                <a:solidFill>
                  <a:schemeClr val="tx1"/>
                </a:solidFill>
                <a:headEnd type="triangle" w="sm" len="sm"/>
              </a:ln>
            </p:spPr>
            <p:style>
              <a:lnRef idx="2">
                <a:schemeClr val="accent1"/>
              </a:lnRef>
              <a:fillRef idx="0">
                <a:schemeClr val="accent1"/>
              </a:fillRef>
              <a:effectRef idx="1">
                <a:schemeClr val="accent1"/>
              </a:effectRef>
              <a:fontRef idx="minor">
                <a:schemeClr val="tx1"/>
              </a:fontRef>
            </p:style>
          </p:cxnSp>
          <p:sp>
            <p:nvSpPr>
              <p:cNvPr id="299" name="流程图: 接点 298"/>
              <p:cNvSpPr/>
              <p:nvPr/>
            </p:nvSpPr>
            <p:spPr>
              <a:xfrm flipV="1">
                <a:off x="2398337" y="17470569"/>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00" name="流程图: 接点 299"/>
              <p:cNvSpPr/>
              <p:nvPr/>
            </p:nvSpPr>
            <p:spPr>
              <a:xfrm flipV="1">
                <a:off x="2121523" y="17609499"/>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01" name="流程图: 接点 300"/>
              <p:cNvSpPr/>
              <p:nvPr/>
            </p:nvSpPr>
            <p:spPr>
              <a:xfrm flipV="1">
                <a:off x="2139288" y="17171670"/>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02" name="流程图: 接点 301"/>
              <p:cNvSpPr/>
              <p:nvPr/>
            </p:nvSpPr>
            <p:spPr>
              <a:xfrm flipV="1">
                <a:off x="2250549" y="17520348"/>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03" name="流程图: 接点 302"/>
              <p:cNvSpPr/>
              <p:nvPr/>
            </p:nvSpPr>
            <p:spPr>
              <a:xfrm flipV="1">
                <a:off x="2307465" y="17243503"/>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92" name="流程图: 接点 391"/>
              <p:cNvSpPr/>
              <p:nvPr/>
            </p:nvSpPr>
            <p:spPr>
              <a:xfrm flipV="1">
                <a:off x="2575712" y="17501421"/>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99" name="流程图: 接点 398"/>
              <p:cNvSpPr/>
              <p:nvPr/>
            </p:nvSpPr>
            <p:spPr>
              <a:xfrm flipV="1">
                <a:off x="1927804" y="17266362"/>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00" name="流程图: 接点 399"/>
              <p:cNvSpPr/>
              <p:nvPr/>
            </p:nvSpPr>
            <p:spPr>
              <a:xfrm flipV="1">
                <a:off x="2375477" y="17571853"/>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01" name="流程图: 接点 400"/>
              <p:cNvSpPr/>
              <p:nvPr/>
            </p:nvSpPr>
            <p:spPr>
              <a:xfrm flipV="1">
                <a:off x="2502050" y="17447709"/>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02" name="流程图: 接点 401"/>
              <p:cNvSpPr/>
              <p:nvPr/>
            </p:nvSpPr>
            <p:spPr>
              <a:xfrm flipV="1">
                <a:off x="2477545" y="17566827"/>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1570238" y="17652736"/>
                <a:ext cx="220878" cy="230327"/>
              </a:xfrm>
              <a:prstGeom prst="rect">
                <a:avLst/>
              </a:prstGeom>
              <a:noFill/>
            </p:spPr>
            <p:txBody>
              <a:bodyPr wrap="square" rtlCol="0">
                <a:spAutoFit/>
              </a:bodyPr>
              <a:lstStyle/>
              <a:p>
                <a:r>
                  <a:rPr lang="en-US" altLang="zh-CN" sz="1000" dirty="0">
                    <a:latin typeface="Arial" panose="020B0604020202020204" pitchFamily="34" charset="0"/>
                    <a:cs typeface="Arial" panose="020B0604020202020204" pitchFamily="34" charset="0"/>
                  </a:rPr>
                  <a:t>O</a:t>
                </a:r>
                <a:endParaRPr lang="zh-CN" altLang="en-US" sz="1000" dirty="0">
                  <a:latin typeface="Arial" panose="020B0604020202020204" pitchFamily="34" charset="0"/>
                  <a:cs typeface="Arial" panose="020B0604020202020204" pitchFamily="34" charset="0"/>
                </a:endParaRPr>
              </a:p>
            </p:txBody>
          </p:sp>
        </p:grpSp>
        <p:grpSp>
          <p:nvGrpSpPr>
            <p:cNvPr id="52" name="组合 51"/>
            <p:cNvGrpSpPr/>
            <p:nvPr/>
          </p:nvGrpSpPr>
          <p:grpSpPr>
            <a:xfrm>
              <a:off x="2940443" y="18564907"/>
              <a:ext cx="1132617" cy="1230784"/>
              <a:chOff x="1894524" y="18020223"/>
              <a:chExt cx="1132617" cy="1230784"/>
            </a:xfrm>
          </p:grpSpPr>
          <p:cxnSp>
            <p:nvCxnSpPr>
              <p:cNvPr id="305" name="直接连接符 304"/>
              <p:cNvCxnSpPr>
                <a:cxnSpLocks/>
              </p:cNvCxnSpPr>
              <p:nvPr/>
            </p:nvCxnSpPr>
            <p:spPr>
              <a:xfrm>
                <a:off x="2167242" y="18020223"/>
                <a:ext cx="17765" cy="830515"/>
              </a:xfrm>
              <a:prstGeom prst="line">
                <a:avLst/>
              </a:prstGeom>
              <a:ln w="9525">
                <a:solidFill>
                  <a:schemeClr val="tx1"/>
                </a:solidFill>
                <a:headEnd type="triangle" w="sm" len="sm"/>
              </a:ln>
            </p:spPr>
            <p:style>
              <a:lnRef idx="2">
                <a:schemeClr val="accent1"/>
              </a:lnRef>
              <a:fillRef idx="0">
                <a:schemeClr val="accent1"/>
              </a:fillRef>
              <a:effectRef idx="1">
                <a:schemeClr val="accent1"/>
              </a:effectRef>
              <a:fontRef idx="minor">
                <a:schemeClr val="tx1"/>
              </a:fontRef>
            </p:style>
          </p:cxnSp>
          <p:cxnSp>
            <p:nvCxnSpPr>
              <p:cNvPr id="306" name="直接连接符 305"/>
              <p:cNvCxnSpPr>
                <a:cxnSpLocks/>
              </p:cNvCxnSpPr>
              <p:nvPr/>
            </p:nvCxnSpPr>
            <p:spPr>
              <a:xfrm flipH="1">
                <a:off x="2185007" y="18850738"/>
                <a:ext cx="842134" cy="0"/>
              </a:xfrm>
              <a:prstGeom prst="line">
                <a:avLst/>
              </a:prstGeom>
              <a:ln w="9525">
                <a:solidFill>
                  <a:schemeClr val="tx1"/>
                </a:solidFill>
                <a:headEnd type="triangle" w="sm" len="sm"/>
              </a:ln>
            </p:spPr>
            <p:style>
              <a:lnRef idx="2">
                <a:schemeClr val="accent1"/>
              </a:lnRef>
              <a:fillRef idx="0">
                <a:schemeClr val="accent1"/>
              </a:fillRef>
              <a:effectRef idx="1">
                <a:schemeClr val="accent1"/>
              </a:effectRef>
              <a:fontRef idx="minor">
                <a:schemeClr val="tx1"/>
              </a:fontRef>
            </p:style>
          </p:cxnSp>
          <p:cxnSp>
            <p:nvCxnSpPr>
              <p:cNvPr id="307" name="直接连接符 306"/>
              <p:cNvCxnSpPr>
                <a:cxnSpLocks/>
              </p:cNvCxnSpPr>
              <p:nvPr/>
            </p:nvCxnSpPr>
            <p:spPr>
              <a:xfrm flipV="1">
                <a:off x="1894524" y="18850738"/>
                <a:ext cx="290484" cy="400269"/>
              </a:xfrm>
              <a:prstGeom prst="line">
                <a:avLst/>
              </a:prstGeom>
              <a:ln w="9525">
                <a:solidFill>
                  <a:schemeClr val="tx1"/>
                </a:solidFill>
                <a:headEnd type="triangle" w="sm" len="sm"/>
              </a:ln>
            </p:spPr>
            <p:style>
              <a:lnRef idx="2">
                <a:schemeClr val="accent1"/>
              </a:lnRef>
              <a:fillRef idx="0">
                <a:schemeClr val="accent1"/>
              </a:fillRef>
              <a:effectRef idx="1">
                <a:schemeClr val="accent1"/>
              </a:effectRef>
              <a:fontRef idx="minor">
                <a:schemeClr val="tx1"/>
              </a:fontRef>
            </p:style>
          </p:cxnSp>
          <p:sp>
            <p:nvSpPr>
              <p:cNvPr id="37" name="矩形 36"/>
              <p:cNvSpPr/>
              <p:nvPr/>
            </p:nvSpPr>
            <p:spPr>
              <a:xfrm>
                <a:off x="2423312" y="18273467"/>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10" name="矩形 309"/>
              <p:cNvSpPr/>
              <p:nvPr/>
            </p:nvSpPr>
            <p:spPr>
              <a:xfrm>
                <a:off x="2530416" y="18386748"/>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11" name="矩形 310"/>
              <p:cNvSpPr/>
              <p:nvPr/>
            </p:nvSpPr>
            <p:spPr>
              <a:xfrm>
                <a:off x="2250549" y="18235227"/>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12" name="矩形 311"/>
              <p:cNvSpPr/>
              <p:nvPr/>
            </p:nvSpPr>
            <p:spPr>
              <a:xfrm>
                <a:off x="2314444" y="18540113"/>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13" name="矩形 312"/>
              <p:cNvSpPr/>
              <p:nvPr/>
            </p:nvSpPr>
            <p:spPr>
              <a:xfrm>
                <a:off x="2291195" y="18346053"/>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14" name="矩形 313"/>
              <p:cNvSpPr/>
              <p:nvPr/>
            </p:nvSpPr>
            <p:spPr>
              <a:xfrm>
                <a:off x="2549975" y="18546741"/>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15" name="矩形 314"/>
              <p:cNvSpPr/>
              <p:nvPr/>
            </p:nvSpPr>
            <p:spPr>
              <a:xfrm>
                <a:off x="2360163" y="18642375"/>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16" name="矩形 315"/>
              <p:cNvSpPr/>
              <p:nvPr/>
            </p:nvSpPr>
            <p:spPr>
              <a:xfrm>
                <a:off x="2042183" y="18495506"/>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17" name="矩形 316"/>
              <p:cNvSpPr/>
              <p:nvPr/>
            </p:nvSpPr>
            <p:spPr>
              <a:xfrm>
                <a:off x="2098663" y="18348666"/>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18" name="矩形 317"/>
              <p:cNvSpPr/>
              <p:nvPr/>
            </p:nvSpPr>
            <p:spPr>
              <a:xfrm>
                <a:off x="2413242" y="18865943"/>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19" name="矩形 318"/>
              <p:cNvSpPr/>
              <p:nvPr/>
            </p:nvSpPr>
            <p:spPr>
              <a:xfrm>
                <a:off x="2284614" y="18927907"/>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63" name="矩形 362"/>
              <p:cNvSpPr/>
              <p:nvPr/>
            </p:nvSpPr>
            <p:spPr>
              <a:xfrm>
                <a:off x="2488003" y="18720608"/>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64" name="矩形 363"/>
              <p:cNvSpPr/>
              <p:nvPr/>
            </p:nvSpPr>
            <p:spPr>
              <a:xfrm>
                <a:off x="2124972" y="18648633"/>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65" name="矩形 364"/>
              <p:cNvSpPr/>
              <p:nvPr/>
            </p:nvSpPr>
            <p:spPr>
              <a:xfrm>
                <a:off x="2304005" y="18762686"/>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66" name="矩形 365"/>
              <p:cNvSpPr/>
              <p:nvPr/>
            </p:nvSpPr>
            <p:spPr>
              <a:xfrm>
                <a:off x="2404233" y="18160315"/>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69" name="矩形 368"/>
              <p:cNvSpPr/>
              <p:nvPr/>
            </p:nvSpPr>
            <p:spPr>
              <a:xfrm>
                <a:off x="2442977" y="18470995"/>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04" name="文本框 403"/>
              <p:cNvSpPr txBox="1"/>
              <p:nvPr/>
            </p:nvSpPr>
            <p:spPr>
              <a:xfrm>
                <a:off x="2069747" y="18748034"/>
                <a:ext cx="220878" cy="234860"/>
              </a:xfrm>
              <a:prstGeom prst="rect">
                <a:avLst/>
              </a:prstGeom>
              <a:noFill/>
            </p:spPr>
            <p:txBody>
              <a:bodyPr wrap="square" rtlCol="0">
                <a:spAutoFit/>
              </a:bodyPr>
              <a:lstStyle/>
              <a:p>
                <a:r>
                  <a:rPr lang="en-US" altLang="zh-CN" sz="1000" dirty="0">
                    <a:latin typeface="Arial" panose="020B0604020202020204" pitchFamily="34" charset="0"/>
                    <a:cs typeface="Arial" panose="020B0604020202020204" pitchFamily="34" charset="0"/>
                  </a:rPr>
                  <a:t>O</a:t>
                </a:r>
                <a:endParaRPr lang="zh-CN" altLang="en-US" sz="1000" dirty="0">
                  <a:latin typeface="Arial" panose="020B0604020202020204" pitchFamily="34" charset="0"/>
                  <a:cs typeface="Arial" panose="020B0604020202020204" pitchFamily="34" charset="0"/>
                </a:endParaRPr>
              </a:p>
            </p:txBody>
          </p:sp>
          <p:sp>
            <p:nvSpPr>
              <p:cNvPr id="405" name="矩形 404"/>
              <p:cNvSpPr/>
              <p:nvPr/>
            </p:nvSpPr>
            <p:spPr>
              <a:xfrm>
                <a:off x="2238895" y="18475762"/>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cxnSp>
          <p:nvCxnSpPr>
            <p:cNvPr id="407" name="直接箭头连接符 406"/>
            <p:cNvCxnSpPr>
              <a:cxnSpLocks/>
            </p:cNvCxnSpPr>
            <p:nvPr/>
          </p:nvCxnSpPr>
          <p:spPr>
            <a:xfrm>
              <a:off x="1823198" y="20126627"/>
              <a:ext cx="0" cy="182250"/>
            </a:xfrm>
            <a:prstGeom prst="straightConnector1">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408" name="直接箭头连接符 407"/>
            <p:cNvCxnSpPr>
              <a:cxnSpLocks/>
            </p:cNvCxnSpPr>
            <p:nvPr/>
          </p:nvCxnSpPr>
          <p:spPr>
            <a:xfrm flipH="1">
              <a:off x="3390304" y="20126627"/>
              <a:ext cx="1011" cy="182250"/>
            </a:xfrm>
            <a:prstGeom prst="straightConnector1">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409" name="直接箭头连接符 408"/>
            <p:cNvCxnSpPr>
              <a:cxnSpLocks/>
            </p:cNvCxnSpPr>
            <p:nvPr/>
          </p:nvCxnSpPr>
          <p:spPr>
            <a:xfrm flipV="1">
              <a:off x="1812570" y="20297828"/>
              <a:ext cx="1582496" cy="9768"/>
            </a:xfrm>
            <a:prstGeom prst="straightConnector1">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410" name="直接箭头连接符 409"/>
            <p:cNvCxnSpPr>
              <a:cxnSpLocks/>
            </p:cNvCxnSpPr>
            <p:nvPr/>
          </p:nvCxnSpPr>
          <p:spPr>
            <a:xfrm flipH="1">
              <a:off x="2623839" y="20317893"/>
              <a:ext cx="1633" cy="52725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0250" name="文本框 10249"/>
            <p:cNvSpPr txBox="1"/>
            <p:nvPr/>
          </p:nvSpPr>
          <p:spPr>
            <a:xfrm>
              <a:off x="1283648" y="19766968"/>
              <a:ext cx="1325091" cy="253057"/>
            </a:xfrm>
            <a:prstGeom prst="rect">
              <a:avLst/>
            </a:prstGeom>
            <a:noFill/>
          </p:spPr>
          <p:txBody>
            <a:bodyPr wrap="square" rtlCol="0">
              <a:spAutoFit/>
            </a:bodyPr>
            <a:lstStyle/>
            <a:p>
              <a:r>
                <a:rPr lang="en-US" altLang="zh-CN" sz="1600" dirty="0">
                  <a:latin typeface="Arial" panose="020B0604020202020204" pitchFamily="34" charset="0"/>
                  <a:cs typeface="Arial" panose="020B0604020202020204" pitchFamily="34" charset="0"/>
                </a:rPr>
                <a:t>Transcriptome data</a:t>
              </a:r>
              <a:endParaRPr lang="zh-CN" altLang="en-US" sz="1600" dirty="0">
                <a:latin typeface="Arial" panose="020B0604020202020204" pitchFamily="34" charset="0"/>
                <a:cs typeface="Arial" panose="020B0604020202020204" pitchFamily="34" charset="0"/>
              </a:endParaRPr>
            </a:p>
          </p:txBody>
        </p:sp>
        <p:sp>
          <p:nvSpPr>
            <p:cNvPr id="412" name="矩形 411"/>
            <p:cNvSpPr/>
            <p:nvPr/>
          </p:nvSpPr>
          <p:spPr>
            <a:xfrm>
              <a:off x="1403047" y="20377617"/>
              <a:ext cx="2510100" cy="310953"/>
            </a:xfrm>
            <a:prstGeom prst="rect">
              <a:avLst/>
            </a:prstGeom>
          </p:spPr>
          <p:txBody>
            <a:bodyPr wrap="square">
              <a:spAutoFit/>
            </a:bodyPr>
            <a:lstStyle/>
            <a:p>
              <a:pPr defTabSz="457175" eaLnBrk="1" fontAlgn="auto" hangingPunct="1">
                <a:lnSpc>
                  <a:spcPct val="150000"/>
                </a:lnSpc>
                <a:spcBef>
                  <a:spcPts val="0"/>
                </a:spcBef>
                <a:spcAft>
                  <a:spcPts val="0"/>
                </a:spcAft>
                <a:defRPr/>
              </a:pPr>
              <a:r>
                <a:rPr lang="en-US" altLang="zh-CN" sz="1600" kern="0" dirty="0">
                  <a:solidFill>
                    <a:prstClr val="black"/>
                  </a:solidFill>
                  <a:latin typeface="Arial" panose="020B0604020202020204" pitchFamily="34" charset="0"/>
                  <a:ea typeface="等线" panose="02010600030101010101" pitchFamily="2" charset="-122"/>
                  <a:cs typeface="Arial" panose="020B0604020202020204" pitchFamily="34" charset="0"/>
                </a:rPr>
                <a:t> Multiple co-inertia analysis</a:t>
              </a:r>
              <a:endParaRPr lang="zh-CN" altLang="en-US" sz="1600" kern="0" dirty="0">
                <a:solidFill>
                  <a:prstClr val="black"/>
                </a:solidFill>
                <a:latin typeface="Arial" panose="020B0604020202020204" pitchFamily="34" charset="0"/>
                <a:ea typeface="宋体" panose="02010600030101010101" pitchFamily="2" charset="-122"/>
                <a:cs typeface="Arial" panose="020B0604020202020204" pitchFamily="34" charset="0"/>
              </a:endParaRPr>
            </a:p>
          </p:txBody>
        </p:sp>
        <p:grpSp>
          <p:nvGrpSpPr>
            <p:cNvPr id="23" name="组合 22"/>
            <p:cNvGrpSpPr/>
            <p:nvPr/>
          </p:nvGrpSpPr>
          <p:grpSpPr>
            <a:xfrm>
              <a:off x="1392287" y="20907639"/>
              <a:ext cx="3051076" cy="1659814"/>
              <a:chOff x="1520240" y="20260599"/>
              <a:chExt cx="2647244" cy="1384765"/>
            </a:xfrm>
          </p:grpSpPr>
          <p:grpSp>
            <p:nvGrpSpPr>
              <p:cNvPr id="25" name="组合 24"/>
              <p:cNvGrpSpPr/>
              <p:nvPr/>
            </p:nvGrpSpPr>
            <p:grpSpPr>
              <a:xfrm>
                <a:off x="1919332" y="20260599"/>
                <a:ext cx="2248152" cy="1384765"/>
                <a:chOff x="1898405" y="18579320"/>
                <a:chExt cx="2248152" cy="1384765"/>
              </a:xfrm>
            </p:grpSpPr>
            <p:grpSp>
              <p:nvGrpSpPr>
                <p:cNvPr id="56" name="组合 55"/>
                <p:cNvGrpSpPr/>
                <p:nvPr/>
              </p:nvGrpSpPr>
              <p:grpSpPr>
                <a:xfrm>
                  <a:off x="1898405" y="18579320"/>
                  <a:ext cx="2248152" cy="1384765"/>
                  <a:chOff x="6166761" y="17553896"/>
                  <a:chExt cx="2248152" cy="1384765"/>
                </a:xfrm>
              </p:grpSpPr>
              <p:cxnSp>
                <p:nvCxnSpPr>
                  <p:cNvPr id="367" name="直接连接符 366"/>
                  <p:cNvCxnSpPr>
                    <a:cxnSpLocks/>
                  </p:cNvCxnSpPr>
                  <p:nvPr/>
                </p:nvCxnSpPr>
                <p:spPr>
                  <a:xfrm>
                    <a:off x="6838708" y="17694337"/>
                    <a:ext cx="10802" cy="1244324"/>
                  </a:xfrm>
                  <a:prstGeom prst="line">
                    <a:avLst/>
                  </a:prstGeom>
                  <a:ln w="9525">
                    <a:solidFill>
                      <a:schemeClr val="tx1"/>
                    </a:solidFill>
                    <a:headEnd type="triangle" w="sm" len="sm"/>
                  </a:ln>
                </p:spPr>
                <p:style>
                  <a:lnRef idx="2">
                    <a:schemeClr val="accent1"/>
                  </a:lnRef>
                  <a:fillRef idx="0">
                    <a:schemeClr val="accent1"/>
                  </a:fillRef>
                  <a:effectRef idx="1">
                    <a:schemeClr val="accent1"/>
                  </a:effectRef>
                  <a:fontRef idx="minor">
                    <a:schemeClr val="tx1"/>
                  </a:fontRef>
                </p:style>
              </p:cxnSp>
              <p:cxnSp>
                <p:nvCxnSpPr>
                  <p:cNvPr id="368" name="直接连接符 367"/>
                  <p:cNvCxnSpPr>
                    <a:cxnSpLocks/>
                  </p:cNvCxnSpPr>
                  <p:nvPr/>
                </p:nvCxnSpPr>
                <p:spPr>
                  <a:xfrm flipH="1">
                    <a:off x="6166761" y="18343375"/>
                    <a:ext cx="1493115" cy="1"/>
                  </a:xfrm>
                  <a:prstGeom prst="line">
                    <a:avLst/>
                  </a:prstGeom>
                  <a:ln w="9525">
                    <a:solidFill>
                      <a:schemeClr val="tx1"/>
                    </a:solidFill>
                    <a:headEnd type="triangle" w="sm" len="sm"/>
                  </a:ln>
                </p:spPr>
                <p:style>
                  <a:lnRef idx="2">
                    <a:schemeClr val="accent1"/>
                  </a:lnRef>
                  <a:fillRef idx="0">
                    <a:schemeClr val="accent1"/>
                  </a:fillRef>
                  <a:effectRef idx="1">
                    <a:schemeClr val="accent1"/>
                  </a:effectRef>
                  <a:fontRef idx="minor">
                    <a:schemeClr val="tx1"/>
                  </a:fontRef>
                </p:style>
              </p:cxnSp>
              <p:sp>
                <p:nvSpPr>
                  <p:cNvPr id="370" name="矩形 369"/>
                  <p:cNvSpPr/>
                  <p:nvPr/>
                </p:nvSpPr>
                <p:spPr>
                  <a:xfrm>
                    <a:off x="6799240" y="18523571"/>
                    <a:ext cx="66699" cy="56288"/>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71" name="矩形 370"/>
                  <p:cNvSpPr/>
                  <p:nvPr/>
                </p:nvSpPr>
                <p:spPr>
                  <a:xfrm>
                    <a:off x="6926034" y="18184257"/>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72" name="矩形 371"/>
                  <p:cNvSpPr/>
                  <p:nvPr/>
                </p:nvSpPr>
                <p:spPr>
                  <a:xfrm>
                    <a:off x="6751707" y="18220524"/>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73" name="矩形 372"/>
                  <p:cNvSpPr/>
                  <p:nvPr/>
                </p:nvSpPr>
                <p:spPr>
                  <a:xfrm>
                    <a:off x="6743776" y="18140406"/>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74" name="矩形 373"/>
                  <p:cNvSpPr/>
                  <p:nvPr/>
                </p:nvSpPr>
                <p:spPr>
                  <a:xfrm>
                    <a:off x="6964948" y="18378797"/>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75" name="矩形 374"/>
                  <p:cNvSpPr/>
                  <p:nvPr/>
                </p:nvSpPr>
                <p:spPr>
                  <a:xfrm>
                    <a:off x="6757302" y="18333078"/>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76" name="矩形 375"/>
                  <p:cNvSpPr/>
                  <p:nvPr/>
                </p:nvSpPr>
                <p:spPr>
                  <a:xfrm>
                    <a:off x="6838837" y="18363065"/>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77" name="矩形 376"/>
                  <p:cNvSpPr/>
                  <p:nvPr/>
                </p:nvSpPr>
                <p:spPr>
                  <a:xfrm>
                    <a:off x="6973746" y="18545989"/>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78" name="矩形 377"/>
                  <p:cNvSpPr/>
                  <p:nvPr/>
                </p:nvSpPr>
                <p:spPr>
                  <a:xfrm>
                    <a:off x="6693482" y="18496169"/>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79" name="矩形 378"/>
                  <p:cNvSpPr/>
                  <p:nvPr/>
                </p:nvSpPr>
                <p:spPr>
                  <a:xfrm>
                    <a:off x="6766635" y="18400811"/>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80" name="流程图: 接点 379"/>
                  <p:cNvSpPr/>
                  <p:nvPr/>
                </p:nvSpPr>
                <p:spPr>
                  <a:xfrm flipV="1">
                    <a:off x="6544091" y="18302947"/>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81" name="流程图: 接点 380"/>
                  <p:cNvSpPr/>
                  <p:nvPr/>
                </p:nvSpPr>
                <p:spPr>
                  <a:xfrm flipV="1">
                    <a:off x="7064994" y="18269566"/>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82" name="流程图: 接点 381"/>
                  <p:cNvSpPr/>
                  <p:nvPr/>
                </p:nvSpPr>
                <p:spPr>
                  <a:xfrm flipV="1">
                    <a:off x="6693206" y="18355038"/>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83" name="流程图: 接点 382"/>
                  <p:cNvSpPr/>
                  <p:nvPr/>
                </p:nvSpPr>
                <p:spPr>
                  <a:xfrm flipV="1">
                    <a:off x="6778355" y="18283113"/>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84" name="流程图: 接点 383"/>
                  <p:cNvSpPr/>
                  <p:nvPr/>
                </p:nvSpPr>
                <p:spPr>
                  <a:xfrm flipV="1">
                    <a:off x="6981961" y="18300334"/>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85" name="流程图: 接点 384"/>
                  <p:cNvSpPr/>
                  <p:nvPr/>
                </p:nvSpPr>
                <p:spPr>
                  <a:xfrm flipV="1">
                    <a:off x="7090510" y="18396689"/>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86" name="流程图: 接点 385"/>
                  <p:cNvSpPr/>
                  <p:nvPr/>
                </p:nvSpPr>
                <p:spPr>
                  <a:xfrm flipV="1">
                    <a:off x="6576465" y="18422679"/>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87" name="流程图: 接点 386"/>
                  <p:cNvSpPr/>
                  <p:nvPr/>
                </p:nvSpPr>
                <p:spPr>
                  <a:xfrm flipV="1">
                    <a:off x="6584883" y="18242234"/>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88" name="流程图: 接点 387"/>
                  <p:cNvSpPr/>
                  <p:nvPr/>
                </p:nvSpPr>
                <p:spPr>
                  <a:xfrm flipV="1">
                    <a:off x="6734443" y="18524384"/>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89" name="流程图: 接点 388"/>
                  <p:cNvSpPr/>
                  <p:nvPr/>
                </p:nvSpPr>
                <p:spPr>
                  <a:xfrm flipV="1">
                    <a:off x="6871798" y="18428052"/>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90" name="流程图: 接点 389"/>
                  <p:cNvSpPr/>
                  <p:nvPr/>
                </p:nvSpPr>
                <p:spPr>
                  <a:xfrm flipV="1">
                    <a:off x="7143703" y="18343254"/>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91" name="流程图: 接点 390"/>
                  <p:cNvSpPr/>
                  <p:nvPr/>
                </p:nvSpPr>
                <p:spPr>
                  <a:xfrm flipV="1">
                    <a:off x="6892942" y="18568529"/>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93" name="流程图: 接点 392"/>
                  <p:cNvSpPr/>
                  <p:nvPr/>
                </p:nvSpPr>
                <p:spPr>
                  <a:xfrm flipV="1">
                    <a:off x="6741176" y="18449706"/>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94" name="流程图: 接点 393"/>
                  <p:cNvSpPr/>
                  <p:nvPr/>
                </p:nvSpPr>
                <p:spPr>
                  <a:xfrm flipV="1">
                    <a:off x="6912740" y="18346053"/>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96" name="流程图: 接点 395"/>
                  <p:cNvSpPr/>
                  <p:nvPr/>
                </p:nvSpPr>
                <p:spPr>
                  <a:xfrm flipV="1">
                    <a:off x="6630602" y="18469460"/>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97" name="矩形 396"/>
                  <p:cNvSpPr/>
                  <p:nvPr/>
                </p:nvSpPr>
                <p:spPr>
                  <a:xfrm>
                    <a:off x="6932532" y="18661302"/>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98" name="流程图: 接点 397"/>
                  <p:cNvSpPr/>
                  <p:nvPr/>
                </p:nvSpPr>
                <p:spPr>
                  <a:xfrm flipV="1">
                    <a:off x="6642830" y="18276600"/>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6628834" y="17553896"/>
                    <a:ext cx="763665" cy="211123"/>
                  </a:xfrm>
                  <a:prstGeom prst="rect">
                    <a:avLst/>
                  </a:prstGeom>
                  <a:noFill/>
                </p:spPr>
                <p:txBody>
                  <a:bodyPr wrap="square" rtlCol="0">
                    <a:spAutoFit/>
                  </a:bodyPr>
                  <a:lstStyle/>
                  <a:p>
                    <a:r>
                      <a:rPr lang="en-US" altLang="zh-CN" sz="1600" dirty="0">
                        <a:latin typeface="Arial" panose="020B0604020202020204" pitchFamily="34" charset="0"/>
                        <a:cs typeface="Arial" panose="020B0604020202020204" pitchFamily="34" charset="0"/>
                      </a:rPr>
                      <a:t>PC2</a:t>
                    </a:r>
                    <a:endParaRPr lang="zh-CN" altLang="en-US" sz="1600" dirty="0">
                      <a:latin typeface="Arial" panose="020B0604020202020204" pitchFamily="34" charset="0"/>
                      <a:cs typeface="Arial" panose="020B0604020202020204" pitchFamily="34" charset="0"/>
                    </a:endParaRPr>
                  </a:p>
                </p:txBody>
              </p:sp>
              <p:sp>
                <p:nvSpPr>
                  <p:cNvPr id="406" name="文本框 405"/>
                  <p:cNvSpPr txBox="1"/>
                  <p:nvPr/>
                </p:nvSpPr>
                <p:spPr>
                  <a:xfrm>
                    <a:off x="7651248" y="18227517"/>
                    <a:ext cx="763665" cy="211123"/>
                  </a:xfrm>
                  <a:prstGeom prst="rect">
                    <a:avLst/>
                  </a:prstGeom>
                  <a:noFill/>
                </p:spPr>
                <p:txBody>
                  <a:bodyPr wrap="square" rtlCol="0">
                    <a:spAutoFit/>
                  </a:bodyPr>
                  <a:lstStyle/>
                  <a:p>
                    <a:r>
                      <a:rPr lang="en-US" altLang="zh-CN" sz="1600" dirty="0">
                        <a:latin typeface="Arial" panose="020B0604020202020204" pitchFamily="34" charset="0"/>
                        <a:cs typeface="Arial" panose="020B0604020202020204" pitchFamily="34" charset="0"/>
                      </a:rPr>
                      <a:t>PC1</a:t>
                    </a:r>
                    <a:endParaRPr lang="zh-CN" altLang="en-US" sz="1600" dirty="0">
                      <a:latin typeface="Arial" panose="020B0604020202020204" pitchFamily="34" charset="0"/>
                      <a:cs typeface="Arial" panose="020B0604020202020204" pitchFamily="34" charset="0"/>
                    </a:endParaRPr>
                  </a:p>
                </p:txBody>
              </p:sp>
            </p:grpSp>
            <p:sp>
              <p:nvSpPr>
                <p:cNvPr id="244" name="矩形 243"/>
                <p:cNvSpPr/>
                <p:nvPr/>
              </p:nvSpPr>
              <p:spPr>
                <a:xfrm>
                  <a:off x="2639101" y="18800216"/>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45" name="矩形 244"/>
                <p:cNvSpPr/>
                <p:nvPr/>
              </p:nvSpPr>
              <p:spPr>
                <a:xfrm>
                  <a:off x="3127725" y="19184407"/>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46" name="矩形 245"/>
                <p:cNvSpPr/>
                <p:nvPr/>
              </p:nvSpPr>
              <p:spPr>
                <a:xfrm>
                  <a:off x="1996756" y="19204551"/>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48" name="流程图: 接点 247"/>
                <p:cNvSpPr/>
                <p:nvPr/>
              </p:nvSpPr>
              <p:spPr>
                <a:xfrm flipV="1">
                  <a:off x="2762800" y="19388304"/>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56" name="流程图: 接点 255"/>
                <p:cNvSpPr/>
                <p:nvPr/>
              </p:nvSpPr>
              <p:spPr>
                <a:xfrm flipV="1">
                  <a:off x="2711069" y="19490273"/>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57" name="流程图: 接点 256"/>
                <p:cNvSpPr/>
                <p:nvPr/>
              </p:nvSpPr>
              <p:spPr>
                <a:xfrm flipV="1">
                  <a:off x="2884038" y="19011911"/>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
              <p:nvSpPr>
                <p:cNvPr id="258" name="流程图: 接点 257"/>
                <p:cNvSpPr/>
                <p:nvPr/>
              </p:nvSpPr>
              <p:spPr>
                <a:xfrm flipV="1">
                  <a:off x="2627542" y="19264915"/>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60" name="矩形 259"/>
                <p:cNvSpPr/>
                <p:nvPr/>
              </p:nvSpPr>
              <p:spPr>
                <a:xfrm>
                  <a:off x="2438667" y="19632186"/>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61" name="矩形 260"/>
                <p:cNvSpPr/>
                <p:nvPr/>
              </p:nvSpPr>
              <p:spPr>
                <a:xfrm>
                  <a:off x="2514658" y="19673376"/>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62" name="矩形 261"/>
                <p:cNvSpPr/>
                <p:nvPr/>
              </p:nvSpPr>
              <p:spPr>
                <a:xfrm>
                  <a:off x="2639101" y="19909788"/>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64" name="流程图: 接点 263"/>
                <p:cNvSpPr/>
                <p:nvPr/>
              </p:nvSpPr>
              <p:spPr>
                <a:xfrm flipV="1">
                  <a:off x="2324003" y="19374031"/>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65" name="流程图: 接点 264"/>
                <p:cNvSpPr/>
                <p:nvPr/>
              </p:nvSpPr>
              <p:spPr>
                <a:xfrm flipV="1">
                  <a:off x="1972831" y="19000073"/>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67" name="矩形 266"/>
                <p:cNvSpPr/>
                <p:nvPr/>
              </p:nvSpPr>
              <p:spPr>
                <a:xfrm>
                  <a:off x="2611396" y="19061080"/>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69" name="流程图: 接点 268"/>
                <p:cNvSpPr/>
                <p:nvPr/>
              </p:nvSpPr>
              <p:spPr>
                <a:xfrm flipV="1">
                  <a:off x="2549477" y="19215480"/>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70" name="流程图: 接点 269"/>
                <p:cNvSpPr/>
                <p:nvPr/>
              </p:nvSpPr>
              <p:spPr>
                <a:xfrm flipV="1">
                  <a:off x="2011501" y="19486360"/>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71" name="流程图: 接点 270"/>
                <p:cNvSpPr/>
                <p:nvPr/>
              </p:nvSpPr>
              <p:spPr>
                <a:xfrm flipV="1">
                  <a:off x="2853421" y="19288750"/>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72" name="矩形 271"/>
                <p:cNvSpPr/>
                <p:nvPr/>
              </p:nvSpPr>
              <p:spPr>
                <a:xfrm>
                  <a:off x="2403502" y="19167041"/>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73" name="矩形 272"/>
                <p:cNvSpPr/>
                <p:nvPr/>
              </p:nvSpPr>
              <p:spPr>
                <a:xfrm>
                  <a:off x="2537330" y="19475517"/>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74" name="矩形 273"/>
                <p:cNvSpPr/>
                <p:nvPr/>
              </p:nvSpPr>
              <p:spPr>
                <a:xfrm>
                  <a:off x="2658877" y="19308537"/>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75" name="流程图: 接点 274"/>
                <p:cNvSpPr/>
                <p:nvPr/>
              </p:nvSpPr>
              <p:spPr>
                <a:xfrm flipV="1">
                  <a:off x="2633901" y="19503276"/>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77" name="流程图: 接点 276"/>
                <p:cNvSpPr/>
                <p:nvPr/>
              </p:nvSpPr>
              <p:spPr>
                <a:xfrm flipV="1">
                  <a:off x="2769265" y="19460200"/>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79" name="流程图: 接点 278"/>
                <p:cNvSpPr/>
                <p:nvPr/>
              </p:nvSpPr>
              <p:spPr>
                <a:xfrm flipV="1">
                  <a:off x="2406172" y="19454630"/>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81" name="流程图: 接点 280"/>
                <p:cNvSpPr/>
                <p:nvPr/>
              </p:nvSpPr>
              <p:spPr>
                <a:xfrm flipV="1">
                  <a:off x="2562673" y="19265434"/>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82" name="流程图: 接点 281"/>
                <p:cNvSpPr/>
                <p:nvPr/>
              </p:nvSpPr>
              <p:spPr>
                <a:xfrm flipV="1">
                  <a:off x="2583900" y="19330255"/>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83" name="流程图: 接点 282"/>
                <p:cNvSpPr/>
                <p:nvPr/>
              </p:nvSpPr>
              <p:spPr>
                <a:xfrm flipV="1">
                  <a:off x="2704908" y="19244799"/>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93" name="流程图: 接点 292"/>
                <p:cNvSpPr/>
                <p:nvPr/>
              </p:nvSpPr>
              <p:spPr>
                <a:xfrm flipV="1">
                  <a:off x="2378553" y="19388489"/>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94" name="矩形 293"/>
                <p:cNvSpPr/>
                <p:nvPr/>
              </p:nvSpPr>
              <p:spPr>
                <a:xfrm>
                  <a:off x="2625905" y="19146235"/>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95" name="矩形 294"/>
                <p:cNvSpPr/>
                <p:nvPr/>
              </p:nvSpPr>
              <p:spPr>
                <a:xfrm>
                  <a:off x="2438667" y="19317849"/>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96" name="矩形 295"/>
                <p:cNvSpPr/>
                <p:nvPr/>
              </p:nvSpPr>
              <p:spPr>
                <a:xfrm>
                  <a:off x="2506210" y="19096102"/>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98" name="矩形 297"/>
                <p:cNvSpPr/>
                <p:nvPr/>
              </p:nvSpPr>
              <p:spPr>
                <a:xfrm>
                  <a:off x="2674774" y="19467822"/>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
              <p:nvSpPr>
                <p:cNvPr id="308" name="矩形 307"/>
                <p:cNvSpPr/>
                <p:nvPr/>
              </p:nvSpPr>
              <p:spPr>
                <a:xfrm>
                  <a:off x="2913071" y="18680617"/>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09" name="流程图: 接点 308"/>
                <p:cNvSpPr/>
                <p:nvPr/>
              </p:nvSpPr>
              <p:spPr>
                <a:xfrm flipV="1">
                  <a:off x="2420697" y="19242056"/>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03" name="矩形 402"/>
                <p:cNvSpPr/>
                <p:nvPr/>
              </p:nvSpPr>
              <p:spPr>
                <a:xfrm>
                  <a:off x="2575753" y="19645522"/>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51" name="流程图: 接点 450"/>
                <p:cNvSpPr/>
                <p:nvPr/>
              </p:nvSpPr>
              <p:spPr>
                <a:xfrm flipV="1">
                  <a:off x="2218144" y="19383149"/>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52" name="矩形 451"/>
                <p:cNvSpPr/>
                <p:nvPr/>
              </p:nvSpPr>
              <p:spPr>
                <a:xfrm>
                  <a:off x="2559919" y="19146085"/>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54" name="矩形 453"/>
                <p:cNvSpPr/>
                <p:nvPr/>
              </p:nvSpPr>
              <p:spPr>
                <a:xfrm>
                  <a:off x="2527707" y="19033003"/>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55" name="矩形 454"/>
                <p:cNvSpPr/>
                <p:nvPr/>
              </p:nvSpPr>
              <p:spPr>
                <a:xfrm>
                  <a:off x="2711431" y="19133772"/>
                  <a:ext cx="45719" cy="4571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457" name="流程图: 接点 456"/>
              <p:cNvSpPr/>
              <p:nvPr/>
            </p:nvSpPr>
            <p:spPr>
              <a:xfrm flipV="1">
                <a:off x="1871225" y="21264302"/>
                <a:ext cx="45719" cy="45719"/>
              </a:xfrm>
              <a:prstGeom prst="flowChartConnector">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8" name="椭圆 57"/>
              <p:cNvSpPr/>
              <p:nvPr/>
            </p:nvSpPr>
            <p:spPr>
              <a:xfrm>
                <a:off x="2444675" y="20658492"/>
                <a:ext cx="320304" cy="861038"/>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20" name="椭圆 419"/>
              <p:cNvSpPr/>
              <p:nvPr/>
            </p:nvSpPr>
            <p:spPr>
              <a:xfrm rot="5400000">
                <a:off x="2444675" y="20643298"/>
                <a:ext cx="320304" cy="861038"/>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60" name="直接箭头连接符 59"/>
              <p:cNvCxnSpPr>
                <a:stCxn id="58" idx="1"/>
              </p:cNvCxnSpPr>
              <p:nvPr/>
            </p:nvCxnSpPr>
            <p:spPr>
              <a:xfrm flipH="1" flipV="1">
                <a:off x="2017683" y="20527214"/>
                <a:ext cx="473899" cy="257374"/>
              </a:xfrm>
              <a:prstGeom prst="straightConnector1">
                <a:avLst/>
              </a:prstGeom>
              <a:ln w="12700">
                <a:solidFill>
                  <a:schemeClr val="tx1"/>
                </a:solidFill>
                <a:headEnd w="sm" len="sm"/>
                <a:tailEnd type="triangle" w="sm" len="sm"/>
              </a:ln>
            </p:spPr>
            <p:style>
              <a:lnRef idx="2">
                <a:schemeClr val="accent1"/>
              </a:lnRef>
              <a:fillRef idx="0">
                <a:schemeClr val="accent1"/>
              </a:fillRef>
              <a:effectRef idx="1">
                <a:schemeClr val="accent1"/>
              </a:effectRef>
              <a:fontRef idx="minor">
                <a:schemeClr val="tx1"/>
              </a:fontRef>
            </p:style>
          </p:cxnSp>
          <p:cxnSp>
            <p:nvCxnSpPr>
              <p:cNvPr id="421" name="直接箭头连接符 420"/>
              <p:cNvCxnSpPr>
                <a:cxnSpLocks/>
                <a:stCxn id="420" idx="1"/>
              </p:cNvCxnSpPr>
              <p:nvPr/>
            </p:nvCxnSpPr>
            <p:spPr>
              <a:xfrm flipV="1">
                <a:off x="2909250" y="20611173"/>
                <a:ext cx="337816" cy="349399"/>
              </a:xfrm>
              <a:prstGeom prst="straightConnector1">
                <a:avLst/>
              </a:prstGeom>
              <a:ln w="12700">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63" name="文本框 62"/>
              <p:cNvSpPr txBox="1"/>
              <p:nvPr/>
            </p:nvSpPr>
            <p:spPr>
              <a:xfrm>
                <a:off x="3181632" y="20431631"/>
                <a:ext cx="858674" cy="211123"/>
              </a:xfrm>
              <a:prstGeom prst="rect">
                <a:avLst/>
              </a:prstGeom>
              <a:noFill/>
            </p:spPr>
            <p:txBody>
              <a:bodyPr wrap="square" rtlCol="0">
                <a:spAutoFit/>
              </a:bodyPr>
              <a:lstStyle/>
              <a:p>
                <a:r>
                  <a:rPr lang="en-US" altLang="zh-CN" sz="1600" dirty="0">
                    <a:latin typeface="Arial" panose="020B0604020202020204" pitchFamily="34" charset="0"/>
                    <a:cs typeface="Arial" panose="020B0604020202020204" pitchFamily="34" charset="0"/>
                  </a:rPr>
                  <a:t>Feature gene</a:t>
                </a:r>
                <a:endParaRPr lang="zh-CN" altLang="en-US" sz="1600" dirty="0">
                  <a:latin typeface="Arial" panose="020B0604020202020204" pitchFamily="34" charset="0"/>
                  <a:cs typeface="Arial" panose="020B0604020202020204" pitchFamily="34" charset="0"/>
                </a:endParaRPr>
              </a:p>
            </p:txBody>
          </p:sp>
          <p:sp>
            <p:nvSpPr>
              <p:cNvPr id="422" name="文本框 421"/>
              <p:cNvSpPr txBox="1"/>
              <p:nvPr/>
            </p:nvSpPr>
            <p:spPr>
              <a:xfrm>
                <a:off x="1520240" y="20293491"/>
                <a:ext cx="1063722" cy="211123"/>
              </a:xfrm>
              <a:prstGeom prst="rect">
                <a:avLst/>
              </a:prstGeom>
              <a:noFill/>
            </p:spPr>
            <p:txBody>
              <a:bodyPr wrap="square" rtlCol="0">
                <a:spAutoFit/>
              </a:bodyPr>
              <a:lstStyle/>
              <a:p>
                <a:r>
                  <a:rPr lang="en-US" altLang="zh-CN" sz="1600" dirty="0">
                    <a:latin typeface="Arial" panose="020B0604020202020204" pitchFamily="34" charset="0"/>
                    <a:cs typeface="Arial" panose="020B0604020202020204" pitchFamily="34" charset="0"/>
                  </a:rPr>
                  <a:t>Feature protein</a:t>
                </a:r>
                <a:endParaRPr lang="zh-CN" altLang="en-US" sz="1600" dirty="0">
                  <a:latin typeface="Arial" panose="020B0604020202020204" pitchFamily="34" charset="0"/>
                  <a:cs typeface="Arial" panose="020B0604020202020204" pitchFamily="34" charset="0"/>
                </a:endParaRPr>
              </a:p>
            </p:txBody>
          </p:sp>
        </p:grpSp>
      </p:grpSp>
      <p:sp>
        <p:nvSpPr>
          <p:cNvPr id="10247" name="文本框 10246"/>
          <p:cNvSpPr txBox="1"/>
          <p:nvPr/>
        </p:nvSpPr>
        <p:spPr>
          <a:xfrm>
            <a:off x="694800" y="29876067"/>
            <a:ext cx="11041712" cy="2569934"/>
          </a:xfrm>
          <a:prstGeom prst="rect">
            <a:avLst/>
          </a:prstGeom>
          <a:noFill/>
        </p:spPr>
        <p:txBody>
          <a:bodyPr wrap="square" rtlCol="0">
            <a:spAutoFit/>
          </a:bodyPr>
          <a:lstStyle/>
          <a:p>
            <a:r>
              <a:rPr lang="en-US" altLang="zh-CN" sz="2300" kern="100" dirty="0">
                <a:latin typeface="Arial" panose="020B0604020202020204" pitchFamily="34" charset="0"/>
                <a:ea typeface="等线" panose="02010600030101010101" pitchFamily="2" charset="-122"/>
                <a:cs typeface="Arial" panose="020B0604020202020204" pitchFamily="34" charset="0"/>
              </a:rPr>
              <a:t>Acute myocardial infarction (AMI) is a common cardiovascular event which becomes an important cause of mortality and morbidity worldwide.</a:t>
            </a:r>
          </a:p>
          <a:p>
            <a:endParaRPr lang="en-US" altLang="zh-CN" sz="2300" kern="100" dirty="0">
              <a:latin typeface="Arial" panose="020B0604020202020204" pitchFamily="34" charset="0"/>
              <a:ea typeface="等线" panose="02010600030101010101" pitchFamily="2" charset="-122"/>
              <a:cs typeface="Arial" panose="020B0604020202020204" pitchFamily="34" charset="0"/>
            </a:endParaRPr>
          </a:p>
          <a:p>
            <a:r>
              <a:rPr lang="en-US" altLang="zh-CN" sz="2300" kern="100" dirty="0">
                <a:latin typeface="Arial" panose="020B0604020202020204" pitchFamily="34" charset="0"/>
                <a:ea typeface="等线" panose="02010600030101010101" pitchFamily="2" charset="-122"/>
                <a:cs typeface="Arial" panose="020B0604020202020204" pitchFamily="34" charset="0"/>
              </a:rPr>
              <a:t>The molecular pathological mechanism of AMI can exhibit across multiple layers of gene regulation including gene expression and protein translation. Integrative analysis of multiple layers (transcriptome and proteome) of genetics information provides new insights into pathogenesis of AMI.</a:t>
            </a:r>
            <a:endParaRPr lang="zh-CN" altLang="en-US" sz="2300" dirty="0">
              <a:latin typeface="Arial" panose="020B0604020202020204" pitchFamily="34" charset="0"/>
              <a:cs typeface="Arial" panose="020B0604020202020204" pitchFamily="34" charset="0"/>
            </a:endParaRPr>
          </a:p>
        </p:txBody>
      </p:sp>
      <p:grpSp>
        <p:nvGrpSpPr>
          <p:cNvPr id="395" name="组合 394"/>
          <p:cNvGrpSpPr/>
          <p:nvPr/>
        </p:nvGrpSpPr>
        <p:grpSpPr>
          <a:xfrm>
            <a:off x="37764312" y="23229545"/>
            <a:ext cx="7910895" cy="6755759"/>
            <a:chOff x="2515189" y="125593"/>
            <a:chExt cx="7990894" cy="6598216"/>
          </a:xfrm>
        </p:grpSpPr>
        <p:sp>
          <p:nvSpPr>
            <p:cNvPr id="413" name="矩形 412"/>
            <p:cNvSpPr/>
            <p:nvPr/>
          </p:nvSpPr>
          <p:spPr>
            <a:xfrm>
              <a:off x="4980566" y="1226659"/>
              <a:ext cx="1277725" cy="297048"/>
            </a:xfrm>
            <a:prstGeom prst="rect">
              <a:avLst/>
            </a:prstGeom>
            <a:solidFill>
              <a:srgbClr val="E7E6E6"/>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1" lang="zh-CN" altLang="en-US" dirty="0">
                <a:solidFill>
                  <a:srgbClr val="0070C0"/>
                </a:solidFill>
                <a:latin typeface="等线" panose="020F0502020204030204"/>
                <a:ea typeface="等线" panose="02010600030101010101" pitchFamily="2" charset="-122"/>
              </a:endParaRPr>
            </a:p>
          </p:txBody>
        </p:sp>
        <p:sp>
          <p:nvSpPr>
            <p:cNvPr id="414" name="爆炸形: 8 pt  413"/>
            <p:cNvSpPr/>
            <p:nvPr/>
          </p:nvSpPr>
          <p:spPr>
            <a:xfrm>
              <a:off x="7854293" y="4849402"/>
              <a:ext cx="1580652" cy="813911"/>
            </a:xfrm>
            <a:prstGeom prst="irregularSeal1">
              <a:avLst/>
            </a:prstGeom>
            <a:solidFill>
              <a:srgbClr val="FF0000"/>
            </a:solidFill>
            <a:ln w="12700" cap="flat" cmpd="sng" algn="ctr">
              <a:solidFill>
                <a:srgbClr val="ED7D31">
                  <a:shade val="50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a:solidFill>
                  <a:sysClr val="window" lastClr="FFFFFF"/>
                </a:solidFill>
                <a:latin typeface="等线" panose="020F0502020204030204"/>
                <a:ea typeface="等线" panose="02010600030101010101" pitchFamily="2" charset="-122"/>
              </a:endParaRPr>
            </a:p>
          </p:txBody>
        </p:sp>
        <p:sp>
          <p:nvSpPr>
            <p:cNvPr id="415" name="椭圆 414"/>
            <p:cNvSpPr/>
            <p:nvPr/>
          </p:nvSpPr>
          <p:spPr>
            <a:xfrm>
              <a:off x="4567828" y="3095337"/>
              <a:ext cx="2199144" cy="586465"/>
            </a:xfrm>
            <a:prstGeom prst="ellipse">
              <a:avLst/>
            </a:prstGeom>
            <a:solidFill>
              <a:srgbClr val="FFFF66"/>
            </a:solidFill>
            <a:ln w="12700" cap="flat" cmpd="sng" algn="ctr">
              <a:solidFill>
                <a:srgbClr val="4472C4">
                  <a:shade val="50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a:solidFill>
                  <a:sysClr val="window" lastClr="FFFFFF"/>
                </a:solidFill>
                <a:latin typeface="等线" panose="020F0502020204030204"/>
                <a:ea typeface="等线" panose="02010600030101010101" pitchFamily="2" charset="-122"/>
              </a:endParaRPr>
            </a:p>
          </p:txBody>
        </p:sp>
        <p:sp>
          <p:nvSpPr>
            <p:cNvPr id="426" name="文本框 28"/>
            <p:cNvSpPr txBox="1"/>
            <p:nvPr/>
          </p:nvSpPr>
          <p:spPr>
            <a:xfrm>
              <a:off x="4114346" y="5872308"/>
              <a:ext cx="4344641" cy="8515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altLang="zh-CN" sz="2400" dirty="0">
                  <a:solidFill>
                    <a:sysClr val="windowText" lastClr="000000"/>
                  </a:solidFill>
                  <a:latin typeface="Arial" panose="020B0604020202020204" pitchFamily="34" charset="0"/>
                  <a:ea typeface="等线" panose="02010600030101010101" pitchFamily="2" charset="-122"/>
                  <a:cs typeface="Arial" panose="020B0604020202020204" pitchFamily="34" charset="0"/>
                </a:rPr>
                <a:t>Mitochondrial Damage</a:t>
              </a:r>
            </a:p>
            <a:p>
              <a:pPr fontAlgn="auto">
                <a:spcBef>
                  <a:spcPts val="0"/>
                </a:spcBef>
                <a:spcAft>
                  <a:spcPts val="0"/>
                </a:spcAft>
                <a:defRPr/>
              </a:pPr>
              <a:endParaRPr lang="zh-CN" altLang="en-US" sz="2400" dirty="0">
                <a:solidFill>
                  <a:sysClr val="windowText" lastClr="000000"/>
                </a:solidFill>
                <a:latin typeface="等线" panose="020F0502020204030204"/>
                <a:ea typeface="等线" panose="02010600030101010101" pitchFamily="2" charset="-122"/>
              </a:endParaRPr>
            </a:p>
          </p:txBody>
        </p:sp>
        <p:sp>
          <p:nvSpPr>
            <p:cNvPr id="427" name="文本框 3"/>
            <p:cNvSpPr txBox="1"/>
            <p:nvPr/>
          </p:nvSpPr>
          <p:spPr>
            <a:xfrm>
              <a:off x="7200988" y="705765"/>
              <a:ext cx="1306608" cy="3784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altLang="zh-CN" dirty="0">
                  <a:solidFill>
                    <a:srgbClr val="65A9D9"/>
                  </a:solidFill>
                  <a:latin typeface="Arial" panose="020B0604020202020204" pitchFamily="34" charset="0"/>
                  <a:ea typeface="等线" panose="02010600030101010101" pitchFamily="2" charset="-122"/>
                  <a:cs typeface="Arial" panose="020B0604020202020204" pitchFamily="34" charset="0"/>
                </a:rPr>
                <a:t>ACOT1</a:t>
              </a:r>
              <a:endParaRPr lang="zh-CN" altLang="en-US" dirty="0">
                <a:solidFill>
                  <a:srgbClr val="65A9D9"/>
                </a:solidFill>
                <a:latin typeface="Arial" panose="020B0604020202020204" pitchFamily="34" charset="0"/>
                <a:ea typeface="等线" panose="02010600030101010101" pitchFamily="2" charset="-122"/>
                <a:cs typeface="Arial" panose="020B0604020202020204" pitchFamily="34" charset="0"/>
              </a:endParaRPr>
            </a:p>
          </p:txBody>
        </p:sp>
        <p:cxnSp>
          <p:nvCxnSpPr>
            <p:cNvPr id="428" name="直接箭头连接符 427"/>
            <p:cNvCxnSpPr>
              <a:cxnSpLocks/>
            </p:cNvCxnSpPr>
            <p:nvPr/>
          </p:nvCxnSpPr>
          <p:spPr>
            <a:xfrm>
              <a:off x="7046665" y="1328608"/>
              <a:ext cx="1074600" cy="0"/>
            </a:xfrm>
            <a:prstGeom prst="straightConnector1">
              <a:avLst/>
            </a:prstGeom>
            <a:noFill/>
            <a:ln w="28575" cap="flat" cmpd="sng" algn="ctr">
              <a:solidFill>
                <a:sysClr val="windowText" lastClr="000000"/>
              </a:solidFill>
              <a:prstDash val="solid"/>
              <a:miter lim="800000"/>
              <a:tailEnd type="triangle"/>
            </a:ln>
            <a:effectLst/>
          </p:spPr>
        </p:cxnSp>
        <p:sp>
          <p:nvSpPr>
            <p:cNvPr id="429" name="文本框 8"/>
            <p:cNvSpPr txBox="1"/>
            <p:nvPr/>
          </p:nvSpPr>
          <p:spPr>
            <a:xfrm>
              <a:off x="4908016" y="1129049"/>
              <a:ext cx="1565817" cy="47305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altLang="zh-CN" sz="2400" dirty="0">
                  <a:solidFill>
                    <a:sysClr val="windowText" lastClr="000000"/>
                  </a:solidFill>
                  <a:latin typeface="Arial" panose="020B0604020202020204" pitchFamily="34" charset="0"/>
                  <a:ea typeface="等线" panose="02010600030101010101" pitchFamily="2" charset="-122"/>
                  <a:cs typeface="Arial" panose="020B0604020202020204" pitchFamily="34" charset="0"/>
                </a:rPr>
                <a:t>Acyl-CoA</a:t>
              </a:r>
              <a:endParaRPr lang="zh-CN" altLang="en-US" sz="2400" dirty="0">
                <a:solidFill>
                  <a:sysClr val="windowText" lastClr="000000"/>
                </a:solidFill>
                <a:latin typeface="Arial" panose="020B0604020202020204" pitchFamily="34" charset="0"/>
                <a:ea typeface="等线" panose="02010600030101010101" pitchFamily="2" charset="-122"/>
                <a:cs typeface="Arial" panose="020B0604020202020204" pitchFamily="34" charset="0"/>
              </a:endParaRPr>
            </a:p>
          </p:txBody>
        </p:sp>
        <p:sp>
          <p:nvSpPr>
            <p:cNvPr id="430" name="文本框 10"/>
            <p:cNvSpPr txBox="1"/>
            <p:nvPr/>
          </p:nvSpPr>
          <p:spPr>
            <a:xfrm>
              <a:off x="8031180" y="1123071"/>
              <a:ext cx="2474903" cy="47305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altLang="zh-CN" sz="2400" dirty="0">
                  <a:solidFill>
                    <a:sysClr val="windowText" lastClr="000000"/>
                  </a:solidFill>
                  <a:latin typeface="等线" panose="020F0502020204030204"/>
                  <a:ea typeface="等线" panose="02010600030101010101" pitchFamily="2" charset="-122"/>
                </a:rPr>
                <a:t> </a:t>
              </a:r>
              <a:r>
                <a:rPr lang="en-US" altLang="zh-CN" sz="1600" dirty="0">
                  <a:solidFill>
                    <a:sysClr val="windowText" lastClr="000000"/>
                  </a:solidFill>
                  <a:latin typeface="Arial" panose="020B0604020202020204" pitchFamily="34" charset="0"/>
                  <a:ea typeface="等线" panose="02010600030101010101" pitchFamily="2" charset="-122"/>
                  <a:cs typeface="Arial" panose="020B0604020202020204" pitchFamily="34" charset="0"/>
                </a:rPr>
                <a:t>Fatty Acids + CoA-SH</a:t>
              </a:r>
              <a:endParaRPr lang="zh-CN" altLang="en-US" sz="1600" dirty="0">
                <a:solidFill>
                  <a:sysClr val="windowText" lastClr="000000"/>
                </a:solidFill>
                <a:latin typeface="Arial" panose="020B0604020202020204" pitchFamily="34" charset="0"/>
                <a:ea typeface="等线" panose="02010600030101010101" pitchFamily="2" charset="-122"/>
                <a:cs typeface="Arial" panose="020B0604020202020204" pitchFamily="34" charset="0"/>
              </a:endParaRPr>
            </a:p>
          </p:txBody>
        </p:sp>
        <p:sp>
          <p:nvSpPr>
            <p:cNvPr id="431" name="任意多边形: 形状 430"/>
            <p:cNvSpPr/>
            <p:nvPr/>
          </p:nvSpPr>
          <p:spPr>
            <a:xfrm rot="16401398">
              <a:off x="5309625" y="-194735"/>
              <a:ext cx="1364693" cy="6280890"/>
            </a:xfrm>
            <a:custGeom>
              <a:avLst/>
              <a:gdLst>
                <a:gd name="connsiteX0" fmla="*/ 0 w 974385"/>
                <a:gd name="connsiteY0" fmla="*/ 0 h 2588456"/>
                <a:gd name="connsiteX1" fmla="*/ 942536 w 974385"/>
                <a:gd name="connsiteY1" fmla="*/ 872197 h 2588456"/>
                <a:gd name="connsiteX2" fmla="*/ 661182 w 974385"/>
                <a:gd name="connsiteY2" fmla="*/ 2588456 h 2588456"/>
              </a:gdLst>
              <a:ahLst/>
              <a:cxnLst>
                <a:cxn ang="0">
                  <a:pos x="connsiteX0" y="connsiteY0"/>
                </a:cxn>
                <a:cxn ang="0">
                  <a:pos x="connsiteX1" y="connsiteY1"/>
                </a:cxn>
                <a:cxn ang="0">
                  <a:pos x="connsiteX2" y="connsiteY2"/>
                </a:cxn>
              </a:cxnLst>
              <a:rect l="l" t="t" r="r" b="b"/>
              <a:pathLst>
                <a:path w="974385" h="2588456">
                  <a:moveTo>
                    <a:pt x="0" y="0"/>
                  </a:moveTo>
                  <a:cubicBezTo>
                    <a:pt x="416169" y="220394"/>
                    <a:pt x="832339" y="440788"/>
                    <a:pt x="942536" y="872197"/>
                  </a:cubicBezTo>
                  <a:cubicBezTo>
                    <a:pt x="1052733" y="1303606"/>
                    <a:pt x="856957" y="1946031"/>
                    <a:pt x="661182" y="2588456"/>
                  </a:cubicBezTo>
                </a:path>
              </a:pathLst>
            </a:custGeom>
            <a:noFill/>
            <a:ln w="38100" cap="flat" cmpd="sng" algn="ctr">
              <a:solidFill>
                <a:srgbClr val="993300"/>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sz="2400">
                <a:solidFill>
                  <a:sysClr val="window" lastClr="FFFFFF"/>
                </a:solidFill>
                <a:latin typeface="等线" panose="020F0502020204030204"/>
                <a:ea typeface="等线" panose="02010600030101010101" pitchFamily="2" charset="-122"/>
              </a:endParaRPr>
            </a:p>
          </p:txBody>
        </p:sp>
        <p:sp>
          <p:nvSpPr>
            <p:cNvPr id="432" name="文本框 14"/>
            <p:cNvSpPr txBox="1"/>
            <p:nvPr/>
          </p:nvSpPr>
          <p:spPr>
            <a:xfrm>
              <a:off x="2520335" y="3794614"/>
              <a:ext cx="1486762" cy="346908"/>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altLang="zh-CN" sz="1600" dirty="0">
                  <a:solidFill>
                    <a:sysClr val="windowText" lastClr="000000"/>
                  </a:solidFill>
                  <a:latin typeface="Arial" panose="020B0604020202020204" pitchFamily="34" charset="0"/>
                  <a:ea typeface="等线" panose="02010600030101010101" pitchFamily="2" charset="-122"/>
                  <a:cs typeface="Arial" panose="020B0604020202020204" pitchFamily="34" charset="0"/>
                </a:rPr>
                <a:t>Mitochondrion</a:t>
              </a:r>
              <a:endParaRPr lang="zh-CN" altLang="en-US" sz="1600" dirty="0">
                <a:solidFill>
                  <a:sysClr val="windowText" lastClr="000000"/>
                </a:solidFill>
                <a:latin typeface="Arial" panose="020B0604020202020204" pitchFamily="34" charset="0"/>
                <a:ea typeface="等线" panose="02010600030101010101" pitchFamily="2" charset="-122"/>
                <a:cs typeface="Arial" panose="020B0604020202020204" pitchFamily="34" charset="0"/>
              </a:endParaRPr>
            </a:p>
          </p:txBody>
        </p:sp>
        <p:sp>
          <p:nvSpPr>
            <p:cNvPr id="433" name="文本框 15"/>
            <p:cNvSpPr txBox="1"/>
            <p:nvPr/>
          </p:nvSpPr>
          <p:spPr>
            <a:xfrm>
              <a:off x="2515189" y="1175435"/>
              <a:ext cx="1164539" cy="346908"/>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altLang="zh-CN" sz="1600" dirty="0">
                  <a:solidFill>
                    <a:sysClr val="windowText" lastClr="000000"/>
                  </a:solidFill>
                  <a:latin typeface="Arial" panose="020B0604020202020204" pitchFamily="34" charset="0"/>
                  <a:ea typeface="等线" panose="02010600030101010101" pitchFamily="2" charset="-122"/>
                  <a:cs typeface="Arial" panose="020B0604020202020204" pitchFamily="34" charset="0"/>
                </a:rPr>
                <a:t>Cytoplasm</a:t>
              </a:r>
              <a:endParaRPr lang="zh-CN" altLang="en-US" sz="1600" dirty="0">
                <a:solidFill>
                  <a:sysClr val="windowText" lastClr="000000"/>
                </a:solidFill>
                <a:latin typeface="Arial" panose="020B0604020202020204" pitchFamily="34" charset="0"/>
                <a:ea typeface="等线" panose="02010600030101010101" pitchFamily="2" charset="-122"/>
                <a:cs typeface="Arial" panose="020B0604020202020204" pitchFamily="34" charset="0"/>
              </a:endParaRPr>
            </a:p>
          </p:txBody>
        </p:sp>
        <p:sp>
          <p:nvSpPr>
            <p:cNvPr id="434" name="文本框 16"/>
            <p:cNvSpPr txBox="1"/>
            <p:nvPr/>
          </p:nvSpPr>
          <p:spPr>
            <a:xfrm>
              <a:off x="4759804" y="3126429"/>
              <a:ext cx="2834519" cy="47305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altLang="zh-CN" sz="2400" dirty="0">
                  <a:solidFill>
                    <a:sysClr val="windowText" lastClr="000000"/>
                  </a:solidFill>
                  <a:latin typeface="等线" panose="020F0502020204030204"/>
                  <a:ea typeface="等线" panose="02010600030101010101" pitchFamily="2" charset="-122"/>
                </a:rPr>
                <a:t>β -oxidation</a:t>
              </a:r>
              <a:endParaRPr lang="zh-CN" altLang="en-US" sz="2400" dirty="0">
                <a:solidFill>
                  <a:sysClr val="windowText" lastClr="000000"/>
                </a:solidFill>
                <a:latin typeface="等线" panose="020F0502020204030204"/>
                <a:ea typeface="等线" panose="02010600030101010101" pitchFamily="2" charset="-122"/>
              </a:endParaRPr>
            </a:p>
          </p:txBody>
        </p:sp>
        <p:sp>
          <p:nvSpPr>
            <p:cNvPr id="435" name="箭头: 下 434"/>
            <p:cNvSpPr/>
            <p:nvPr/>
          </p:nvSpPr>
          <p:spPr>
            <a:xfrm flipH="1">
              <a:off x="8090764" y="801977"/>
              <a:ext cx="116743" cy="216560"/>
            </a:xfrm>
            <a:prstGeom prst="downArrow">
              <a:avLst/>
            </a:prstGeom>
            <a:solidFill>
              <a:srgbClr val="0070C0"/>
            </a:solidFill>
            <a:ln w="12700" cap="flat" cmpd="sng" algn="ctr">
              <a:solidFill>
                <a:srgbClr val="0070C0"/>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a:solidFill>
                  <a:sysClr val="window" lastClr="FFFFFF"/>
                </a:solidFill>
                <a:latin typeface="等线" panose="020F0502020204030204"/>
                <a:ea typeface="等线" panose="02010600030101010101" pitchFamily="2" charset="-122"/>
              </a:endParaRPr>
            </a:p>
          </p:txBody>
        </p:sp>
        <p:cxnSp>
          <p:nvCxnSpPr>
            <p:cNvPr id="436" name="直接箭头连接符 435"/>
            <p:cNvCxnSpPr/>
            <p:nvPr/>
          </p:nvCxnSpPr>
          <p:spPr>
            <a:xfrm>
              <a:off x="5681116" y="3697112"/>
              <a:ext cx="0" cy="812554"/>
            </a:xfrm>
            <a:prstGeom prst="straightConnector1">
              <a:avLst/>
            </a:prstGeom>
            <a:noFill/>
            <a:ln w="28575" cap="flat" cmpd="sng" algn="ctr">
              <a:solidFill>
                <a:sysClr val="windowText" lastClr="000000"/>
              </a:solidFill>
              <a:prstDash val="solid"/>
              <a:miter lim="800000"/>
              <a:tailEnd type="triangle"/>
            </a:ln>
            <a:effectLst/>
          </p:spPr>
        </p:cxnSp>
        <p:cxnSp>
          <p:nvCxnSpPr>
            <p:cNvPr id="437" name="直接箭头连接符 436"/>
            <p:cNvCxnSpPr>
              <a:cxnSpLocks/>
            </p:cNvCxnSpPr>
            <p:nvPr/>
          </p:nvCxnSpPr>
          <p:spPr>
            <a:xfrm>
              <a:off x="6391490" y="5240450"/>
              <a:ext cx="1462803" cy="0"/>
            </a:xfrm>
            <a:prstGeom prst="straightConnector1">
              <a:avLst/>
            </a:prstGeom>
            <a:noFill/>
            <a:ln w="28575" cap="flat" cmpd="sng" algn="ctr">
              <a:solidFill>
                <a:sysClr val="windowText" lastClr="000000"/>
              </a:solidFill>
              <a:prstDash val="solid"/>
              <a:miter lim="800000"/>
              <a:tailEnd type="triangle"/>
            </a:ln>
            <a:effectLst/>
          </p:spPr>
        </p:cxnSp>
        <p:sp>
          <p:nvSpPr>
            <p:cNvPr id="438" name="矩形 437"/>
            <p:cNvSpPr/>
            <p:nvPr/>
          </p:nvSpPr>
          <p:spPr>
            <a:xfrm>
              <a:off x="8274633" y="4995813"/>
              <a:ext cx="738685" cy="473056"/>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altLang="zh-CN" sz="2400" dirty="0">
                  <a:solidFill>
                    <a:srgbClr val="222222"/>
                  </a:solidFill>
                  <a:latin typeface="arial" panose="020B0604020202020204" pitchFamily="34" charset="0"/>
                  <a:ea typeface="等线" panose="02010600030101010101" pitchFamily="2" charset="-122"/>
                </a:rPr>
                <a:t>AMI</a:t>
              </a:r>
              <a:endParaRPr lang="zh-CN" altLang="en-US" sz="2400" dirty="0">
                <a:solidFill>
                  <a:sysClr val="windowText" lastClr="000000"/>
                </a:solidFill>
                <a:latin typeface="等线" panose="020F0502020204030204"/>
                <a:ea typeface="等线" panose="02010600030101010101" pitchFamily="2" charset="-122"/>
              </a:endParaRPr>
            </a:p>
          </p:txBody>
        </p:sp>
        <p:cxnSp>
          <p:nvCxnSpPr>
            <p:cNvPr id="439" name="直接箭头连接符 438"/>
            <p:cNvCxnSpPr>
              <a:cxnSpLocks/>
            </p:cNvCxnSpPr>
            <p:nvPr/>
          </p:nvCxnSpPr>
          <p:spPr>
            <a:xfrm>
              <a:off x="5667400" y="599313"/>
              <a:ext cx="1" cy="489856"/>
            </a:xfrm>
            <a:prstGeom prst="straightConnector1">
              <a:avLst/>
            </a:prstGeom>
            <a:noFill/>
            <a:ln w="28575" cap="flat" cmpd="sng" algn="ctr">
              <a:solidFill>
                <a:sysClr val="windowText" lastClr="000000">
                  <a:lumMod val="95000"/>
                  <a:lumOff val="5000"/>
                </a:sysClr>
              </a:solidFill>
              <a:prstDash val="solid"/>
              <a:miter lim="800000"/>
              <a:tailEnd type="triangle"/>
            </a:ln>
            <a:effectLst/>
          </p:spPr>
        </p:cxnSp>
        <p:cxnSp>
          <p:nvCxnSpPr>
            <p:cNvPr id="440" name="直接箭头连接符 439"/>
            <p:cNvCxnSpPr>
              <a:cxnSpLocks/>
            </p:cNvCxnSpPr>
            <p:nvPr/>
          </p:nvCxnSpPr>
          <p:spPr>
            <a:xfrm>
              <a:off x="5667402" y="1521255"/>
              <a:ext cx="0" cy="1589392"/>
            </a:xfrm>
            <a:prstGeom prst="straightConnector1">
              <a:avLst/>
            </a:prstGeom>
            <a:noFill/>
            <a:ln w="28575" cap="flat" cmpd="sng" algn="ctr">
              <a:solidFill>
                <a:sysClr val="windowText" lastClr="000000"/>
              </a:solidFill>
              <a:prstDash val="solid"/>
              <a:miter lim="800000"/>
              <a:tailEnd type="triangle"/>
            </a:ln>
            <a:effectLst/>
          </p:spPr>
        </p:cxnSp>
        <p:cxnSp>
          <p:nvCxnSpPr>
            <p:cNvPr id="441" name="直接箭头连接符 440"/>
            <p:cNvCxnSpPr>
              <a:cxnSpLocks/>
            </p:cNvCxnSpPr>
            <p:nvPr/>
          </p:nvCxnSpPr>
          <p:spPr>
            <a:xfrm flipH="1">
              <a:off x="7023824" y="1459956"/>
              <a:ext cx="1097441" cy="0"/>
            </a:xfrm>
            <a:prstGeom prst="straightConnector1">
              <a:avLst/>
            </a:prstGeom>
            <a:noFill/>
            <a:ln w="28575" cap="flat" cmpd="sng" algn="ctr">
              <a:solidFill>
                <a:sysClr val="windowText" lastClr="000000"/>
              </a:solidFill>
              <a:prstDash val="solid"/>
              <a:miter lim="800000"/>
              <a:tailEnd type="triangle"/>
            </a:ln>
            <a:effectLst/>
          </p:spPr>
        </p:cxnSp>
        <p:sp>
          <p:nvSpPr>
            <p:cNvPr id="442" name="箭头: 下 441"/>
            <p:cNvSpPr/>
            <p:nvPr/>
          </p:nvSpPr>
          <p:spPr>
            <a:xfrm rot="10800000" flipH="1">
              <a:off x="6278519" y="1292643"/>
              <a:ext cx="130796" cy="212450"/>
            </a:xfrm>
            <a:prstGeom prst="downArrow">
              <a:avLst/>
            </a:prstGeom>
            <a:solidFill>
              <a:srgbClr val="FF0000"/>
            </a:solidFill>
            <a:ln w="12700" cap="flat" cmpd="sng" algn="ctr">
              <a:solidFill>
                <a:srgbClr val="FF0000"/>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a:solidFill>
                  <a:sysClr val="window" lastClr="FFFFFF"/>
                </a:solidFill>
                <a:latin typeface="等线" panose="020F0502020204030204"/>
                <a:ea typeface="等线" panose="02010600030101010101" pitchFamily="2" charset="-122"/>
              </a:endParaRPr>
            </a:p>
          </p:txBody>
        </p:sp>
        <p:sp>
          <p:nvSpPr>
            <p:cNvPr id="443" name="箭头: 下 442"/>
            <p:cNvSpPr/>
            <p:nvPr/>
          </p:nvSpPr>
          <p:spPr>
            <a:xfrm flipH="1">
              <a:off x="6532204" y="3255246"/>
              <a:ext cx="116743" cy="216560"/>
            </a:xfrm>
            <a:prstGeom prst="downArrow">
              <a:avLst/>
            </a:prstGeom>
            <a:solidFill>
              <a:srgbClr val="0070C0"/>
            </a:solidFill>
            <a:ln w="12700" cap="flat" cmpd="sng" algn="ctr">
              <a:solidFill>
                <a:srgbClr val="0070C0"/>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a:solidFill>
                  <a:sysClr val="window" lastClr="FFFFFF"/>
                </a:solidFill>
                <a:latin typeface="等线" panose="020F0502020204030204"/>
                <a:ea typeface="等线" panose="02010600030101010101" pitchFamily="2" charset="-122"/>
              </a:endParaRPr>
            </a:p>
          </p:txBody>
        </p:sp>
        <p:sp>
          <p:nvSpPr>
            <p:cNvPr id="444" name="文本框 33"/>
            <p:cNvSpPr txBox="1"/>
            <p:nvPr/>
          </p:nvSpPr>
          <p:spPr>
            <a:xfrm>
              <a:off x="5606565" y="2617975"/>
              <a:ext cx="2834519" cy="3784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altLang="zh-CN" dirty="0">
                  <a:solidFill>
                    <a:srgbClr val="0070C0"/>
                  </a:solidFill>
                  <a:latin typeface="Arial" panose="020B0604020202020204" pitchFamily="34" charset="0"/>
                  <a:ea typeface="等线" panose="02010600030101010101" pitchFamily="2" charset="-122"/>
                  <a:cs typeface="Arial" panose="020B0604020202020204" pitchFamily="34" charset="0"/>
                </a:rPr>
                <a:t>ACAA2</a:t>
              </a:r>
              <a:endParaRPr lang="zh-CN" altLang="en-US" dirty="0">
                <a:solidFill>
                  <a:srgbClr val="0070C0"/>
                </a:solidFill>
                <a:latin typeface="Arial" panose="020B0604020202020204" pitchFamily="34" charset="0"/>
                <a:ea typeface="等线" panose="02010600030101010101" pitchFamily="2" charset="-122"/>
                <a:cs typeface="Arial" panose="020B0604020202020204" pitchFamily="34" charset="0"/>
              </a:endParaRPr>
            </a:p>
          </p:txBody>
        </p:sp>
        <p:sp>
          <p:nvSpPr>
            <p:cNvPr id="445" name="箭头: 下 444"/>
            <p:cNvSpPr/>
            <p:nvPr/>
          </p:nvSpPr>
          <p:spPr>
            <a:xfrm flipH="1">
              <a:off x="6469268" y="2680701"/>
              <a:ext cx="125874" cy="245051"/>
            </a:xfrm>
            <a:prstGeom prst="downArrow">
              <a:avLst/>
            </a:prstGeom>
            <a:solidFill>
              <a:srgbClr val="0070C0"/>
            </a:solidFill>
            <a:ln w="12700" cap="flat" cmpd="sng" algn="ctr">
              <a:solidFill>
                <a:srgbClr val="0070C0"/>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a:solidFill>
                  <a:sysClr val="window" lastClr="FFFFFF"/>
                </a:solidFill>
                <a:latin typeface="等线" panose="020F0502020204030204"/>
                <a:ea typeface="等线" panose="02010600030101010101" pitchFamily="2" charset="-122"/>
              </a:endParaRPr>
            </a:p>
          </p:txBody>
        </p:sp>
        <p:cxnSp>
          <p:nvCxnSpPr>
            <p:cNvPr id="446" name="肘形连接符 42"/>
            <p:cNvCxnSpPr>
              <a:cxnSpLocks/>
            </p:cNvCxnSpPr>
            <p:nvPr/>
          </p:nvCxnSpPr>
          <p:spPr>
            <a:xfrm flipV="1">
              <a:off x="6085550" y="1336614"/>
              <a:ext cx="603344" cy="851324"/>
            </a:xfrm>
            <a:prstGeom prst="bentConnector3">
              <a:avLst>
                <a:gd name="adj1" fmla="val 140569"/>
              </a:avLst>
            </a:prstGeom>
            <a:noFill/>
            <a:ln w="28575" cap="flat" cmpd="sng" algn="ctr">
              <a:solidFill>
                <a:srgbClr val="4472C4"/>
              </a:solidFill>
              <a:prstDash val="solid"/>
              <a:miter lim="800000"/>
              <a:tailEnd type="triangle"/>
            </a:ln>
            <a:effectLst/>
          </p:spPr>
        </p:cxnSp>
        <p:sp>
          <p:nvSpPr>
            <p:cNvPr id="447" name="文本框 43"/>
            <p:cNvSpPr txBox="1"/>
            <p:nvPr/>
          </p:nvSpPr>
          <p:spPr>
            <a:xfrm>
              <a:off x="4884493" y="125593"/>
              <a:ext cx="1565817" cy="47305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altLang="zh-CN" sz="2400" dirty="0">
                  <a:solidFill>
                    <a:sysClr val="windowText" lastClr="000000"/>
                  </a:solidFill>
                  <a:latin typeface="Arial" panose="020B0604020202020204" pitchFamily="34" charset="0"/>
                  <a:ea typeface="等线" panose="02010600030101010101" pitchFamily="2" charset="-122"/>
                  <a:cs typeface="Arial" panose="020B0604020202020204" pitchFamily="34" charset="0"/>
                </a:rPr>
                <a:t>FFA</a:t>
              </a:r>
              <a:endParaRPr lang="zh-CN" altLang="en-US" sz="2400" dirty="0">
                <a:solidFill>
                  <a:sysClr val="windowText" lastClr="000000"/>
                </a:solidFill>
                <a:latin typeface="Arial" panose="020B0604020202020204" pitchFamily="34" charset="0"/>
                <a:ea typeface="等线" panose="02010600030101010101" pitchFamily="2" charset="-122"/>
                <a:cs typeface="Arial" panose="020B0604020202020204" pitchFamily="34" charset="0"/>
              </a:endParaRPr>
            </a:p>
          </p:txBody>
        </p:sp>
        <p:sp>
          <p:nvSpPr>
            <p:cNvPr id="448" name="文本框 44"/>
            <p:cNvSpPr txBox="1"/>
            <p:nvPr/>
          </p:nvSpPr>
          <p:spPr>
            <a:xfrm>
              <a:off x="5338108" y="604720"/>
              <a:ext cx="1565817" cy="3784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altLang="zh-CN" dirty="0">
                  <a:solidFill>
                    <a:sysClr val="windowText" lastClr="000000"/>
                  </a:solidFill>
                  <a:latin typeface="等线" panose="020F0502020204030204"/>
                  <a:ea typeface="等线" panose="02010600030101010101" pitchFamily="2" charset="-122"/>
                </a:rPr>
                <a:t>-2ATP</a:t>
              </a:r>
              <a:endParaRPr lang="zh-CN" altLang="en-US" dirty="0">
                <a:solidFill>
                  <a:sysClr val="windowText" lastClr="000000"/>
                </a:solidFill>
                <a:latin typeface="等线" panose="020F0502020204030204"/>
                <a:ea typeface="等线" panose="02010600030101010101" pitchFamily="2" charset="-122"/>
              </a:endParaRPr>
            </a:p>
          </p:txBody>
        </p:sp>
        <p:sp>
          <p:nvSpPr>
            <p:cNvPr id="449" name="文本框 45"/>
            <p:cNvSpPr txBox="1"/>
            <p:nvPr/>
          </p:nvSpPr>
          <p:spPr>
            <a:xfrm>
              <a:off x="5437060" y="1490434"/>
              <a:ext cx="482850" cy="59920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kumimoji="1" lang="zh-CN" altLang="en-US" sz="3200" b="1" dirty="0">
                  <a:solidFill>
                    <a:srgbClr val="FF0000"/>
                  </a:solidFill>
                  <a:latin typeface="等线" panose="020F0502020204030204"/>
                  <a:ea typeface="等线" panose="02010600030101010101" pitchFamily="2" charset="-122"/>
                </a:rPr>
                <a:t>☓</a:t>
              </a:r>
            </a:p>
          </p:txBody>
        </p:sp>
        <p:sp>
          <p:nvSpPr>
            <p:cNvPr id="450" name="文本框 46"/>
            <p:cNvSpPr txBox="1"/>
            <p:nvPr/>
          </p:nvSpPr>
          <p:spPr>
            <a:xfrm>
              <a:off x="7320473" y="1100904"/>
              <a:ext cx="482850" cy="59920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kumimoji="1" lang="zh-CN" altLang="en-US" sz="3200" b="1" dirty="0">
                  <a:solidFill>
                    <a:srgbClr val="FF0000"/>
                  </a:solidFill>
                  <a:latin typeface="等线" panose="020F0502020204030204"/>
                  <a:ea typeface="等线" panose="02010600030101010101" pitchFamily="2" charset="-122"/>
                </a:rPr>
                <a:t>☓</a:t>
              </a:r>
            </a:p>
          </p:txBody>
        </p:sp>
        <p:sp>
          <p:nvSpPr>
            <p:cNvPr id="453" name="任意多边形: 形状 452"/>
            <p:cNvSpPr/>
            <p:nvPr/>
          </p:nvSpPr>
          <p:spPr>
            <a:xfrm rot="16401398">
              <a:off x="5485257" y="-435427"/>
              <a:ext cx="1107807" cy="6280890"/>
            </a:xfrm>
            <a:custGeom>
              <a:avLst/>
              <a:gdLst>
                <a:gd name="connsiteX0" fmla="*/ 0 w 974385"/>
                <a:gd name="connsiteY0" fmla="*/ 0 h 2588456"/>
                <a:gd name="connsiteX1" fmla="*/ 942536 w 974385"/>
                <a:gd name="connsiteY1" fmla="*/ 872197 h 2588456"/>
                <a:gd name="connsiteX2" fmla="*/ 661182 w 974385"/>
                <a:gd name="connsiteY2" fmla="*/ 2588456 h 2588456"/>
              </a:gdLst>
              <a:ahLst/>
              <a:cxnLst>
                <a:cxn ang="0">
                  <a:pos x="connsiteX0" y="connsiteY0"/>
                </a:cxn>
                <a:cxn ang="0">
                  <a:pos x="connsiteX1" y="connsiteY1"/>
                </a:cxn>
                <a:cxn ang="0">
                  <a:pos x="connsiteX2" y="connsiteY2"/>
                </a:cxn>
              </a:cxnLst>
              <a:rect l="l" t="t" r="r" b="b"/>
              <a:pathLst>
                <a:path w="974385" h="2588456">
                  <a:moveTo>
                    <a:pt x="0" y="0"/>
                  </a:moveTo>
                  <a:cubicBezTo>
                    <a:pt x="416169" y="220394"/>
                    <a:pt x="832339" y="440788"/>
                    <a:pt x="942536" y="872197"/>
                  </a:cubicBezTo>
                  <a:cubicBezTo>
                    <a:pt x="1052733" y="1303606"/>
                    <a:pt x="856957" y="1946031"/>
                    <a:pt x="661182" y="2588456"/>
                  </a:cubicBezTo>
                </a:path>
              </a:pathLst>
            </a:custGeom>
            <a:noFill/>
            <a:ln w="38100" cap="flat" cmpd="sng" algn="ctr">
              <a:solidFill>
                <a:srgbClr val="993300"/>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sz="2400" dirty="0">
                <a:solidFill>
                  <a:sysClr val="window" lastClr="FFFFFF"/>
                </a:solidFill>
                <a:latin typeface="等线" panose="020F0502020204030204"/>
                <a:ea typeface="等线" panose="02010600030101010101" pitchFamily="2" charset="-122"/>
              </a:endParaRPr>
            </a:p>
          </p:txBody>
        </p:sp>
        <p:sp>
          <p:nvSpPr>
            <p:cNvPr id="456" name="箭头: 下 455"/>
            <p:cNvSpPr/>
            <p:nvPr/>
          </p:nvSpPr>
          <p:spPr>
            <a:xfrm rot="10800000" flipH="1">
              <a:off x="6442468" y="1292646"/>
              <a:ext cx="125589" cy="212447"/>
            </a:xfrm>
            <a:prstGeom prst="downArrow">
              <a:avLst/>
            </a:prstGeom>
            <a:solidFill>
              <a:srgbClr val="FF0000"/>
            </a:solidFill>
            <a:ln w="12700" cap="flat" cmpd="sng" algn="ctr">
              <a:solidFill>
                <a:srgbClr val="FF0000"/>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a:solidFill>
                  <a:sysClr val="window" lastClr="FFFFFF"/>
                </a:solidFill>
                <a:latin typeface="等线" panose="020F0502020204030204"/>
                <a:ea typeface="等线" panose="02010600030101010101" pitchFamily="2" charset="-122"/>
              </a:endParaRPr>
            </a:p>
          </p:txBody>
        </p:sp>
        <p:sp>
          <p:nvSpPr>
            <p:cNvPr id="458" name="矩形 457"/>
            <p:cNvSpPr/>
            <p:nvPr/>
          </p:nvSpPr>
          <p:spPr>
            <a:xfrm>
              <a:off x="5190993" y="2026837"/>
              <a:ext cx="894557" cy="313354"/>
            </a:xfrm>
            <a:prstGeom prst="rect">
              <a:avLst/>
            </a:prstGeom>
            <a:solidFill>
              <a:srgbClr val="ED7D31">
                <a:lumMod val="40000"/>
                <a:lumOff val="60000"/>
              </a:srgb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kumimoji="1" lang="en-US" altLang="zh-CN" dirty="0">
                  <a:solidFill>
                    <a:srgbClr val="0070C0"/>
                  </a:solidFill>
                  <a:latin typeface="Arial" panose="020B0604020202020204" pitchFamily="34" charset="0"/>
                  <a:ea typeface="等线" panose="02010600030101010101" pitchFamily="2" charset="-122"/>
                  <a:cs typeface="Arial" panose="020B0604020202020204" pitchFamily="34" charset="0"/>
                </a:rPr>
                <a:t>CPT-1</a:t>
              </a:r>
              <a:endParaRPr kumimoji="1" lang="zh-CN" altLang="en-US" dirty="0">
                <a:solidFill>
                  <a:srgbClr val="0070C0"/>
                </a:solidFill>
                <a:latin typeface="Arial" panose="020B0604020202020204" pitchFamily="34" charset="0"/>
                <a:ea typeface="等线" panose="02010600030101010101" pitchFamily="2" charset="-122"/>
                <a:cs typeface="Arial" panose="020B0604020202020204" pitchFamily="34" charset="0"/>
              </a:endParaRPr>
            </a:p>
          </p:txBody>
        </p:sp>
        <p:sp>
          <p:nvSpPr>
            <p:cNvPr id="459" name="箭头: 下 458"/>
            <p:cNvSpPr/>
            <p:nvPr/>
          </p:nvSpPr>
          <p:spPr>
            <a:xfrm flipH="1">
              <a:off x="6150878" y="2075699"/>
              <a:ext cx="116743" cy="275625"/>
            </a:xfrm>
            <a:prstGeom prst="downArrow">
              <a:avLst/>
            </a:prstGeom>
            <a:solidFill>
              <a:srgbClr val="0070C0"/>
            </a:solidFill>
            <a:ln w="12700" cap="flat" cmpd="sng" algn="ctr">
              <a:solidFill>
                <a:srgbClr val="0070C0"/>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a:solidFill>
                  <a:sysClr val="window" lastClr="FFFFFF"/>
                </a:solidFill>
                <a:latin typeface="等线" panose="020F0502020204030204"/>
                <a:ea typeface="等线" panose="02010600030101010101" pitchFamily="2" charset="-122"/>
              </a:endParaRPr>
            </a:p>
          </p:txBody>
        </p:sp>
        <p:sp>
          <p:nvSpPr>
            <p:cNvPr id="460" name="文本框 59"/>
            <p:cNvSpPr txBox="1"/>
            <p:nvPr/>
          </p:nvSpPr>
          <p:spPr>
            <a:xfrm>
              <a:off x="4041998" y="4423351"/>
              <a:ext cx="1395429" cy="3784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kumimoji="1" lang="en-US" altLang="zh-CN" dirty="0">
                  <a:solidFill>
                    <a:srgbClr val="0070C0"/>
                  </a:solidFill>
                  <a:latin typeface="Arial" panose="020B0604020202020204" pitchFamily="34" charset="0"/>
                  <a:ea typeface="等线" panose="02010600030101010101" pitchFamily="2" charset="-122"/>
                  <a:cs typeface="Arial" panose="020B0604020202020204" pitchFamily="34" charset="0"/>
                </a:rPr>
                <a:t>NDUFA10</a:t>
              </a:r>
              <a:endParaRPr kumimoji="1" lang="zh-CN" altLang="en-US" dirty="0">
                <a:solidFill>
                  <a:srgbClr val="0070C0"/>
                </a:solidFill>
                <a:latin typeface="Arial" panose="020B0604020202020204" pitchFamily="34" charset="0"/>
                <a:ea typeface="等线" panose="02010600030101010101" pitchFamily="2" charset="-122"/>
                <a:cs typeface="Arial" panose="020B0604020202020204" pitchFamily="34" charset="0"/>
              </a:endParaRPr>
            </a:p>
          </p:txBody>
        </p:sp>
        <p:sp>
          <p:nvSpPr>
            <p:cNvPr id="461" name="箭头: 下 460"/>
            <p:cNvSpPr/>
            <p:nvPr/>
          </p:nvSpPr>
          <p:spPr>
            <a:xfrm flipH="1">
              <a:off x="5174835" y="4523809"/>
              <a:ext cx="116743" cy="216560"/>
            </a:xfrm>
            <a:prstGeom prst="downArrow">
              <a:avLst/>
            </a:prstGeom>
            <a:solidFill>
              <a:srgbClr val="0070C0"/>
            </a:solidFill>
            <a:ln w="12700" cap="flat" cmpd="sng" algn="ctr">
              <a:solidFill>
                <a:srgbClr val="0070C0"/>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a:solidFill>
                  <a:sysClr val="window" lastClr="FFFFFF"/>
                </a:solidFill>
                <a:latin typeface="等线" panose="020F0502020204030204"/>
                <a:ea typeface="等线" panose="02010600030101010101" pitchFamily="2" charset="-122"/>
              </a:endParaRPr>
            </a:p>
          </p:txBody>
        </p:sp>
        <p:sp>
          <p:nvSpPr>
            <p:cNvPr id="462" name="文本框 58"/>
            <p:cNvSpPr txBox="1"/>
            <p:nvPr/>
          </p:nvSpPr>
          <p:spPr>
            <a:xfrm>
              <a:off x="5446630" y="5019645"/>
              <a:ext cx="674387" cy="3784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kumimoji="1" lang="en-US" altLang="zh-CN" dirty="0">
                  <a:solidFill>
                    <a:sysClr val="windowText" lastClr="000000"/>
                  </a:solidFill>
                  <a:latin typeface="等线" panose="020F0502020204030204"/>
                  <a:ea typeface="等线" panose="02010600030101010101" pitchFamily="2" charset="-122"/>
                </a:rPr>
                <a:t>TCA</a:t>
              </a:r>
              <a:endParaRPr kumimoji="1" lang="zh-CN" altLang="en-US" dirty="0">
                <a:solidFill>
                  <a:sysClr val="windowText" lastClr="000000"/>
                </a:solidFill>
                <a:latin typeface="等线" panose="020F0502020204030204"/>
                <a:ea typeface="等线" panose="02010600030101010101" pitchFamily="2" charset="-122"/>
              </a:endParaRPr>
            </a:p>
          </p:txBody>
        </p:sp>
      </p:grpSp>
      <p:grpSp>
        <p:nvGrpSpPr>
          <p:cNvPr id="463" name="Group 74"/>
          <p:cNvGrpSpPr>
            <a:grpSpLocks/>
          </p:cNvGrpSpPr>
          <p:nvPr/>
        </p:nvGrpSpPr>
        <p:grpSpPr bwMode="auto">
          <a:xfrm>
            <a:off x="40245296" y="27855254"/>
            <a:ext cx="1352285" cy="1262540"/>
            <a:chOff x="1352" y="1125"/>
            <a:chExt cx="2727" cy="2618"/>
          </a:xfrm>
        </p:grpSpPr>
        <p:sp>
          <p:nvSpPr>
            <p:cNvPr id="464" name="AutoShape 75"/>
            <p:cNvSpPr>
              <a:spLocks noChangeArrowheads="1"/>
            </p:cNvSpPr>
            <p:nvPr/>
          </p:nvSpPr>
          <p:spPr bwMode="gray">
            <a:xfrm rot="15973147">
              <a:off x="1449" y="1289"/>
              <a:ext cx="2551" cy="2357"/>
            </a:xfrm>
            <a:custGeom>
              <a:avLst/>
              <a:gdLst>
                <a:gd name="G0" fmla="+- 2978742 0 0"/>
                <a:gd name="G1" fmla="+- -2701147 0 0"/>
                <a:gd name="G2" fmla="+- 2978742 0 -2701147"/>
                <a:gd name="G3" fmla="+- 10800 0 0"/>
                <a:gd name="G4" fmla="+- 0 0 2978742"/>
                <a:gd name="T0" fmla="*/ 360 256 1"/>
                <a:gd name="T1" fmla="*/ 0 256 1"/>
                <a:gd name="G5" fmla="+- G2 T0 T1"/>
                <a:gd name="G6" fmla="?: G2 G2 G5"/>
                <a:gd name="G7" fmla="+- 0 0 G6"/>
                <a:gd name="G8" fmla="+- 7349 0 0"/>
                <a:gd name="G9" fmla="+- 0 0 -2701147"/>
                <a:gd name="G10" fmla="+- 7349 0 2700"/>
                <a:gd name="G11" fmla="cos G10 2978742"/>
                <a:gd name="G12" fmla="sin G10 2978742"/>
                <a:gd name="G13" fmla="cos 13500 2978742"/>
                <a:gd name="G14" fmla="sin 13500 2978742"/>
                <a:gd name="G15" fmla="+- G11 10800 0"/>
                <a:gd name="G16" fmla="+- G12 10800 0"/>
                <a:gd name="G17" fmla="+- G13 10800 0"/>
                <a:gd name="G18" fmla="+- G14 10800 0"/>
                <a:gd name="G19" fmla="*/ 7349 1 2"/>
                <a:gd name="G20" fmla="+- G19 5400 0"/>
                <a:gd name="G21" fmla="cos G20 2978742"/>
                <a:gd name="G22" fmla="sin G20 2978742"/>
                <a:gd name="G23" fmla="+- G21 10800 0"/>
                <a:gd name="G24" fmla="+- G12 G23 G22"/>
                <a:gd name="G25" fmla="+- G22 G23 G11"/>
                <a:gd name="G26" fmla="cos 10800 2978742"/>
                <a:gd name="G27" fmla="sin 10800 2978742"/>
                <a:gd name="G28" fmla="cos 7349 2978742"/>
                <a:gd name="G29" fmla="sin 7349 2978742"/>
                <a:gd name="G30" fmla="+- G26 10800 0"/>
                <a:gd name="G31" fmla="+- G27 10800 0"/>
                <a:gd name="G32" fmla="+- G28 10800 0"/>
                <a:gd name="G33" fmla="+- G29 10800 0"/>
                <a:gd name="G34" fmla="+- G19 5400 0"/>
                <a:gd name="G35" fmla="cos G34 -2701147"/>
                <a:gd name="G36" fmla="sin G34 -2701147"/>
                <a:gd name="G37" fmla="+/ -2701147 2978742 2"/>
                <a:gd name="T2" fmla="*/ 180 256 1"/>
                <a:gd name="T3" fmla="*/ 0 256 1"/>
                <a:gd name="G38" fmla="+- G37 T2 T3"/>
                <a:gd name="G39" fmla="?: G2 G37 G38"/>
                <a:gd name="G40" fmla="cos 10800 G39"/>
                <a:gd name="G41" fmla="sin 10800 G39"/>
                <a:gd name="G42" fmla="cos 7349 G39"/>
                <a:gd name="G43" fmla="sin 7349 G39"/>
                <a:gd name="G44" fmla="+- G40 10800 0"/>
                <a:gd name="G45" fmla="+- G41 10800 0"/>
                <a:gd name="G46" fmla="+- G42 10800 0"/>
                <a:gd name="G47" fmla="+- G43 10800 0"/>
                <a:gd name="G48" fmla="+- G35 10800 0"/>
                <a:gd name="G49" fmla="+- G36 10800 0"/>
                <a:gd name="T4" fmla="*/ 21592 w 21600"/>
                <a:gd name="T5" fmla="*/ 11199 h 21600"/>
                <a:gd name="T6" fmla="*/ 17626 w 21600"/>
                <a:gd name="T7" fmla="*/ 4820 h 21600"/>
                <a:gd name="T8" fmla="*/ 18143 w 21600"/>
                <a:gd name="T9" fmla="*/ 11071 h 21600"/>
                <a:gd name="T10" fmla="*/ 20270 w 21600"/>
                <a:gd name="T11" fmla="*/ 20420 h 21600"/>
                <a:gd name="T12" fmla="*/ 14012 w 21600"/>
                <a:gd name="T13" fmla="*/ 20372 h 21600"/>
                <a:gd name="T14" fmla="*/ 14061 w 21600"/>
                <a:gd name="T15" fmla="*/ 1411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5955" y="16037"/>
                  </a:moveTo>
                  <a:cubicBezTo>
                    <a:pt x="17358" y="14655"/>
                    <a:pt x="18149" y="12769"/>
                    <a:pt x="18149" y="10800"/>
                  </a:cubicBezTo>
                  <a:cubicBezTo>
                    <a:pt x="18149" y="9018"/>
                    <a:pt x="17501" y="7297"/>
                    <a:pt x="16328" y="5957"/>
                  </a:cubicBezTo>
                  <a:lnTo>
                    <a:pt x="18924" y="3683"/>
                  </a:lnTo>
                  <a:cubicBezTo>
                    <a:pt x="20649" y="5653"/>
                    <a:pt x="21600" y="8182"/>
                    <a:pt x="21600" y="10800"/>
                  </a:cubicBezTo>
                  <a:cubicBezTo>
                    <a:pt x="21600" y="13693"/>
                    <a:pt x="20438" y="16466"/>
                    <a:pt x="18376" y="18496"/>
                  </a:cubicBezTo>
                  <a:lnTo>
                    <a:pt x="20270" y="20420"/>
                  </a:lnTo>
                  <a:lnTo>
                    <a:pt x="14012" y="20372"/>
                  </a:lnTo>
                  <a:lnTo>
                    <a:pt x="14061" y="14113"/>
                  </a:lnTo>
                  <a:lnTo>
                    <a:pt x="15955" y="16037"/>
                  </a:lnTo>
                  <a:close/>
                </a:path>
              </a:pathLst>
            </a:custGeom>
            <a:gradFill rotWithShape="1">
              <a:gsLst>
                <a:gs pos="0">
                  <a:schemeClr val="hlink">
                    <a:gamma/>
                    <a:shade val="46275"/>
                    <a:invGamma/>
                  </a:schemeClr>
                </a:gs>
                <a:gs pos="100000">
                  <a:schemeClr val="hlink"/>
                </a:gs>
              </a:gsLst>
              <a:lin ang="5400000" scaled="1"/>
            </a:gradFill>
            <a:ln>
              <a:noFill/>
            </a:ln>
            <a:effectLst/>
            <a:scene3d>
              <a:camera prst="legacyPerspectiveFront">
                <a:rot lat="20999999" lon="300000" rev="0"/>
              </a:camera>
              <a:lightRig rig="legacyFlat3" dir="l"/>
            </a:scene3d>
            <a:sp3d extrusionH="227000" prstMaterial="legacyPlastic">
              <a:bevelT w="13500" h="13500" prst="angle"/>
              <a:bevelB w="13500" h="13500" prst="angle"/>
              <a:extrusionClr>
                <a:schemeClr val="hlink"/>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65" name="AutoShape 76"/>
            <p:cNvSpPr>
              <a:spLocks noChangeArrowheads="1"/>
            </p:cNvSpPr>
            <p:nvPr/>
          </p:nvSpPr>
          <p:spPr bwMode="gray">
            <a:xfrm rot="23284065">
              <a:off x="1352" y="1140"/>
              <a:ext cx="2551" cy="2357"/>
            </a:xfrm>
            <a:custGeom>
              <a:avLst/>
              <a:gdLst>
                <a:gd name="G0" fmla="+- 2978742 0 0"/>
                <a:gd name="G1" fmla="+- -2701274 0 0"/>
                <a:gd name="G2" fmla="+- 2978742 0 -2701274"/>
                <a:gd name="G3" fmla="+- 10800 0 0"/>
                <a:gd name="G4" fmla="+- 0 0 2978742"/>
                <a:gd name="T0" fmla="*/ 360 256 1"/>
                <a:gd name="T1" fmla="*/ 0 256 1"/>
                <a:gd name="G5" fmla="+- G2 T0 T1"/>
                <a:gd name="G6" fmla="?: G2 G2 G5"/>
                <a:gd name="G7" fmla="+- 0 0 G6"/>
                <a:gd name="G8" fmla="+- 7349 0 0"/>
                <a:gd name="G9" fmla="+- 0 0 -2701274"/>
                <a:gd name="G10" fmla="+- 7349 0 2700"/>
                <a:gd name="G11" fmla="cos G10 2978742"/>
                <a:gd name="G12" fmla="sin G10 2978742"/>
                <a:gd name="G13" fmla="cos 13500 2978742"/>
                <a:gd name="G14" fmla="sin 13500 2978742"/>
                <a:gd name="G15" fmla="+- G11 10800 0"/>
                <a:gd name="G16" fmla="+- G12 10800 0"/>
                <a:gd name="G17" fmla="+- G13 10800 0"/>
                <a:gd name="G18" fmla="+- G14 10800 0"/>
                <a:gd name="G19" fmla="*/ 7349 1 2"/>
                <a:gd name="G20" fmla="+- G19 5400 0"/>
                <a:gd name="G21" fmla="cos G20 2978742"/>
                <a:gd name="G22" fmla="sin G20 2978742"/>
                <a:gd name="G23" fmla="+- G21 10800 0"/>
                <a:gd name="G24" fmla="+- G12 G23 G22"/>
                <a:gd name="G25" fmla="+- G22 G23 G11"/>
                <a:gd name="G26" fmla="cos 10800 2978742"/>
                <a:gd name="G27" fmla="sin 10800 2978742"/>
                <a:gd name="G28" fmla="cos 7349 2978742"/>
                <a:gd name="G29" fmla="sin 7349 2978742"/>
                <a:gd name="G30" fmla="+- G26 10800 0"/>
                <a:gd name="G31" fmla="+- G27 10800 0"/>
                <a:gd name="G32" fmla="+- G28 10800 0"/>
                <a:gd name="G33" fmla="+- G29 10800 0"/>
                <a:gd name="G34" fmla="+- G19 5400 0"/>
                <a:gd name="G35" fmla="cos G34 -2701274"/>
                <a:gd name="G36" fmla="sin G34 -2701274"/>
                <a:gd name="G37" fmla="+/ -2701274 2978742 2"/>
                <a:gd name="T2" fmla="*/ 180 256 1"/>
                <a:gd name="T3" fmla="*/ 0 256 1"/>
                <a:gd name="G38" fmla="+- G37 T2 T3"/>
                <a:gd name="G39" fmla="?: G2 G37 G38"/>
                <a:gd name="G40" fmla="cos 10800 G39"/>
                <a:gd name="G41" fmla="sin 10800 G39"/>
                <a:gd name="G42" fmla="cos 7349 G39"/>
                <a:gd name="G43" fmla="sin 7349 G39"/>
                <a:gd name="G44" fmla="+- G40 10800 0"/>
                <a:gd name="G45" fmla="+- G41 10800 0"/>
                <a:gd name="G46" fmla="+- G42 10800 0"/>
                <a:gd name="G47" fmla="+- G43 10800 0"/>
                <a:gd name="G48" fmla="+- G35 10800 0"/>
                <a:gd name="G49" fmla="+- G36 10800 0"/>
                <a:gd name="T4" fmla="*/ 21592 w 21600"/>
                <a:gd name="T5" fmla="*/ 11198 h 21600"/>
                <a:gd name="T6" fmla="*/ 17626 w 21600"/>
                <a:gd name="T7" fmla="*/ 4820 h 21600"/>
                <a:gd name="T8" fmla="*/ 18143 w 21600"/>
                <a:gd name="T9" fmla="*/ 11071 h 21600"/>
                <a:gd name="T10" fmla="*/ 20270 w 21600"/>
                <a:gd name="T11" fmla="*/ 20420 h 21600"/>
                <a:gd name="T12" fmla="*/ 14012 w 21600"/>
                <a:gd name="T13" fmla="*/ 20372 h 21600"/>
                <a:gd name="T14" fmla="*/ 14061 w 21600"/>
                <a:gd name="T15" fmla="*/ 1411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5955" y="16037"/>
                  </a:moveTo>
                  <a:cubicBezTo>
                    <a:pt x="17358" y="14655"/>
                    <a:pt x="18149" y="12769"/>
                    <a:pt x="18149" y="10800"/>
                  </a:cubicBezTo>
                  <a:cubicBezTo>
                    <a:pt x="18149" y="9018"/>
                    <a:pt x="17501" y="7297"/>
                    <a:pt x="16327" y="5957"/>
                  </a:cubicBezTo>
                  <a:lnTo>
                    <a:pt x="18923" y="3683"/>
                  </a:lnTo>
                  <a:cubicBezTo>
                    <a:pt x="20648" y="5652"/>
                    <a:pt x="21600" y="8181"/>
                    <a:pt x="21600" y="10800"/>
                  </a:cubicBezTo>
                  <a:cubicBezTo>
                    <a:pt x="21600" y="13693"/>
                    <a:pt x="20438" y="16466"/>
                    <a:pt x="18376" y="18496"/>
                  </a:cubicBezTo>
                  <a:lnTo>
                    <a:pt x="20270" y="20420"/>
                  </a:lnTo>
                  <a:lnTo>
                    <a:pt x="14012" y="20372"/>
                  </a:lnTo>
                  <a:lnTo>
                    <a:pt x="14061" y="14113"/>
                  </a:lnTo>
                  <a:lnTo>
                    <a:pt x="15955" y="16037"/>
                  </a:lnTo>
                  <a:close/>
                </a:path>
              </a:pathLst>
            </a:custGeom>
            <a:gradFill rotWithShape="1">
              <a:gsLst>
                <a:gs pos="0">
                  <a:schemeClr val="folHlink"/>
                </a:gs>
                <a:gs pos="100000">
                  <a:schemeClr val="folHlink">
                    <a:gamma/>
                    <a:shade val="56078"/>
                    <a:invGamma/>
                  </a:schemeClr>
                </a:gs>
              </a:gsLst>
              <a:lin ang="5400000" scaled="1"/>
            </a:gradFill>
            <a:ln>
              <a:noFill/>
            </a:ln>
            <a:effectLst/>
            <a:scene3d>
              <a:camera prst="legacyPerspectiveFront">
                <a:rot lat="20999999" lon="300000" rev="0"/>
              </a:camera>
              <a:lightRig rig="legacyNormal3" dir="r"/>
            </a:scene3d>
            <a:sp3d extrusionH="227000" prstMaterial="legacyPlastic">
              <a:bevelT w="13500" h="13500" prst="angle"/>
              <a:bevelB w="13500" h="13500" prst="angle"/>
              <a:extrusionClr>
                <a:schemeClr val="folHlink"/>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66" name="AutoShape 77"/>
            <p:cNvSpPr>
              <a:spLocks noChangeArrowheads="1"/>
            </p:cNvSpPr>
            <p:nvPr/>
          </p:nvSpPr>
          <p:spPr bwMode="gray">
            <a:xfrm rot="30352628">
              <a:off x="1528" y="1125"/>
              <a:ext cx="2551" cy="2357"/>
            </a:xfrm>
            <a:custGeom>
              <a:avLst/>
              <a:gdLst>
                <a:gd name="G0" fmla="+- 2978742 0 0"/>
                <a:gd name="G1" fmla="+- -2534030 0 0"/>
                <a:gd name="G2" fmla="+- 2978742 0 -2534030"/>
                <a:gd name="G3" fmla="+- 10800 0 0"/>
                <a:gd name="G4" fmla="+- 0 0 2978742"/>
                <a:gd name="T0" fmla="*/ 360 256 1"/>
                <a:gd name="T1" fmla="*/ 0 256 1"/>
                <a:gd name="G5" fmla="+- G2 T0 T1"/>
                <a:gd name="G6" fmla="?: G2 G2 G5"/>
                <a:gd name="G7" fmla="+- 0 0 G6"/>
                <a:gd name="G8" fmla="+- 7349 0 0"/>
                <a:gd name="G9" fmla="+- 0 0 -2534030"/>
                <a:gd name="G10" fmla="+- 7349 0 2700"/>
                <a:gd name="G11" fmla="cos G10 2978742"/>
                <a:gd name="G12" fmla="sin G10 2978742"/>
                <a:gd name="G13" fmla="cos 13500 2978742"/>
                <a:gd name="G14" fmla="sin 13500 2978742"/>
                <a:gd name="G15" fmla="+- G11 10800 0"/>
                <a:gd name="G16" fmla="+- G12 10800 0"/>
                <a:gd name="G17" fmla="+- G13 10800 0"/>
                <a:gd name="G18" fmla="+- G14 10800 0"/>
                <a:gd name="G19" fmla="*/ 7349 1 2"/>
                <a:gd name="G20" fmla="+- G19 5400 0"/>
                <a:gd name="G21" fmla="cos G20 2978742"/>
                <a:gd name="G22" fmla="sin G20 2978742"/>
                <a:gd name="G23" fmla="+- G21 10800 0"/>
                <a:gd name="G24" fmla="+- G12 G23 G22"/>
                <a:gd name="G25" fmla="+- G22 G23 G11"/>
                <a:gd name="G26" fmla="cos 10800 2978742"/>
                <a:gd name="G27" fmla="sin 10800 2978742"/>
                <a:gd name="G28" fmla="cos 7349 2978742"/>
                <a:gd name="G29" fmla="sin 7349 2978742"/>
                <a:gd name="G30" fmla="+- G26 10800 0"/>
                <a:gd name="G31" fmla="+- G27 10800 0"/>
                <a:gd name="G32" fmla="+- G28 10800 0"/>
                <a:gd name="G33" fmla="+- G29 10800 0"/>
                <a:gd name="G34" fmla="+- G19 5400 0"/>
                <a:gd name="G35" fmla="cos G34 -2534030"/>
                <a:gd name="G36" fmla="sin G34 -2534030"/>
                <a:gd name="G37" fmla="+/ -2534030 2978742 2"/>
                <a:gd name="T2" fmla="*/ 180 256 1"/>
                <a:gd name="T3" fmla="*/ 0 256 1"/>
                <a:gd name="G38" fmla="+- G37 T2 T3"/>
                <a:gd name="G39" fmla="?: G2 G37 G38"/>
                <a:gd name="G40" fmla="cos 10800 G39"/>
                <a:gd name="G41" fmla="sin 10800 G39"/>
                <a:gd name="G42" fmla="cos 7349 G39"/>
                <a:gd name="G43" fmla="sin 7349 G39"/>
                <a:gd name="G44" fmla="+- G40 10800 0"/>
                <a:gd name="G45" fmla="+- G41 10800 0"/>
                <a:gd name="G46" fmla="+- G42 10800 0"/>
                <a:gd name="G47" fmla="+- G43 10800 0"/>
                <a:gd name="G48" fmla="+- G35 10800 0"/>
                <a:gd name="G49" fmla="+- G36 10800 0"/>
                <a:gd name="T4" fmla="*/ 21581 w 21600"/>
                <a:gd name="T5" fmla="*/ 11439 h 21600"/>
                <a:gd name="T6" fmla="*/ 17885 w 21600"/>
                <a:gd name="T7" fmla="*/ 5130 h 21600"/>
                <a:gd name="T8" fmla="*/ 18136 w 21600"/>
                <a:gd name="T9" fmla="*/ 11234 h 21600"/>
                <a:gd name="T10" fmla="*/ 20270 w 21600"/>
                <a:gd name="T11" fmla="*/ 20420 h 21600"/>
                <a:gd name="T12" fmla="*/ 14012 w 21600"/>
                <a:gd name="T13" fmla="*/ 20372 h 21600"/>
                <a:gd name="T14" fmla="*/ 14061 w 21600"/>
                <a:gd name="T15" fmla="*/ 1411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5955" y="16037"/>
                  </a:moveTo>
                  <a:cubicBezTo>
                    <a:pt x="17358" y="14655"/>
                    <a:pt x="18149" y="12769"/>
                    <a:pt x="18149" y="10800"/>
                  </a:cubicBezTo>
                  <a:cubicBezTo>
                    <a:pt x="18149" y="9130"/>
                    <a:pt x="17580" y="7511"/>
                    <a:pt x="16538" y="6208"/>
                  </a:cubicBezTo>
                  <a:lnTo>
                    <a:pt x="19232" y="4052"/>
                  </a:lnTo>
                  <a:cubicBezTo>
                    <a:pt x="20765" y="5967"/>
                    <a:pt x="21600" y="8347"/>
                    <a:pt x="21600" y="10800"/>
                  </a:cubicBezTo>
                  <a:cubicBezTo>
                    <a:pt x="21600" y="13693"/>
                    <a:pt x="20438" y="16466"/>
                    <a:pt x="18376" y="18496"/>
                  </a:cubicBezTo>
                  <a:lnTo>
                    <a:pt x="20270" y="20420"/>
                  </a:lnTo>
                  <a:lnTo>
                    <a:pt x="14012" y="20372"/>
                  </a:lnTo>
                  <a:lnTo>
                    <a:pt x="14061" y="14113"/>
                  </a:lnTo>
                  <a:lnTo>
                    <a:pt x="15955" y="16037"/>
                  </a:lnTo>
                  <a:close/>
                </a:path>
              </a:pathLst>
            </a:custGeom>
            <a:gradFill rotWithShape="1">
              <a:gsLst>
                <a:gs pos="0">
                  <a:schemeClr val="accent1">
                    <a:gamma/>
                    <a:shade val="76078"/>
                    <a:invGamma/>
                  </a:schemeClr>
                </a:gs>
                <a:gs pos="100000">
                  <a:schemeClr val="accent1"/>
                </a:gs>
              </a:gsLst>
              <a:lin ang="5400000" scaled="1"/>
            </a:gradFill>
            <a:ln>
              <a:noFill/>
            </a:ln>
            <a:effectLst/>
            <a:scene3d>
              <a:camera prst="legacyPerspectiveFront">
                <a:rot lat="20999999" lon="300000" rev="0"/>
              </a:camera>
              <a:lightRig rig="legacyNormal3" dir="r"/>
            </a:scene3d>
            <a:sp3d extrusionH="227000" prstMaterial="legacyPlastic">
              <a:bevelT w="13500" h="13500" prst="angle"/>
              <a:bevelB w="13500" h="13500" prst="angle"/>
              <a:extrusionClr>
                <a:schemeClr val="accent1"/>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grpSp>
      <p:grpSp>
        <p:nvGrpSpPr>
          <p:cNvPr id="14" name="组合 13"/>
          <p:cNvGrpSpPr/>
          <p:nvPr/>
        </p:nvGrpSpPr>
        <p:grpSpPr>
          <a:xfrm>
            <a:off x="13612129" y="5807744"/>
            <a:ext cx="8851843" cy="9052847"/>
            <a:chOff x="438266" y="24384990"/>
            <a:chExt cx="8276927" cy="7385500"/>
          </a:xfrm>
        </p:grpSpPr>
        <p:sp>
          <p:nvSpPr>
            <p:cNvPr id="343" name="矩形 342"/>
            <p:cNvSpPr/>
            <p:nvPr/>
          </p:nvSpPr>
          <p:spPr>
            <a:xfrm>
              <a:off x="438266" y="27745647"/>
              <a:ext cx="3786131" cy="444327"/>
            </a:xfrm>
            <a:prstGeom prst="rect">
              <a:avLst/>
            </a:prstGeom>
            <a:noFill/>
            <a:ln w="19050" cap="flat" cmpd="sng" algn="ctr">
              <a:noFill/>
              <a:prstDash val="solid"/>
              <a:miter lim="800000"/>
            </a:ln>
            <a:effectLst/>
          </p:spPr>
          <p:txBody>
            <a:bodyPr rtlCol="0" anchor="ctr"/>
            <a:lstStyle/>
            <a:p>
              <a:pPr algn="ctr" defTabSz="457175" eaLnBrk="1" fontAlgn="auto" hangingPunct="1">
                <a:spcBef>
                  <a:spcPts val="0"/>
                </a:spcBef>
                <a:spcAft>
                  <a:spcPts val="0"/>
                </a:spcAft>
                <a:defRPr/>
              </a:pPr>
              <a:r>
                <a:rPr lang="en-US" altLang="zh-CN" sz="1800" kern="0" dirty="0">
                  <a:solidFill>
                    <a:prstClr val="black"/>
                  </a:solidFill>
                  <a:latin typeface="Arial" panose="020B0604020202020204" pitchFamily="34" charset="0"/>
                  <a:ea typeface="等线" panose="02010600030101010101" pitchFamily="2" charset="-122"/>
                  <a:cs typeface="Arial" panose="020B0604020202020204" pitchFamily="34" charset="0"/>
                </a:rPr>
                <a:t>Feature expression analysis</a:t>
              </a:r>
              <a:endParaRPr lang="zh-CN" altLang="en-US" sz="1800" kern="0" dirty="0">
                <a:solidFill>
                  <a:prstClr val="black"/>
                </a:solidFill>
                <a:latin typeface="Arial" panose="020B0604020202020204" pitchFamily="34" charset="0"/>
                <a:ea typeface="等线" panose="02010600030101010101" pitchFamily="2" charset="-122"/>
                <a:cs typeface="Arial" panose="020B0604020202020204" pitchFamily="34" charset="0"/>
              </a:endParaRPr>
            </a:p>
          </p:txBody>
        </p:sp>
        <p:sp>
          <p:nvSpPr>
            <p:cNvPr id="321" name="矩形 320"/>
            <p:cNvSpPr/>
            <p:nvPr/>
          </p:nvSpPr>
          <p:spPr>
            <a:xfrm>
              <a:off x="1245594" y="24400531"/>
              <a:ext cx="2817625" cy="321617"/>
            </a:xfrm>
            <a:prstGeom prst="rect">
              <a:avLst/>
            </a:prstGeom>
            <a:noFill/>
            <a:ln w="19050" cap="flat" cmpd="sng" algn="ctr">
              <a:solidFill>
                <a:sysClr val="windowText" lastClr="000000"/>
              </a:solidFill>
              <a:prstDash val="solid"/>
              <a:miter lim="800000"/>
            </a:ln>
            <a:effectLst/>
          </p:spPr>
          <p:txBody>
            <a:bodyPr rtlCol="0" anchor="ctr"/>
            <a:lstStyle/>
            <a:p>
              <a:pPr algn="ctr" defTabSz="457175" eaLnBrk="1" fontAlgn="auto" hangingPunct="1">
                <a:spcBef>
                  <a:spcPts val="0"/>
                </a:spcBef>
                <a:spcAft>
                  <a:spcPts val="0"/>
                </a:spcAft>
                <a:defRPr/>
              </a:pPr>
              <a:r>
                <a:rPr lang="en-US" altLang="zh-CN" sz="2000" kern="0" dirty="0">
                  <a:solidFill>
                    <a:prstClr val="black"/>
                  </a:solidFill>
                  <a:latin typeface="Arial" panose="020B0604020202020204" pitchFamily="34" charset="0"/>
                  <a:ea typeface="等线" panose="02010600030101010101" pitchFamily="2" charset="-122"/>
                  <a:cs typeface="Arial" panose="020B0604020202020204" pitchFamily="34" charset="0"/>
                </a:rPr>
                <a:t>Sham-operated group</a:t>
              </a:r>
              <a:endParaRPr kumimoji="1" lang="zh-CN" altLang="en-US" sz="2000" kern="0" dirty="0">
                <a:solidFill>
                  <a:prstClr val="black"/>
                </a:solidFill>
                <a:latin typeface="Arial" panose="020B0604020202020204" pitchFamily="34" charset="0"/>
                <a:ea typeface="等线" panose="02010600030101010101" pitchFamily="2" charset="-122"/>
                <a:cs typeface="Arial" panose="020B0604020202020204" pitchFamily="34" charset="0"/>
              </a:endParaRPr>
            </a:p>
          </p:txBody>
        </p:sp>
        <p:sp>
          <p:nvSpPr>
            <p:cNvPr id="322" name="矩形 321"/>
            <p:cNvSpPr/>
            <p:nvPr/>
          </p:nvSpPr>
          <p:spPr>
            <a:xfrm>
              <a:off x="4966535" y="24384990"/>
              <a:ext cx="2899476" cy="339094"/>
            </a:xfrm>
            <a:prstGeom prst="rect">
              <a:avLst/>
            </a:prstGeom>
            <a:noFill/>
            <a:ln w="19050" cap="flat" cmpd="sng" algn="ctr">
              <a:solidFill>
                <a:sysClr val="windowText" lastClr="000000"/>
              </a:solidFill>
              <a:prstDash val="solid"/>
              <a:miter lim="800000"/>
            </a:ln>
            <a:effectLst/>
          </p:spPr>
          <p:txBody>
            <a:bodyPr rtlCol="0" anchor="ctr"/>
            <a:lstStyle/>
            <a:p>
              <a:pPr algn="ctr" defTabSz="457175" eaLnBrk="1" fontAlgn="auto" hangingPunct="1">
                <a:spcBef>
                  <a:spcPts val="0"/>
                </a:spcBef>
                <a:spcAft>
                  <a:spcPts val="0"/>
                </a:spcAft>
                <a:defRPr/>
              </a:pPr>
              <a:r>
                <a:rPr lang="en-US" altLang="zh-CN" sz="2000" kern="0" dirty="0">
                  <a:solidFill>
                    <a:prstClr val="black"/>
                  </a:solidFill>
                  <a:latin typeface="Arial" panose="020B0604020202020204" pitchFamily="34" charset="0"/>
                  <a:ea typeface="等线" panose="02010600030101010101" pitchFamily="2" charset="-122"/>
                  <a:cs typeface="Arial" panose="020B0604020202020204" pitchFamily="34" charset="0"/>
                </a:rPr>
                <a:t>AMI model group</a:t>
              </a:r>
              <a:endParaRPr kumimoji="1" lang="zh-CN" altLang="en-US" sz="2000" kern="0" dirty="0">
                <a:solidFill>
                  <a:prstClr val="black"/>
                </a:solidFill>
                <a:latin typeface="Arial" panose="020B0604020202020204" pitchFamily="34" charset="0"/>
                <a:ea typeface="等线" panose="02010600030101010101" pitchFamily="2" charset="-122"/>
                <a:cs typeface="Arial" panose="020B0604020202020204" pitchFamily="34" charset="0"/>
              </a:endParaRPr>
            </a:p>
          </p:txBody>
        </p:sp>
        <p:cxnSp>
          <p:nvCxnSpPr>
            <p:cNvPr id="323" name="直接连接符 322"/>
            <p:cNvCxnSpPr>
              <a:cxnSpLocks/>
            </p:cNvCxnSpPr>
            <p:nvPr/>
          </p:nvCxnSpPr>
          <p:spPr>
            <a:xfrm>
              <a:off x="2788468" y="24737952"/>
              <a:ext cx="18537" cy="314069"/>
            </a:xfrm>
            <a:prstGeom prst="line">
              <a:avLst/>
            </a:prstGeom>
            <a:noFill/>
            <a:ln w="19050" cap="flat" cmpd="sng" algn="ctr">
              <a:solidFill>
                <a:sysClr val="windowText" lastClr="000000"/>
              </a:solidFill>
              <a:prstDash val="solid"/>
              <a:miter lim="800000"/>
            </a:ln>
            <a:effectLst/>
          </p:spPr>
        </p:cxnSp>
        <p:cxnSp>
          <p:nvCxnSpPr>
            <p:cNvPr id="324" name="直接连接符 323"/>
            <p:cNvCxnSpPr>
              <a:cxnSpLocks/>
            </p:cNvCxnSpPr>
            <p:nvPr/>
          </p:nvCxnSpPr>
          <p:spPr>
            <a:xfrm flipH="1">
              <a:off x="2788467" y="25058726"/>
              <a:ext cx="3398519" cy="0"/>
            </a:xfrm>
            <a:prstGeom prst="line">
              <a:avLst/>
            </a:prstGeom>
            <a:noFill/>
            <a:ln w="19050" cap="flat" cmpd="sng" algn="ctr">
              <a:solidFill>
                <a:sysClr val="windowText" lastClr="000000"/>
              </a:solidFill>
              <a:prstDash val="solid"/>
              <a:miter lim="800000"/>
            </a:ln>
            <a:effectLst/>
          </p:spPr>
        </p:cxnSp>
        <p:cxnSp>
          <p:nvCxnSpPr>
            <p:cNvPr id="325" name="直接箭头连接符 324"/>
            <p:cNvCxnSpPr>
              <a:cxnSpLocks/>
            </p:cNvCxnSpPr>
            <p:nvPr/>
          </p:nvCxnSpPr>
          <p:spPr>
            <a:xfrm>
              <a:off x="4509279" y="25087363"/>
              <a:ext cx="7433" cy="405535"/>
            </a:xfrm>
            <a:prstGeom prst="straightConnector1">
              <a:avLst/>
            </a:prstGeom>
            <a:noFill/>
            <a:ln w="19050" cap="flat" cmpd="sng" algn="ctr">
              <a:solidFill>
                <a:sysClr val="windowText" lastClr="000000"/>
              </a:solidFill>
              <a:prstDash val="solid"/>
              <a:miter lim="800000"/>
              <a:tailEnd type="triangle"/>
            </a:ln>
            <a:effectLst/>
          </p:spPr>
        </p:cxnSp>
        <p:sp>
          <p:nvSpPr>
            <p:cNvPr id="326" name="矩形 325"/>
            <p:cNvSpPr/>
            <p:nvPr/>
          </p:nvSpPr>
          <p:spPr>
            <a:xfrm>
              <a:off x="4468319" y="25014653"/>
              <a:ext cx="2031295" cy="388791"/>
            </a:xfrm>
            <a:prstGeom prst="rect">
              <a:avLst/>
            </a:prstGeom>
          </p:spPr>
          <p:txBody>
            <a:bodyPr wrap="square">
              <a:spAutoFit/>
            </a:bodyPr>
            <a:lstStyle/>
            <a:p>
              <a:pPr defTabSz="457175" eaLnBrk="1" fontAlgn="auto" hangingPunct="1">
                <a:lnSpc>
                  <a:spcPct val="150000"/>
                </a:lnSpc>
                <a:spcBef>
                  <a:spcPts val="0"/>
                </a:spcBef>
                <a:spcAft>
                  <a:spcPts val="0"/>
                </a:spcAft>
                <a:defRPr/>
              </a:pPr>
              <a:r>
                <a:rPr lang="hr-HR" altLang="zh-CN" sz="1800" i="1" kern="0" dirty="0">
                  <a:solidFill>
                    <a:prstClr val="black"/>
                  </a:solidFill>
                  <a:latin typeface="Times New Roman"/>
                  <a:ea typeface="宋体" panose="02010600030101010101" pitchFamily="2" charset="-122"/>
                  <a:cs typeface="Times New Roman"/>
                </a:rPr>
                <a:t>After 28 days</a:t>
              </a:r>
              <a:endParaRPr lang="zh-CN" altLang="en-US" sz="1800" i="1" kern="0" dirty="0">
                <a:solidFill>
                  <a:prstClr val="black"/>
                </a:solidFill>
                <a:latin typeface="Times New Roman"/>
                <a:ea typeface="宋体" panose="02010600030101010101" pitchFamily="2" charset="-122"/>
                <a:cs typeface="Times New Roman"/>
              </a:endParaRPr>
            </a:p>
          </p:txBody>
        </p:sp>
        <p:sp>
          <p:nvSpPr>
            <p:cNvPr id="327" name="矩形 326"/>
            <p:cNvSpPr/>
            <p:nvPr/>
          </p:nvSpPr>
          <p:spPr>
            <a:xfrm>
              <a:off x="2061622" y="25526265"/>
              <a:ext cx="4910179" cy="544528"/>
            </a:xfrm>
            <a:prstGeom prst="rect">
              <a:avLst/>
            </a:prstGeom>
            <a:noFill/>
            <a:ln w="19050" cap="flat" cmpd="sng" algn="ctr">
              <a:solidFill>
                <a:sysClr val="windowText" lastClr="000000"/>
              </a:solidFill>
              <a:prstDash val="solid"/>
              <a:miter lim="800000"/>
            </a:ln>
            <a:effectLst/>
          </p:spPr>
          <p:txBody>
            <a:bodyPr rtlCol="0" anchor="ctr"/>
            <a:lstStyle/>
            <a:p>
              <a:pPr algn="ctr" defTabSz="457175" eaLnBrk="1" fontAlgn="auto" hangingPunct="1">
                <a:spcBef>
                  <a:spcPts val="0"/>
                </a:spcBef>
                <a:spcAft>
                  <a:spcPts val="0"/>
                </a:spcAft>
                <a:defRPr/>
              </a:pPr>
              <a:r>
                <a:rPr lang="en-US" altLang="zh-CN" sz="2000" kern="0" dirty="0">
                  <a:solidFill>
                    <a:prstClr val="black"/>
                  </a:solidFill>
                  <a:latin typeface="Arial" panose="020B0604020202020204" pitchFamily="34" charset="0"/>
                  <a:ea typeface="等线" panose="02010600030101010101" pitchFamily="2" charset="-122"/>
                  <a:cs typeface="Arial" panose="020B0604020202020204" pitchFamily="34" charset="0"/>
                </a:rPr>
                <a:t>Cardiac tissues of ischemic marginal zone</a:t>
              </a:r>
              <a:endParaRPr kumimoji="1" lang="zh-CN" altLang="en-US" sz="2000" kern="0" dirty="0">
                <a:solidFill>
                  <a:prstClr val="black"/>
                </a:solidFill>
                <a:latin typeface="Arial" panose="020B0604020202020204" pitchFamily="34" charset="0"/>
                <a:ea typeface="等线" panose="02010600030101010101" pitchFamily="2" charset="-122"/>
                <a:cs typeface="Arial" panose="020B0604020202020204" pitchFamily="34" charset="0"/>
              </a:endParaRPr>
            </a:p>
          </p:txBody>
        </p:sp>
        <p:cxnSp>
          <p:nvCxnSpPr>
            <p:cNvPr id="328" name="直接连接符 327"/>
            <p:cNvCxnSpPr>
              <a:cxnSpLocks/>
            </p:cNvCxnSpPr>
            <p:nvPr/>
          </p:nvCxnSpPr>
          <p:spPr>
            <a:xfrm>
              <a:off x="4516712" y="26078973"/>
              <a:ext cx="2868" cy="398502"/>
            </a:xfrm>
            <a:prstGeom prst="line">
              <a:avLst/>
            </a:prstGeom>
            <a:noFill/>
            <a:ln w="19050" cap="flat" cmpd="sng" algn="ctr">
              <a:solidFill>
                <a:sysClr val="windowText" lastClr="000000"/>
              </a:solidFill>
              <a:prstDash val="solid"/>
              <a:miter lim="800000"/>
            </a:ln>
            <a:effectLst/>
          </p:spPr>
        </p:cxnSp>
        <p:cxnSp>
          <p:nvCxnSpPr>
            <p:cNvPr id="329" name="直接连接符 328"/>
            <p:cNvCxnSpPr>
              <a:cxnSpLocks/>
            </p:cNvCxnSpPr>
            <p:nvPr/>
          </p:nvCxnSpPr>
          <p:spPr>
            <a:xfrm flipH="1">
              <a:off x="2788465" y="26503757"/>
              <a:ext cx="3398519" cy="0"/>
            </a:xfrm>
            <a:prstGeom prst="line">
              <a:avLst/>
            </a:prstGeom>
            <a:noFill/>
            <a:ln w="19050" cap="flat" cmpd="sng" algn="ctr">
              <a:solidFill>
                <a:sysClr val="windowText" lastClr="000000"/>
              </a:solidFill>
              <a:prstDash val="solid"/>
              <a:miter lim="800000"/>
            </a:ln>
            <a:effectLst/>
          </p:spPr>
        </p:cxnSp>
        <p:cxnSp>
          <p:nvCxnSpPr>
            <p:cNvPr id="330" name="直接箭头连接符 329"/>
            <p:cNvCxnSpPr>
              <a:cxnSpLocks/>
            </p:cNvCxnSpPr>
            <p:nvPr/>
          </p:nvCxnSpPr>
          <p:spPr>
            <a:xfrm>
              <a:off x="2788465" y="26503757"/>
              <a:ext cx="2133" cy="406143"/>
            </a:xfrm>
            <a:prstGeom prst="straightConnector1">
              <a:avLst/>
            </a:prstGeom>
            <a:noFill/>
            <a:ln w="19050" cap="flat" cmpd="sng" algn="ctr">
              <a:solidFill>
                <a:sysClr val="windowText" lastClr="000000"/>
              </a:solidFill>
              <a:prstDash val="solid"/>
              <a:miter lim="800000"/>
              <a:tailEnd type="triangle"/>
            </a:ln>
            <a:effectLst/>
          </p:spPr>
        </p:cxnSp>
        <p:cxnSp>
          <p:nvCxnSpPr>
            <p:cNvPr id="331" name="直接箭头连接符 330"/>
            <p:cNvCxnSpPr>
              <a:cxnSpLocks/>
            </p:cNvCxnSpPr>
            <p:nvPr/>
          </p:nvCxnSpPr>
          <p:spPr>
            <a:xfrm>
              <a:off x="6186984" y="26497295"/>
              <a:ext cx="2" cy="412605"/>
            </a:xfrm>
            <a:prstGeom prst="straightConnector1">
              <a:avLst/>
            </a:prstGeom>
            <a:noFill/>
            <a:ln w="19050" cap="flat" cmpd="sng" algn="ctr">
              <a:solidFill>
                <a:sysClr val="windowText" lastClr="000000"/>
              </a:solidFill>
              <a:prstDash val="solid"/>
              <a:miter lim="800000"/>
              <a:tailEnd type="triangle"/>
            </a:ln>
            <a:effectLst/>
          </p:spPr>
        </p:cxnSp>
        <p:sp>
          <p:nvSpPr>
            <p:cNvPr id="334" name="矩形 333"/>
            <p:cNvSpPr/>
            <p:nvPr/>
          </p:nvSpPr>
          <p:spPr>
            <a:xfrm>
              <a:off x="1893443" y="26390574"/>
              <a:ext cx="2031295" cy="388791"/>
            </a:xfrm>
            <a:prstGeom prst="rect">
              <a:avLst/>
            </a:prstGeom>
          </p:spPr>
          <p:txBody>
            <a:bodyPr wrap="square">
              <a:spAutoFit/>
            </a:bodyPr>
            <a:lstStyle/>
            <a:p>
              <a:pPr defTabSz="457175" eaLnBrk="1" fontAlgn="auto" hangingPunct="1">
                <a:lnSpc>
                  <a:spcPct val="150000"/>
                </a:lnSpc>
                <a:spcBef>
                  <a:spcPts val="0"/>
                </a:spcBef>
                <a:spcAft>
                  <a:spcPts val="0"/>
                </a:spcAft>
                <a:defRPr/>
              </a:pPr>
              <a:r>
                <a:rPr lang="en-US" altLang="zh-CN" sz="1800" i="1" kern="0" dirty="0">
                  <a:solidFill>
                    <a:prstClr val="black"/>
                  </a:solidFill>
                  <a:latin typeface="Times New Roman"/>
                  <a:ea typeface="宋体" panose="02010600030101010101" pitchFamily="2" charset="-122"/>
                  <a:cs typeface="Times New Roman"/>
                </a:rPr>
                <a:t>RNA-</a:t>
              </a:r>
              <a:r>
                <a:rPr lang="en-US" altLang="zh-CN" sz="1800" i="1" kern="0" dirty="0" err="1">
                  <a:solidFill>
                    <a:prstClr val="black"/>
                  </a:solidFill>
                  <a:latin typeface="Times New Roman"/>
                  <a:ea typeface="宋体" panose="02010600030101010101" pitchFamily="2" charset="-122"/>
                  <a:cs typeface="Times New Roman"/>
                </a:rPr>
                <a:t>seq</a:t>
              </a:r>
              <a:endParaRPr lang="zh-CN" altLang="en-US" sz="1800" i="1" kern="0" dirty="0">
                <a:solidFill>
                  <a:prstClr val="black"/>
                </a:solidFill>
                <a:latin typeface="Times New Roman"/>
                <a:ea typeface="宋体" panose="02010600030101010101" pitchFamily="2" charset="-122"/>
                <a:cs typeface="Times New Roman"/>
              </a:endParaRPr>
            </a:p>
          </p:txBody>
        </p:sp>
        <p:sp>
          <p:nvSpPr>
            <p:cNvPr id="335" name="矩形 334"/>
            <p:cNvSpPr/>
            <p:nvPr/>
          </p:nvSpPr>
          <p:spPr>
            <a:xfrm>
              <a:off x="6159151" y="26441453"/>
              <a:ext cx="2556042" cy="388791"/>
            </a:xfrm>
            <a:prstGeom prst="rect">
              <a:avLst/>
            </a:prstGeom>
          </p:spPr>
          <p:txBody>
            <a:bodyPr wrap="square">
              <a:spAutoFit/>
            </a:bodyPr>
            <a:lstStyle/>
            <a:p>
              <a:pPr defTabSz="457175" eaLnBrk="1" fontAlgn="auto" hangingPunct="1">
                <a:lnSpc>
                  <a:spcPct val="150000"/>
                </a:lnSpc>
                <a:spcBef>
                  <a:spcPts val="0"/>
                </a:spcBef>
                <a:spcAft>
                  <a:spcPts val="0"/>
                </a:spcAft>
                <a:defRPr/>
              </a:pPr>
              <a:r>
                <a:rPr lang="hr-HR" altLang="zh-CN" sz="1800" i="1" kern="0" dirty="0">
                  <a:solidFill>
                    <a:prstClr val="black"/>
                  </a:solidFill>
                  <a:latin typeface="Times New Roman"/>
                  <a:ea typeface="宋体" panose="02010600030101010101" pitchFamily="2" charset="-122"/>
                  <a:cs typeface="Times New Roman"/>
                </a:rPr>
                <a:t>Protein Mass Spectrometry</a:t>
              </a:r>
              <a:endParaRPr lang="zh-CN" altLang="en-US" sz="1800" i="1" kern="0" dirty="0">
                <a:solidFill>
                  <a:prstClr val="black"/>
                </a:solidFill>
                <a:latin typeface="Times New Roman"/>
                <a:ea typeface="宋体" panose="02010600030101010101" pitchFamily="2" charset="-122"/>
                <a:cs typeface="Times New Roman"/>
              </a:endParaRPr>
            </a:p>
          </p:txBody>
        </p:sp>
        <p:sp>
          <p:nvSpPr>
            <p:cNvPr id="361" name="矩形 360"/>
            <p:cNvSpPr/>
            <p:nvPr/>
          </p:nvSpPr>
          <p:spPr>
            <a:xfrm>
              <a:off x="5744269" y="28066310"/>
              <a:ext cx="2031295" cy="388791"/>
            </a:xfrm>
            <a:prstGeom prst="rect">
              <a:avLst/>
            </a:prstGeom>
          </p:spPr>
          <p:txBody>
            <a:bodyPr wrap="square">
              <a:spAutoFit/>
            </a:bodyPr>
            <a:lstStyle/>
            <a:p>
              <a:pPr defTabSz="457175" eaLnBrk="1" fontAlgn="auto" hangingPunct="1">
                <a:lnSpc>
                  <a:spcPct val="150000"/>
                </a:lnSpc>
                <a:spcBef>
                  <a:spcPts val="0"/>
                </a:spcBef>
                <a:spcAft>
                  <a:spcPts val="0"/>
                </a:spcAft>
                <a:defRPr/>
              </a:pPr>
              <a:r>
                <a:rPr lang="en-US" altLang="zh-CN" sz="1800" i="1" kern="0" dirty="0" err="1">
                  <a:solidFill>
                    <a:prstClr val="black"/>
                  </a:solidFill>
                  <a:latin typeface="Times New Roman"/>
                  <a:ea typeface="宋体" panose="02010600030101010101" pitchFamily="2" charset="-122"/>
                  <a:cs typeface="Times New Roman"/>
                </a:rPr>
                <a:t>NOIseq</a:t>
              </a:r>
              <a:endParaRPr lang="zh-CN" altLang="en-US" sz="1800" i="1" kern="0" dirty="0">
                <a:solidFill>
                  <a:prstClr val="black"/>
                </a:solidFill>
                <a:latin typeface="Times New Roman"/>
                <a:ea typeface="宋体" panose="02010600030101010101" pitchFamily="2" charset="-122"/>
                <a:cs typeface="Times New Roman"/>
              </a:endParaRPr>
            </a:p>
          </p:txBody>
        </p:sp>
        <p:cxnSp>
          <p:nvCxnSpPr>
            <p:cNvPr id="362" name="直接连接符 361"/>
            <p:cNvCxnSpPr>
              <a:cxnSpLocks/>
            </p:cNvCxnSpPr>
            <p:nvPr/>
          </p:nvCxnSpPr>
          <p:spPr>
            <a:xfrm>
              <a:off x="6195493" y="24735638"/>
              <a:ext cx="0" cy="299738"/>
            </a:xfrm>
            <a:prstGeom prst="line">
              <a:avLst/>
            </a:prstGeom>
            <a:noFill/>
            <a:ln w="19050" cap="flat" cmpd="sng" algn="ctr">
              <a:solidFill>
                <a:sysClr val="windowText" lastClr="000000"/>
              </a:solidFill>
              <a:prstDash val="solid"/>
              <a:miter lim="800000"/>
            </a:ln>
            <a:effectLst/>
          </p:spPr>
        </p:cxnSp>
        <p:sp>
          <p:nvSpPr>
            <p:cNvPr id="332" name="矩形 331"/>
            <p:cNvSpPr/>
            <p:nvPr/>
          </p:nvSpPr>
          <p:spPr>
            <a:xfrm>
              <a:off x="1221696" y="26966372"/>
              <a:ext cx="2841060" cy="453554"/>
            </a:xfrm>
            <a:prstGeom prst="rect">
              <a:avLst/>
            </a:prstGeom>
            <a:noFill/>
            <a:ln w="19050" cap="flat" cmpd="sng" algn="ctr">
              <a:solidFill>
                <a:sysClr val="windowText" lastClr="000000"/>
              </a:solidFill>
              <a:prstDash val="solid"/>
              <a:miter lim="800000"/>
            </a:ln>
            <a:effectLst/>
          </p:spPr>
          <p:txBody>
            <a:bodyPr rtlCol="0" anchor="ctr"/>
            <a:lstStyle/>
            <a:p>
              <a:pPr algn="ctr" defTabSz="457175" eaLnBrk="1" fontAlgn="auto" hangingPunct="1">
                <a:spcBef>
                  <a:spcPts val="0"/>
                </a:spcBef>
                <a:spcAft>
                  <a:spcPts val="0"/>
                </a:spcAft>
                <a:defRPr/>
              </a:pPr>
              <a:r>
                <a:rPr lang="en-US" altLang="zh-CN" sz="2000" kern="0" dirty="0">
                  <a:solidFill>
                    <a:prstClr val="black"/>
                  </a:solidFill>
                  <a:latin typeface="Arial" panose="020B0604020202020204" pitchFamily="34" charset="0"/>
                  <a:ea typeface="等线" panose="02010600030101010101" pitchFamily="2" charset="-122"/>
                  <a:cs typeface="Arial" panose="020B0604020202020204" pitchFamily="34" charset="0"/>
                </a:rPr>
                <a:t>mRNA expression profile</a:t>
              </a:r>
              <a:endParaRPr kumimoji="1" lang="zh-CN" altLang="en-US" sz="2000" kern="0" dirty="0">
                <a:solidFill>
                  <a:prstClr val="black"/>
                </a:solidFill>
                <a:latin typeface="Arial" panose="020B0604020202020204" pitchFamily="34" charset="0"/>
                <a:ea typeface="等线" panose="02010600030101010101" pitchFamily="2" charset="-122"/>
                <a:cs typeface="Arial" panose="020B0604020202020204" pitchFamily="34" charset="0"/>
              </a:endParaRPr>
            </a:p>
          </p:txBody>
        </p:sp>
        <p:sp>
          <p:nvSpPr>
            <p:cNvPr id="333" name="矩形 332"/>
            <p:cNvSpPr/>
            <p:nvPr/>
          </p:nvSpPr>
          <p:spPr>
            <a:xfrm>
              <a:off x="4956291" y="26965475"/>
              <a:ext cx="2873658" cy="473377"/>
            </a:xfrm>
            <a:prstGeom prst="rect">
              <a:avLst/>
            </a:prstGeom>
            <a:noFill/>
            <a:ln w="19050" cap="flat" cmpd="sng" algn="ctr">
              <a:solidFill>
                <a:sysClr val="windowText" lastClr="000000"/>
              </a:solidFill>
              <a:prstDash val="solid"/>
              <a:miter lim="800000"/>
            </a:ln>
            <a:effectLst/>
          </p:spPr>
          <p:txBody>
            <a:bodyPr rtlCol="0" anchor="ctr"/>
            <a:lstStyle/>
            <a:p>
              <a:pPr algn="ctr" defTabSz="457175" eaLnBrk="1" fontAlgn="auto" hangingPunct="1">
                <a:spcBef>
                  <a:spcPts val="0"/>
                </a:spcBef>
                <a:spcAft>
                  <a:spcPts val="0"/>
                </a:spcAft>
                <a:defRPr/>
              </a:pPr>
              <a:r>
                <a:rPr lang="en-US" altLang="zh-CN" sz="2000" kern="0" dirty="0">
                  <a:solidFill>
                    <a:prstClr val="black"/>
                  </a:solidFill>
                  <a:latin typeface="Arial" panose="020B0604020202020204" pitchFamily="34" charset="0"/>
                  <a:ea typeface="等线" panose="02010600030101010101" pitchFamily="2" charset="-122"/>
                  <a:cs typeface="Arial" panose="020B0604020202020204" pitchFamily="34" charset="0"/>
                </a:rPr>
                <a:t>protein expression profile</a:t>
              </a:r>
              <a:endParaRPr kumimoji="1" lang="zh-CN" altLang="en-US" sz="2000" kern="0" dirty="0">
                <a:solidFill>
                  <a:prstClr val="black"/>
                </a:solidFill>
                <a:latin typeface="Arial" panose="020B0604020202020204" pitchFamily="34" charset="0"/>
                <a:ea typeface="等线" panose="02010600030101010101" pitchFamily="2" charset="-122"/>
                <a:cs typeface="Arial" panose="020B0604020202020204" pitchFamily="34" charset="0"/>
              </a:endParaRPr>
            </a:p>
          </p:txBody>
        </p:sp>
        <p:cxnSp>
          <p:nvCxnSpPr>
            <p:cNvPr id="337" name="直接连接符 336"/>
            <p:cNvCxnSpPr>
              <a:cxnSpLocks/>
            </p:cNvCxnSpPr>
            <p:nvPr/>
          </p:nvCxnSpPr>
          <p:spPr>
            <a:xfrm flipH="1">
              <a:off x="2020215" y="27432866"/>
              <a:ext cx="7099" cy="302605"/>
            </a:xfrm>
            <a:prstGeom prst="line">
              <a:avLst/>
            </a:prstGeom>
            <a:noFill/>
            <a:ln w="19050" cap="flat" cmpd="sng" algn="ctr">
              <a:solidFill>
                <a:sysClr val="windowText" lastClr="000000"/>
              </a:solidFill>
              <a:prstDash val="solid"/>
              <a:miter lim="800000"/>
            </a:ln>
            <a:effectLst/>
          </p:spPr>
        </p:cxnSp>
        <p:cxnSp>
          <p:nvCxnSpPr>
            <p:cNvPr id="338" name="直接连接符 337"/>
            <p:cNvCxnSpPr>
              <a:cxnSpLocks/>
            </p:cNvCxnSpPr>
            <p:nvPr/>
          </p:nvCxnSpPr>
          <p:spPr>
            <a:xfrm>
              <a:off x="5425883" y="27451971"/>
              <a:ext cx="1420" cy="290909"/>
            </a:xfrm>
            <a:prstGeom prst="line">
              <a:avLst/>
            </a:prstGeom>
            <a:noFill/>
            <a:ln w="19050" cap="flat" cmpd="sng" algn="ctr">
              <a:solidFill>
                <a:sysClr val="windowText" lastClr="000000"/>
              </a:solidFill>
              <a:prstDash val="solid"/>
              <a:miter lim="800000"/>
            </a:ln>
            <a:effectLst/>
          </p:spPr>
        </p:cxnSp>
        <p:cxnSp>
          <p:nvCxnSpPr>
            <p:cNvPr id="339" name="直接连接符 338"/>
            <p:cNvCxnSpPr>
              <a:cxnSpLocks/>
            </p:cNvCxnSpPr>
            <p:nvPr/>
          </p:nvCxnSpPr>
          <p:spPr>
            <a:xfrm flipH="1">
              <a:off x="2028785" y="27742880"/>
              <a:ext cx="3398518" cy="0"/>
            </a:xfrm>
            <a:prstGeom prst="line">
              <a:avLst/>
            </a:prstGeom>
            <a:noFill/>
            <a:ln w="19050" cap="flat" cmpd="sng" algn="ctr">
              <a:solidFill>
                <a:sysClr val="windowText" lastClr="000000"/>
              </a:solidFill>
              <a:prstDash val="solid"/>
              <a:miter lim="800000"/>
            </a:ln>
            <a:effectLst/>
          </p:spPr>
        </p:cxnSp>
        <p:sp>
          <p:nvSpPr>
            <p:cNvPr id="342" name="矩形 341"/>
            <p:cNvSpPr/>
            <p:nvPr/>
          </p:nvSpPr>
          <p:spPr>
            <a:xfrm>
              <a:off x="570507" y="27745647"/>
              <a:ext cx="2510100" cy="461665"/>
            </a:xfrm>
            <a:prstGeom prst="rect">
              <a:avLst/>
            </a:prstGeom>
          </p:spPr>
          <p:txBody>
            <a:bodyPr wrap="square">
              <a:spAutoFit/>
            </a:bodyPr>
            <a:lstStyle/>
            <a:p>
              <a:pPr defTabSz="457175" eaLnBrk="1" fontAlgn="auto" hangingPunct="1">
                <a:lnSpc>
                  <a:spcPct val="150000"/>
                </a:lnSpc>
                <a:spcBef>
                  <a:spcPts val="0"/>
                </a:spcBef>
                <a:spcAft>
                  <a:spcPts val="0"/>
                </a:spcAft>
                <a:defRPr/>
              </a:pPr>
              <a:r>
                <a:rPr lang="en-US" altLang="zh-CN" sz="1600" i="1" kern="0" dirty="0">
                  <a:solidFill>
                    <a:prstClr val="black"/>
                  </a:solidFill>
                  <a:latin typeface="Times New Roman"/>
                  <a:ea typeface="等线" panose="02010600030101010101" pitchFamily="2" charset="-122"/>
                  <a:cs typeface="Times New Roman"/>
                </a:rPr>
                <a:t> </a:t>
              </a:r>
            </a:p>
          </p:txBody>
        </p:sp>
        <p:cxnSp>
          <p:nvCxnSpPr>
            <p:cNvPr id="344" name="直接箭头连接符 343"/>
            <p:cNvCxnSpPr>
              <a:cxnSpLocks/>
            </p:cNvCxnSpPr>
            <p:nvPr/>
          </p:nvCxnSpPr>
          <p:spPr>
            <a:xfrm>
              <a:off x="3670491" y="27755951"/>
              <a:ext cx="2254" cy="733645"/>
            </a:xfrm>
            <a:prstGeom prst="straightConnector1">
              <a:avLst/>
            </a:prstGeom>
            <a:noFill/>
            <a:ln w="19050" cap="flat" cmpd="sng" algn="ctr">
              <a:solidFill>
                <a:sysClr val="windowText" lastClr="000000"/>
              </a:solidFill>
              <a:prstDash val="solid"/>
              <a:miter lim="800000"/>
              <a:tailEnd type="triangle"/>
            </a:ln>
            <a:effectLst/>
          </p:spPr>
        </p:cxnSp>
        <p:sp>
          <p:nvSpPr>
            <p:cNvPr id="345" name="矩形 344"/>
            <p:cNvSpPr/>
            <p:nvPr/>
          </p:nvSpPr>
          <p:spPr>
            <a:xfrm>
              <a:off x="2322612" y="28488639"/>
              <a:ext cx="2430282" cy="510869"/>
            </a:xfrm>
            <a:prstGeom prst="rect">
              <a:avLst/>
            </a:prstGeom>
            <a:noFill/>
            <a:ln w="19050" cap="flat" cmpd="sng" algn="ctr">
              <a:solidFill>
                <a:sysClr val="windowText" lastClr="000000"/>
              </a:solidFill>
              <a:prstDash val="solid"/>
              <a:miter lim="800000"/>
            </a:ln>
            <a:effectLst/>
          </p:spPr>
          <p:txBody>
            <a:bodyPr rtlCol="0" anchor="ctr"/>
            <a:lstStyle/>
            <a:p>
              <a:pPr algn="ctr" defTabSz="457175" eaLnBrk="1" fontAlgn="auto" hangingPunct="1">
                <a:spcBef>
                  <a:spcPts val="0"/>
                </a:spcBef>
                <a:spcAft>
                  <a:spcPts val="0"/>
                </a:spcAft>
                <a:defRPr/>
              </a:pPr>
              <a:r>
                <a:rPr lang="en-US" altLang="zh-CN" sz="2000" kern="0" dirty="0">
                  <a:solidFill>
                    <a:prstClr val="black"/>
                  </a:solidFill>
                  <a:latin typeface="Arial" panose="020B0604020202020204" pitchFamily="34" charset="0"/>
                  <a:ea typeface="等线" panose="02010600030101010101" pitchFamily="2" charset="-122"/>
                  <a:cs typeface="Arial" panose="020B0604020202020204" pitchFamily="34" charset="0"/>
                </a:rPr>
                <a:t>Feature genes (mRNA/protein)</a:t>
              </a:r>
              <a:endParaRPr kumimoji="1" lang="zh-CN" altLang="en-US" sz="2000" kern="0" dirty="0">
                <a:solidFill>
                  <a:prstClr val="black"/>
                </a:solidFill>
                <a:latin typeface="Arial" panose="020B0604020202020204" pitchFamily="34" charset="0"/>
                <a:ea typeface="等线" panose="02010600030101010101" pitchFamily="2" charset="-122"/>
                <a:cs typeface="Arial" panose="020B0604020202020204" pitchFamily="34" charset="0"/>
              </a:endParaRPr>
            </a:p>
          </p:txBody>
        </p:sp>
        <p:sp>
          <p:nvSpPr>
            <p:cNvPr id="346" name="矩形 345"/>
            <p:cNvSpPr/>
            <p:nvPr/>
          </p:nvSpPr>
          <p:spPr>
            <a:xfrm>
              <a:off x="2343201" y="29621887"/>
              <a:ext cx="2430854" cy="451200"/>
            </a:xfrm>
            <a:prstGeom prst="rect">
              <a:avLst/>
            </a:prstGeom>
            <a:noFill/>
            <a:ln w="19050" cap="flat" cmpd="sng" algn="ctr">
              <a:solidFill>
                <a:sysClr val="windowText" lastClr="000000"/>
              </a:solidFill>
              <a:prstDash val="solid"/>
              <a:miter lim="800000"/>
            </a:ln>
            <a:effectLst/>
          </p:spPr>
          <p:txBody>
            <a:bodyPr rtlCol="0" anchor="ctr"/>
            <a:lstStyle/>
            <a:p>
              <a:pPr algn="ctr" defTabSz="457175" eaLnBrk="1" fontAlgn="auto" hangingPunct="1">
                <a:spcBef>
                  <a:spcPts val="0"/>
                </a:spcBef>
                <a:spcAft>
                  <a:spcPts val="0"/>
                </a:spcAft>
                <a:defRPr/>
              </a:pPr>
              <a:r>
                <a:rPr lang="en-US" altLang="zh-CN" sz="2000" kern="0" dirty="0">
                  <a:solidFill>
                    <a:prstClr val="black"/>
                  </a:solidFill>
                  <a:latin typeface="Arial" panose="020B0604020202020204" pitchFamily="34" charset="0"/>
                  <a:ea typeface="等线" panose="02010600030101010101" pitchFamily="2" charset="-122"/>
                  <a:cs typeface="Arial" panose="020B0604020202020204" pitchFamily="34" charset="0"/>
                </a:rPr>
                <a:t>Co-expression network</a:t>
              </a:r>
            </a:p>
          </p:txBody>
        </p:sp>
        <p:sp>
          <p:nvSpPr>
            <p:cNvPr id="347" name="矩形 346"/>
            <p:cNvSpPr/>
            <p:nvPr/>
          </p:nvSpPr>
          <p:spPr>
            <a:xfrm>
              <a:off x="876918" y="29055149"/>
              <a:ext cx="3092839" cy="548574"/>
            </a:xfrm>
            <a:prstGeom prst="rect">
              <a:avLst/>
            </a:prstGeom>
          </p:spPr>
          <p:txBody>
            <a:bodyPr wrap="square">
              <a:spAutoFit/>
            </a:bodyPr>
            <a:lstStyle/>
            <a:p>
              <a:pPr defTabSz="457175" eaLnBrk="1" fontAlgn="auto" hangingPunct="1">
                <a:spcBef>
                  <a:spcPts val="0"/>
                </a:spcBef>
                <a:spcAft>
                  <a:spcPts val="0"/>
                </a:spcAft>
                <a:defRPr/>
              </a:pPr>
              <a:r>
                <a:rPr lang="en-US" altLang="zh-CN" sz="1800" i="1" kern="0" dirty="0">
                  <a:latin typeface="Times New Roman"/>
                  <a:ea typeface="宋体" panose="02010600030101010101" pitchFamily="2" charset="-122"/>
                  <a:cs typeface="Times New Roman"/>
                </a:rPr>
                <a:t>1. Protein mapping to gene</a:t>
              </a:r>
            </a:p>
            <a:p>
              <a:pPr defTabSz="457175" eaLnBrk="1" fontAlgn="auto" hangingPunct="1">
                <a:spcBef>
                  <a:spcPts val="0"/>
                </a:spcBef>
                <a:spcAft>
                  <a:spcPts val="0"/>
                </a:spcAft>
                <a:defRPr/>
              </a:pPr>
              <a:r>
                <a:rPr lang="en-US" altLang="zh-CN" sz="1800" i="1" kern="0" dirty="0">
                  <a:latin typeface="Times New Roman"/>
                  <a:ea typeface="宋体" panose="02010600030101010101" pitchFamily="2" charset="-122"/>
                  <a:cs typeface="Times New Roman"/>
                </a:rPr>
                <a:t>2. Gene co-expression analysis</a:t>
              </a:r>
              <a:endParaRPr lang="zh-CN" altLang="en-US" sz="1800" i="1" kern="0" dirty="0">
                <a:latin typeface="Times New Roman"/>
                <a:ea typeface="宋体" panose="02010600030101010101" pitchFamily="2" charset="-122"/>
                <a:cs typeface="Times New Roman"/>
              </a:endParaRPr>
            </a:p>
          </p:txBody>
        </p:sp>
        <p:cxnSp>
          <p:nvCxnSpPr>
            <p:cNvPr id="349" name="直接箭头连接符 348"/>
            <p:cNvCxnSpPr>
              <a:cxnSpLocks/>
            </p:cNvCxnSpPr>
            <p:nvPr/>
          </p:nvCxnSpPr>
          <p:spPr>
            <a:xfrm flipH="1">
              <a:off x="3685118" y="29031412"/>
              <a:ext cx="836" cy="585456"/>
            </a:xfrm>
            <a:prstGeom prst="straightConnector1">
              <a:avLst/>
            </a:prstGeom>
            <a:noFill/>
            <a:ln w="19050" cap="flat" cmpd="sng" algn="ctr">
              <a:solidFill>
                <a:sysClr val="windowText" lastClr="000000"/>
              </a:solidFill>
              <a:prstDash val="solid"/>
              <a:miter lim="800000"/>
              <a:tailEnd type="triangle"/>
            </a:ln>
            <a:effectLst/>
          </p:spPr>
        </p:cxnSp>
        <p:sp>
          <p:nvSpPr>
            <p:cNvPr id="353" name="矩形 352"/>
            <p:cNvSpPr/>
            <p:nvPr/>
          </p:nvSpPr>
          <p:spPr>
            <a:xfrm>
              <a:off x="2322612" y="31431396"/>
              <a:ext cx="2419261" cy="339094"/>
            </a:xfrm>
            <a:prstGeom prst="rect">
              <a:avLst/>
            </a:prstGeom>
            <a:noFill/>
            <a:ln w="19050" cap="flat" cmpd="sng" algn="ctr">
              <a:solidFill>
                <a:sysClr val="windowText" lastClr="000000"/>
              </a:solidFill>
              <a:prstDash val="solid"/>
              <a:miter lim="800000"/>
            </a:ln>
            <a:effectLst/>
          </p:spPr>
          <p:txBody>
            <a:bodyPr rtlCol="0" anchor="ctr"/>
            <a:lstStyle/>
            <a:p>
              <a:pPr algn="ctr" defTabSz="457175" eaLnBrk="1" fontAlgn="auto" hangingPunct="1">
                <a:spcBef>
                  <a:spcPts val="0"/>
                </a:spcBef>
                <a:spcAft>
                  <a:spcPts val="0"/>
                </a:spcAft>
                <a:defRPr/>
              </a:pPr>
              <a:r>
                <a:rPr lang="en-US" altLang="zh-CN" sz="2000" kern="0" dirty="0">
                  <a:solidFill>
                    <a:srgbClr val="000000"/>
                  </a:solidFill>
                  <a:latin typeface="Arial" panose="020B0604020202020204" pitchFamily="34" charset="0"/>
                  <a:ea typeface="等线" panose="02010600030101010101" pitchFamily="2" charset="-122"/>
                  <a:cs typeface="Arial" panose="020B0604020202020204" pitchFamily="34" charset="0"/>
                </a:rPr>
                <a:t>Significant functions</a:t>
              </a:r>
              <a:endParaRPr lang="zh-CN" altLang="en-US" sz="2000" kern="0" dirty="0">
                <a:solidFill>
                  <a:srgbClr val="000000"/>
                </a:solidFill>
                <a:latin typeface="Arial" panose="020B0604020202020204" pitchFamily="34" charset="0"/>
                <a:ea typeface="等线" panose="02010600030101010101" pitchFamily="2" charset="-122"/>
                <a:cs typeface="Arial" panose="020B0604020202020204" pitchFamily="34" charset="0"/>
              </a:endParaRPr>
            </a:p>
          </p:txBody>
        </p:sp>
        <p:cxnSp>
          <p:nvCxnSpPr>
            <p:cNvPr id="356" name="直接箭头连接符 355"/>
            <p:cNvCxnSpPr>
              <a:cxnSpLocks/>
            </p:cNvCxnSpPr>
            <p:nvPr/>
          </p:nvCxnSpPr>
          <p:spPr>
            <a:xfrm>
              <a:off x="3683936" y="30081676"/>
              <a:ext cx="2018" cy="1286640"/>
            </a:xfrm>
            <a:prstGeom prst="straightConnector1">
              <a:avLst/>
            </a:prstGeom>
            <a:noFill/>
            <a:ln w="19050" cap="flat" cmpd="sng" algn="ctr">
              <a:solidFill>
                <a:sysClr val="windowText" lastClr="000000"/>
              </a:solidFill>
              <a:prstDash val="solid"/>
              <a:miter lim="800000"/>
              <a:tailEnd type="triangle"/>
            </a:ln>
            <a:effectLst/>
          </p:spPr>
        </p:cxnSp>
        <p:sp>
          <p:nvSpPr>
            <p:cNvPr id="348" name="矩形 347"/>
            <p:cNvSpPr/>
            <p:nvPr/>
          </p:nvSpPr>
          <p:spPr>
            <a:xfrm>
              <a:off x="3937046" y="29970267"/>
              <a:ext cx="4655765" cy="1512062"/>
            </a:xfrm>
            <a:prstGeom prst="rect">
              <a:avLst/>
            </a:prstGeom>
            <a:ln w="19050">
              <a:noFill/>
            </a:ln>
          </p:spPr>
          <p:txBody>
            <a:bodyPr wrap="square">
              <a:spAutoFit/>
            </a:bodyPr>
            <a:lstStyle/>
            <a:p>
              <a:pPr defTabSz="457175" eaLnBrk="1" fontAlgn="auto" hangingPunct="1">
                <a:lnSpc>
                  <a:spcPct val="150000"/>
                </a:lnSpc>
                <a:spcBef>
                  <a:spcPts val="125"/>
                </a:spcBef>
                <a:spcAft>
                  <a:spcPts val="125"/>
                </a:spcAft>
                <a:defRPr/>
              </a:pPr>
              <a:r>
                <a:rPr lang="en-US" altLang="zh-CN" sz="1800" i="1" kern="0" dirty="0">
                  <a:solidFill>
                    <a:prstClr val="black"/>
                  </a:solidFill>
                  <a:latin typeface="Times New Roman"/>
                  <a:ea typeface="宋体" panose="02010600030101010101" pitchFamily="2" charset="-122"/>
                  <a:cs typeface="Times New Roman"/>
                </a:rPr>
                <a:t>1.gene ranking (PageRank)</a:t>
              </a:r>
            </a:p>
            <a:p>
              <a:pPr defTabSz="457175" eaLnBrk="1" fontAlgn="auto" hangingPunct="1">
                <a:lnSpc>
                  <a:spcPct val="150000"/>
                </a:lnSpc>
                <a:spcBef>
                  <a:spcPts val="125"/>
                </a:spcBef>
                <a:spcAft>
                  <a:spcPts val="125"/>
                </a:spcAft>
                <a:defRPr/>
              </a:pPr>
              <a:r>
                <a:rPr lang="en-US" altLang="zh-CN" sz="1800" i="1" kern="0" dirty="0">
                  <a:solidFill>
                    <a:prstClr val="black"/>
                  </a:solidFill>
                  <a:latin typeface="Times New Roman"/>
                  <a:ea typeface="宋体" panose="02010600030101010101" pitchFamily="2" charset="-122"/>
                  <a:cs typeface="Times New Roman"/>
                </a:rPr>
                <a:t>2.Pathway enrichment (</a:t>
              </a:r>
              <a:r>
                <a:rPr lang="en-US" altLang="zh-CN" sz="1800" i="1" kern="0" dirty="0" err="1">
                  <a:solidFill>
                    <a:prstClr val="black"/>
                  </a:solidFill>
                  <a:latin typeface="Times New Roman"/>
                  <a:ea typeface="宋体" panose="02010600030101010101" pitchFamily="2" charset="-122"/>
                  <a:cs typeface="Times New Roman"/>
                </a:rPr>
                <a:t>ClusterProfiler</a:t>
              </a:r>
              <a:r>
                <a:rPr lang="en-US" altLang="zh-CN" sz="1800" i="1" kern="0" dirty="0">
                  <a:solidFill>
                    <a:prstClr val="black"/>
                  </a:solidFill>
                  <a:latin typeface="Times New Roman"/>
                  <a:ea typeface="宋体" panose="02010600030101010101" pitchFamily="2" charset="-122"/>
                  <a:cs typeface="Times New Roman"/>
                </a:rPr>
                <a:t>,</a:t>
              </a:r>
              <a:r>
                <a:rPr lang="is-IS" altLang="zh-CN" sz="1800" i="1" kern="0" dirty="0">
                  <a:solidFill>
                    <a:prstClr val="black"/>
                  </a:solidFill>
                  <a:latin typeface="Times New Roman"/>
                  <a:ea typeface="宋体" panose="02010600030101010101" pitchFamily="2" charset="-122"/>
                  <a:cs typeface="Times New Roman"/>
                </a:rPr>
                <a:t>FDR&lt;0.05)</a:t>
              </a:r>
            </a:p>
            <a:p>
              <a:pPr defTabSz="457175" eaLnBrk="1" fontAlgn="auto" hangingPunct="1">
                <a:lnSpc>
                  <a:spcPct val="150000"/>
                </a:lnSpc>
                <a:spcBef>
                  <a:spcPts val="125"/>
                </a:spcBef>
                <a:spcAft>
                  <a:spcPts val="125"/>
                </a:spcAft>
                <a:defRPr/>
              </a:pPr>
              <a:r>
                <a:rPr lang="en-US" altLang="zh-CN" sz="1800" i="1" kern="0" dirty="0">
                  <a:solidFill>
                    <a:prstClr val="black"/>
                  </a:solidFill>
                  <a:latin typeface="Times New Roman"/>
                  <a:ea typeface="等线" panose="02010600030101010101" pitchFamily="2" charset="-122"/>
                  <a:cs typeface="Times New Roman"/>
                </a:rPr>
                <a:t>3.Pathway merging(</a:t>
              </a:r>
              <a:r>
                <a:rPr lang="en-US" altLang="zh-CN" sz="1800" i="1" kern="0" dirty="0" err="1">
                  <a:solidFill>
                    <a:prstClr val="black"/>
                  </a:solidFill>
                  <a:latin typeface="Times New Roman"/>
                  <a:ea typeface="等线" panose="02010600030101010101" pitchFamily="2" charset="-122"/>
                  <a:cs typeface="Times New Roman"/>
                </a:rPr>
                <a:t>KEGGgraph</a:t>
              </a:r>
              <a:r>
                <a:rPr lang="en-US" altLang="zh-CN" sz="1800" i="1" kern="0" dirty="0">
                  <a:solidFill>
                    <a:prstClr val="black"/>
                  </a:solidFill>
                  <a:latin typeface="Times New Roman"/>
                  <a:ea typeface="等线" panose="02010600030101010101" pitchFamily="2" charset="-122"/>
                  <a:cs typeface="Times New Roman"/>
                </a:rPr>
                <a:t>)</a:t>
              </a:r>
            </a:p>
            <a:p>
              <a:pPr defTabSz="457175" eaLnBrk="1" fontAlgn="auto" hangingPunct="1">
                <a:lnSpc>
                  <a:spcPct val="150000"/>
                </a:lnSpc>
                <a:spcBef>
                  <a:spcPts val="125"/>
                </a:spcBef>
                <a:spcAft>
                  <a:spcPts val="125"/>
                </a:spcAft>
                <a:defRPr/>
              </a:pPr>
              <a:r>
                <a:rPr lang="en-US" altLang="zh-CN" sz="1800" i="1" kern="0" dirty="0">
                  <a:solidFill>
                    <a:prstClr val="black"/>
                  </a:solidFill>
                  <a:latin typeface="Times New Roman"/>
                  <a:ea typeface="等线" panose="02010600030101010101" pitchFamily="2" charset="-122"/>
                  <a:cs typeface="Times New Roman"/>
                </a:rPr>
                <a:t>4.modularization(</a:t>
              </a:r>
              <a:r>
                <a:rPr lang="en-US" altLang="zh-CN" sz="1800" i="1" kern="0" dirty="0" err="1">
                  <a:solidFill>
                    <a:prstClr val="black"/>
                  </a:solidFill>
                  <a:latin typeface="Times New Roman"/>
                  <a:ea typeface="等线" panose="02010600030101010101" pitchFamily="2" charset="-122"/>
                  <a:cs typeface="Times New Roman"/>
                </a:rPr>
                <a:t>igraph</a:t>
              </a:r>
              <a:r>
                <a:rPr lang="en-US" altLang="zh-CN" sz="1800" i="1" kern="0" dirty="0">
                  <a:solidFill>
                    <a:prstClr val="black"/>
                  </a:solidFill>
                  <a:latin typeface="Times New Roman"/>
                  <a:ea typeface="等线" panose="02010600030101010101" pitchFamily="2" charset="-122"/>
                  <a:cs typeface="Times New Roman"/>
                </a:rPr>
                <a:t>)</a:t>
              </a:r>
              <a:endParaRPr lang="zh-CN" altLang="en-US" sz="1800" i="1" kern="0" dirty="0">
                <a:solidFill>
                  <a:prstClr val="black"/>
                </a:solidFill>
                <a:latin typeface="Times New Roman"/>
                <a:ea typeface="宋体" panose="02010600030101010101" pitchFamily="2" charset="-122"/>
                <a:cs typeface="Times New Roman"/>
              </a:endParaRPr>
            </a:p>
          </p:txBody>
        </p:sp>
        <p:sp>
          <p:nvSpPr>
            <p:cNvPr id="358" name="矩形 357"/>
            <p:cNvSpPr/>
            <p:nvPr/>
          </p:nvSpPr>
          <p:spPr>
            <a:xfrm>
              <a:off x="6988573" y="28605199"/>
              <a:ext cx="1270540" cy="328955"/>
            </a:xfrm>
            <a:prstGeom prst="rect">
              <a:avLst/>
            </a:prstGeom>
            <a:noFill/>
            <a:ln w="19050" cap="flat" cmpd="sng" algn="ctr">
              <a:solidFill>
                <a:sysClr val="windowText" lastClr="000000"/>
              </a:solidFill>
              <a:prstDash val="solid"/>
              <a:miter lim="800000"/>
            </a:ln>
            <a:effectLst/>
          </p:spPr>
          <p:txBody>
            <a:bodyPr rtlCol="0" anchor="ctr"/>
            <a:lstStyle/>
            <a:p>
              <a:pPr algn="ctr" defTabSz="457175" eaLnBrk="1" fontAlgn="auto" hangingPunct="1">
                <a:spcBef>
                  <a:spcPts val="0"/>
                </a:spcBef>
                <a:spcAft>
                  <a:spcPts val="0"/>
                </a:spcAft>
                <a:defRPr/>
              </a:pPr>
              <a:r>
                <a:rPr lang="en-US" altLang="zh-CN" sz="2000" kern="0" dirty="0">
                  <a:solidFill>
                    <a:prstClr val="black"/>
                  </a:solidFill>
                  <a:latin typeface="Arial" panose="020B0604020202020204" pitchFamily="34" charset="0"/>
                  <a:ea typeface="等线" panose="02010600030101010101" pitchFamily="2" charset="-122"/>
                  <a:cs typeface="Arial" panose="020B0604020202020204" pitchFamily="34" charset="0"/>
                </a:rPr>
                <a:t>DEPs</a:t>
              </a:r>
              <a:endParaRPr lang="zh-CN" altLang="en-US" sz="2000" kern="0" dirty="0">
                <a:solidFill>
                  <a:prstClr val="black"/>
                </a:solidFill>
                <a:latin typeface="Arial" panose="020B0604020202020204" pitchFamily="34" charset="0"/>
                <a:ea typeface="等线" panose="02010600030101010101" pitchFamily="2" charset="-122"/>
                <a:cs typeface="Arial" panose="020B0604020202020204" pitchFamily="34" charset="0"/>
              </a:endParaRPr>
            </a:p>
          </p:txBody>
        </p:sp>
        <p:sp>
          <p:nvSpPr>
            <p:cNvPr id="359" name="矩形 358"/>
            <p:cNvSpPr/>
            <p:nvPr/>
          </p:nvSpPr>
          <p:spPr>
            <a:xfrm>
              <a:off x="5161517" y="28605199"/>
              <a:ext cx="1338097" cy="328955"/>
            </a:xfrm>
            <a:prstGeom prst="rect">
              <a:avLst/>
            </a:prstGeom>
            <a:noFill/>
            <a:ln w="19050" cap="flat" cmpd="sng" algn="ctr">
              <a:solidFill>
                <a:sysClr val="windowText" lastClr="000000"/>
              </a:solidFill>
              <a:prstDash val="solid"/>
              <a:miter lim="800000"/>
            </a:ln>
            <a:effectLst/>
          </p:spPr>
          <p:txBody>
            <a:bodyPr rtlCol="0" anchor="ctr"/>
            <a:lstStyle/>
            <a:p>
              <a:pPr algn="ctr" defTabSz="457175" eaLnBrk="1" fontAlgn="auto" hangingPunct="1">
                <a:spcBef>
                  <a:spcPts val="0"/>
                </a:spcBef>
                <a:spcAft>
                  <a:spcPts val="0"/>
                </a:spcAft>
                <a:defRPr/>
              </a:pPr>
              <a:r>
                <a:rPr lang="en-US" altLang="zh-CN" sz="2000" kern="0" dirty="0">
                  <a:solidFill>
                    <a:prstClr val="black"/>
                  </a:solidFill>
                  <a:latin typeface="Arial" panose="020B0604020202020204" pitchFamily="34" charset="0"/>
                  <a:ea typeface="等线" panose="02010600030101010101" pitchFamily="2" charset="-122"/>
                  <a:cs typeface="Arial" panose="020B0604020202020204" pitchFamily="34" charset="0"/>
                </a:rPr>
                <a:t>DEGs</a:t>
              </a:r>
              <a:endParaRPr lang="zh-CN" altLang="en-US" sz="2000" kern="0" dirty="0">
                <a:solidFill>
                  <a:prstClr val="black"/>
                </a:solidFill>
                <a:latin typeface="Arial" panose="020B0604020202020204" pitchFamily="34" charset="0"/>
                <a:ea typeface="等线" panose="02010600030101010101" pitchFamily="2" charset="-122"/>
                <a:cs typeface="Arial" panose="020B0604020202020204" pitchFamily="34" charset="0"/>
              </a:endParaRPr>
            </a:p>
          </p:txBody>
        </p:sp>
        <p:sp>
          <p:nvSpPr>
            <p:cNvPr id="5" name="文本框 4"/>
            <p:cNvSpPr txBox="1"/>
            <p:nvPr/>
          </p:nvSpPr>
          <p:spPr>
            <a:xfrm>
              <a:off x="2208785" y="28069135"/>
              <a:ext cx="2073778" cy="313471"/>
            </a:xfrm>
            <a:prstGeom prst="rect">
              <a:avLst/>
            </a:prstGeom>
            <a:noFill/>
          </p:spPr>
          <p:txBody>
            <a:bodyPr wrap="square" rtlCol="0">
              <a:spAutoFit/>
            </a:bodyPr>
            <a:lstStyle/>
            <a:p>
              <a:r>
                <a:rPr lang="en-US" altLang="zh-CN" sz="1800" dirty="0">
                  <a:latin typeface="Arial" panose="020B0604020202020204" pitchFamily="34" charset="0"/>
                  <a:cs typeface="Arial" panose="020B0604020202020204" pitchFamily="34" charset="0"/>
                </a:rPr>
                <a:t>(</a:t>
              </a:r>
              <a:r>
                <a:rPr lang="en-US" altLang="zh-CN" sz="1800" i="1" dirty="0">
                  <a:latin typeface="Arial" panose="020B0604020202020204" pitchFamily="34" charset="0"/>
                  <a:cs typeface="Arial" panose="020B0604020202020204" pitchFamily="34" charset="0"/>
                </a:rPr>
                <a:t>MCIA</a:t>
              </a:r>
              <a:r>
                <a:rPr lang="en-US" altLang="zh-CN" sz="1800" dirty="0">
                  <a:latin typeface="Arial" panose="020B0604020202020204" pitchFamily="34" charset="0"/>
                  <a:cs typeface="Arial" panose="020B0604020202020204" pitchFamily="34" charset="0"/>
                </a:rPr>
                <a:t>)</a:t>
              </a:r>
              <a:endParaRPr lang="zh-CN" altLang="en-US" sz="1800" dirty="0">
                <a:latin typeface="Arial" panose="020B0604020202020204" pitchFamily="34" charset="0"/>
                <a:cs typeface="Arial" panose="020B0604020202020204" pitchFamily="34" charset="0"/>
              </a:endParaRPr>
            </a:p>
          </p:txBody>
        </p:sp>
        <p:cxnSp>
          <p:nvCxnSpPr>
            <p:cNvPr id="469" name="直接箭头连接符 468"/>
            <p:cNvCxnSpPr>
              <a:cxnSpLocks/>
            </p:cNvCxnSpPr>
            <p:nvPr/>
          </p:nvCxnSpPr>
          <p:spPr>
            <a:xfrm flipH="1" flipV="1">
              <a:off x="7512591" y="27432868"/>
              <a:ext cx="12853" cy="1088541"/>
            </a:xfrm>
            <a:prstGeom prst="straightConnector1">
              <a:avLst/>
            </a:prstGeom>
            <a:noFill/>
            <a:ln w="19050" cap="flat" cmpd="sng" algn="ctr">
              <a:solidFill>
                <a:sysClr val="windowText" lastClr="000000"/>
              </a:solidFill>
              <a:prstDash val="solid"/>
              <a:miter lim="800000"/>
              <a:headEnd type="triangle"/>
              <a:tailEnd type="none"/>
            </a:ln>
            <a:effectLst/>
          </p:spPr>
        </p:cxnSp>
        <p:sp>
          <p:nvSpPr>
            <p:cNvPr id="10263" name="文本框 10262"/>
            <p:cNvSpPr txBox="1"/>
            <p:nvPr/>
          </p:nvSpPr>
          <p:spPr>
            <a:xfrm>
              <a:off x="4732508" y="28422437"/>
              <a:ext cx="727948" cy="646331"/>
            </a:xfrm>
            <a:prstGeom prst="rect">
              <a:avLst/>
            </a:prstGeom>
            <a:noFill/>
          </p:spPr>
          <p:txBody>
            <a:bodyPr wrap="square" rtlCol="0">
              <a:spAutoFit/>
            </a:bodyPr>
            <a:lstStyle/>
            <a:p>
              <a:r>
                <a:rPr lang="zh-CN" altLang="en-US" sz="3600" b="1" dirty="0">
                  <a:latin typeface="MS PGothic" panose="020B0600070205080204" pitchFamily="34" charset="-128"/>
                  <a:ea typeface="MS PGothic" panose="020B0600070205080204" pitchFamily="34" charset="-128"/>
                </a:rPr>
                <a:t>⇌</a:t>
              </a:r>
              <a:endParaRPr lang="zh-CN" altLang="en-US" sz="3600" b="1" dirty="0"/>
            </a:p>
          </p:txBody>
        </p:sp>
        <p:sp>
          <p:nvSpPr>
            <p:cNvPr id="470" name="文本框 469"/>
            <p:cNvSpPr txBox="1"/>
            <p:nvPr/>
          </p:nvSpPr>
          <p:spPr>
            <a:xfrm>
              <a:off x="6513888" y="28446510"/>
              <a:ext cx="727948" cy="646331"/>
            </a:xfrm>
            <a:prstGeom prst="rect">
              <a:avLst/>
            </a:prstGeom>
            <a:noFill/>
          </p:spPr>
          <p:txBody>
            <a:bodyPr wrap="square" rtlCol="0">
              <a:spAutoFit/>
            </a:bodyPr>
            <a:lstStyle/>
            <a:p>
              <a:r>
                <a:rPr lang="zh-CN" altLang="en-US" sz="3600" b="1" dirty="0">
                  <a:latin typeface="MS PGothic" panose="020B0600070205080204" pitchFamily="34" charset="-128"/>
                  <a:ea typeface="MS PGothic" panose="020B0600070205080204" pitchFamily="34" charset="-128"/>
                </a:rPr>
                <a:t>⇌</a:t>
              </a:r>
              <a:endParaRPr lang="zh-CN" altLang="en-US" sz="3600" b="1" dirty="0"/>
            </a:p>
          </p:txBody>
        </p:sp>
        <p:sp>
          <p:nvSpPr>
            <p:cNvPr id="471" name="矩形 470"/>
            <p:cNvSpPr/>
            <p:nvPr/>
          </p:nvSpPr>
          <p:spPr>
            <a:xfrm>
              <a:off x="4299227" y="27628144"/>
              <a:ext cx="3370390" cy="466985"/>
            </a:xfrm>
            <a:prstGeom prst="rect">
              <a:avLst/>
            </a:prstGeom>
            <a:noFill/>
            <a:ln w="19050" cap="flat" cmpd="sng" algn="ctr">
              <a:noFill/>
              <a:prstDash val="solid"/>
              <a:miter lim="800000"/>
            </a:ln>
            <a:effectLst/>
          </p:spPr>
          <p:txBody>
            <a:bodyPr rtlCol="0" anchor="ctr"/>
            <a:lstStyle/>
            <a:p>
              <a:pPr algn="ctr" defTabSz="457175" eaLnBrk="1" fontAlgn="auto" hangingPunct="1">
                <a:spcBef>
                  <a:spcPts val="0"/>
                </a:spcBef>
                <a:spcAft>
                  <a:spcPts val="0"/>
                </a:spcAft>
                <a:defRPr/>
              </a:pPr>
              <a:r>
                <a:rPr lang="en-US" altLang="zh-CN" sz="1800" kern="0" dirty="0">
                  <a:solidFill>
                    <a:prstClr val="black"/>
                  </a:solidFill>
                  <a:latin typeface="Arial" panose="020B0604020202020204" pitchFamily="34" charset="0"/>
                  <a:ea typeface="等线" panose="02010600030101010101" pitchFamily="2" charset="-122"/>
                  <a:cs typeface="Arial" panose="020B0604020202020204" pitchFamily="34" charset="0"/>
                </a:rPr>
                <a:t>Differential expression analysis</a:t>
              </a:r>
              <a:endParaRPr lang="zh-CN" altLang="en-US" sz="1800" kern="0" dirty="0">
                <a:solidFill>
                  <a:prstClr val="black"/>
                </a:solidFill>
                <a:latin typeface="Arial" panose="020B0604020202020204" pitchFamily="34" charset="0"/>
                <a:ea typeface="等线" panose="02010600030101010101" pitchFamily="2" charset="-122"/>
                <a:cs typeface="Arial" panose="020B0604020202020204" pitchFamily="34" charset="0"/>
              </a:endParaRPr>
            </a:p>
          </p:txBody>
        </p:sp>
        <p:cxnSp>
          <p:nvCxnSpPr>
            <p:cNvPr id="474" name="直接箭头连接符 473"/>
            <p:cNvCxnSpPr>
              <a:cxnSpLocks/>
            </p:cNvCxnSpPr>
            <p:nvPr/>
          </p:nvCxnSpPr>
          <p:spPr>
            <a:xfrm flipH="1" flipV="1">
              <a:off x="3789151" y="27419928"/>
              <a:ext cx="1366982" cy="1139048"/>
            </a:xfrm>
            <a:prstGeom prst="straightConnector1">
              <a:avLst/>
            </a:prstGeom>
            <a:noFill/>
            <a:ln w="19050" cap="flat" cmpd="sng" algn="ctr">
              <a:solidFill>
                <a:sysClr val="windowText" lastClr="000000"/>
              </a:solidFill>
              <a:prstDash val="solid"/>
              <a:miter lim="800000"/>
              <a:headEnd type="triangle"/>
              <a:tailEnd type="none"/>
            </a:ln>
            <a:effectLst/>
          </p:spPr>
        </p:cxnSp>
        <p:sp>
          <p:nvSpPr>
            <p:cNvPr id="12" name="文本框 11"/>
            <p:cNvSpPr txBox="1"/>
            <p:nvPr/>
          </p:nvSpPr>
          <p:spPr>
            <a:xfrm>
              <a:off x="4206488" y="28981720"/>
              <a:ext cx="1709280" cy="313471"/>
            </a:xfrm>
            <a:prstGeom prst="rect">
              <a:avLst/>
            </a:prstGeom>
            <a:noFill/>
          </p:spPr>
          <p:txBody>
            <a:bodyPr wrap="square" rtlCol="0">
              <a:spAutoFit/>
            </a:bodyPr>
            <a:lstStyle/>
            <a:p>
              <a:r>
                <a:rPr lang="en-US" altLang="zh-CN" sz="1800" dirty="0">
                  <a:latin typeface="Arial" panose="020B0604020202020204" pitchFamily="34" charset="0"/>
                  <a:cs typeface="Arial" panose="020B0604020202020204" pitchFamily="34" charset="0"/>
                </a:rPr>
                <a:t>Complementary</a:t>
              </a:r>
              <a:endParaRPr lang="zh-CN" altLang="en-US" sz="1800" dirty="0">
                <a:latin typeface="Arial" panose="020B0604020202020204" pitchFamily="34" charset="0"/>
                <a:cs typeface="Arial" panose="020B0604020202020204" pitchFamily="34" charset="0"/>
              </a:endParaRPr>
            </a:p>
          </p:txBody>
        </p:sp>
        <p:sp>
          <p:nvSpPr>
            <p:cNvPr id="336" name="文本框 335"/>
            <p:cNvSpPr txBox="1"/>
            <p:nvPr/>
          </p:nvSpPr>
          <p:spPr>
            <a:xfrm>
              <a:off x="6071368" y="28971459"/>
              <a:ext cx="1758582" cy="313471"/>
            </a:xfrm>
            <a:prstGeom prst="rect">
              <a:avLst/>
            </a:prstGeom>
            <a:noFill/>
          </p:spPr>
          <p:txBody>
            <a:bodyPr wrap="square" rtlCol="0">
              <a:spAutoFit/>
            </a:bodyPr>
            <a:lstStyle/>
            <a:p>
              <a:r>
                <a:rPr lang="en-US" altLang="zh-CN" sz="1800" dirty="0">
                  <a:latin typeface="Arial" panose="020B0604020202020204" pitchFamily="34" charset="0"/>
                  <a:cs typeface="Arial" panose="020B0604020202020204" pitchFamily="34" charset="0"/>
                </a:rPr>
                <a:t>Complementary</a:t>
              </a:r>
              <a:endParaRPr lang="zh-CN" altLang="en-US" sz="1800" dirty="0">
                <a:latin typeface="Arial" panose="020B0604020202020204" pitchFamily="34" charset="0"/>
                <a:cs typeface="Arial" panose="020B0604020202020204" pitchFamily="34" charset="0"/>
              </a:endParaRPr>
            </a:p>
          </p:txBody>
        </p:sp>
      </p:grpSp>
      <p:sp>
        <p:nvSpPr>
          <p:cNvPr id="340" name="文本框 339"/>
          <p:cNvSpPr txBox="1"/>
          <p:nvPr/>
        </p:nvSpPr>
        <p:spPr>
          <a:xfrm>
            <a:off x="25386808" y="11690713"/>
            <a:ext cx="8368848" cy="830997"/>
          </a:xfrm>
          <a:prstGeom prst="rect">
            <a:avLst/>
          </a:prstGeom>
          <a:noFill/>
        </p:spPr>
        <p:txBody>
          <a:bodyPr wrap="square" rtlCol="0">
            <a:spAutoFit/>
          </a:bodyPr>
          <a:lstStyle/>
          <a:p>
            <a:pPr algn="just">
              <a:lnSpc>
                <a:spcPct val="120000"/>
              </a:lnSpc>
            </a:pPr>
            <a:r>
              <a:rPr lang="en-US" altLang="zh-CN" sz="2000" kern="100" dirty="0">
                <a:latin typeface="Arial" panose="020B0604020202020204" pitchFamily="34" charset="0"/>
                <a:cs typeface="Arial" panose="020B0604020202020204" pitchFamily="34" charset="0"/>
              </a:rPr>
              <a:t>Figure 2. Feature gene expression</a:t>
            </a:r>
            <a:r>
              <a:rPr lang="zh-CN" altLang="en-US" sz="2000" kern="100" dirty="0">
                <a:latin typeface="Arial" panose="020B0604020202020204" pitchFamily="34" charset="0"/>
                <a:cs typeface="Arial" panose="020B0604020202020204" pitchFamily="34" charset="0"/>
              </a:rPr>
              <a:t> </a:t>
            </a:r>
            <a:r>
              <a:rPr lang="en-US" altLang="zh-CN" sz="2000" kern="100" dirty="0">
                <a:latin typeface="Arial" panose="020B0604020202020204" pitchFamily="34" charset="0"/>
                <a:cs typeface="Arial" panose="020B0604020202020204" pitchFamily="34" charset="0"/>
              </a:rPr>
              <a:t>on protein level.</a:t>
            </a:r>
            <a:r>
              <a:rPr lang="zh-CN" altLang="en-US" sz="2000" kern="100" dirty="0">
                <a:latin typeface="Arial" panose="020B0604020202020204" pitchFamily="34" charset="0"/>
                <a:cs typeface="Arial" panose="020B0604020202020204" pitchFamily="34" charset="0"/>
              </a:rPr>
              <a:t> </a:t>
            </a:r>
            <a:r>
              <a:rPr lang="en-US" altLang="zh-CN" sz="2000" kern="100" dirty="0">
                <a:latin typeface="Arial" panose="020B0604020202020204" pitchFamily="34" charset="0"/>
                <a:cs typeface="Arial" panose="020B0604020202020204" pitchFamily="34" charset="0"/>
              </a:rPr>
              <a:t>Mean values ±SD are plotted. Asterisks indicate significant differences (*, FDR&lt;0.05). </a:t>
            </a:r>
            <a:endParaRPr lang="zh-CN" altLang="zh-CN" sz="2000" kern="100" dirty="0">
              <a:latin typeface="Arial" panose="020B0604020202020204" pitchFamily="34" charset="0"/>
              <a:cs typeface="Arial" panose="020B0604020202020204" pitchFamily="34" charset="0"/>
            </a:endParaRPr>
          </a:p>
        </p:txBody>
      </p:sp>
      <p:sp>
        <p:nvSpPr>
          <p:cNvPr id="341" name="Shape 127"/>
          <p:cNvSpPr/>
          <p:nvPr/>
        </p:nvSpPr>
        <p:spPr>
          <a:xfrm>
            <a:off x="693772" y="4863600"/>
            <a:ext cx="10800000" cy="559829"/>
          </a:xfrm>
          <a:prstGeom prst="rect">
            <a:avLst/>
          </a:prstGeom>
          <a:solidFill>
            <a:srgbClr val="041A9B"/>
          </a:solidFill>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defTabSz="1300103">
              <a:defRPr sz="900">
                <a:solidFill>
                  <a:srgbClr val="FFFFFF"/>
                </a:solidFill>
                <a:latin typeface="Trebuchet MS"/>
                <a:ea typeface="Trebuchet MS"/>
                <a:cs typeface="Trebuchet MS"/>
                <a:sym typeface="Trebuchet MS"/>
              </a:defRPr>
            </a:lvl1pPr>
          </a:lstStyle>
          <a:p>
            <a:pPr algn="ctr"/>
            <a:r>
              <a:rPr sz="3038" dirty="0">
                <a:latin typeface="Arial" pitchFamily="34" charset="0"/>
                <a:cs typeface="Arial" pitchFamily="34" charset="0"/>
              </a:rPr>
              <a:t>Abstract</a:t>
            </a:r>
          </a:p>
        </p:txBody>
      </p:sp>
      <p:sp>
        <p:nvSpPr>
          <p:cNvPr id="351" name="Shape 127"/>
          <p:cNvSpPr/>
          <p:nvPr/>
        </p:nvSpPr>
        <p:spPr>
          <a:xfrm>
            <a:off x="694800" y="19632135"/>
            <a:ext cx="10800000" cy="559829"/>
          </a:xfrm>
          <a:prstGeom prst="rect">
            <a:avLst/>
          </a:prstGeom>
          <a:solidFill>
            <a:srgbClr val="041A9B"/>
          </a:solidFill>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defTabSz="1300103">
              <a:defRPr sz="900">
                <a:solidFill>
                  <a:srgbClr val="FFFFFF"/>
                </a:solidFill>
                <a:latin typeface="Trebuchet MS"/>
                <a:ea typeface="Trebuchet MS"/>
                <a:cs typeface="Trebuchet MS"/>
                <a:sym typeface="Trebuchet MS"/>
              </a:defRPr>
            </a:lvl1pPr>
          </a:lstStyle>
          <a:p>
            <a:pPr algn="ctr"/>
            <a:r>
              <a:rPr lang="en-US" sz="3038" dirty="0">
                <a:latin typeface="Arial" pitchFamily="34" charset="0"/>
                <a:cs typeface="Arial" pitchFamily="34" charset="0"/>
              </a:rPr>
              <a:t>B</a:t>
            </a:r>
            <a:r>
              <a:rPr lang="en-US" altLang="zh-CN" sz="3038" dirty="0">
                <a:latin typeface="Arial" pitchFamily="34" charset="0"/>
                <a:cs typeface="Arial" pitchFamily="34" charset="0"/>
              </a:rPr>
              <a:t>ackground</a:t>
            </a:r>
            <a:endParaRPr sz="3038" dirty="0">
              <a:latin typeface="Arial" pitchFamily="34" charset="0"/>
              <a:cs typeface="Arial" pitchFamily="34" charset="0"/>
            </a:endParaRPr>
          </a:p>
        </p:txBody>
      </p:sp>
      <p:sp>
        <p:nvSpPr>
          <p:cNvPr id="352" name="Shape 127"/>
          <p:cNvSpPr/>
          <p:nvPr/>
        </p:nvSpPr>
        <p:spPr>
          <a:xfrm>
            <a:off x="36133200" y="22512635"/>
            <a:ext cx="10800000" cy="559829"/>
          </a:xfrm>
          <a:prstGeom prst="rect">
            <a:avLst/>
          </a:prstGeom>
          <a:solidFill>
            <a:srgbClr val="041A9B"/>
          </a:solidFill>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defTabSz="1300103">
              <a:defRPr sz="900">
                <a:solidFill>
                  <a:srgbClr val="FFFFFF"/>
                </a:solidFill>
                <a:latin typeface="Trebuchet MS"/>
                <a:ea typeface="Trebuchet MS"/>
                <a:cs typeface="Trebuchet MS"/>
                <a:sym typeface="Trebuchet MS"/>
              </a:defRPr>
            </a:lvl1pPr>
          </a:lstStyle>
          <a:p>
            <a:pPr algn="ctr"/>
            <a:r>
              <a:rPr lang="en-US" sz="3038" dirty="0">
                <a:latin typeface="Arial" pitchFamily="34" charset="0"/>
                <a:cs typeface="Arial" pitchFamily="34" charset="0"/>
              </a:rPr>
              <a:t>Conclusion</a:t>
            </a:r>
            <a:endParaRPr sz="3038" dirty="0">
              <a:latin typeface="Arial" pitchFamily="34" charset="0"/>
              <a:cs typeface="Arial" pitchFamily="34" charset="0"/>
            </a:endParaRPr>
          </a:p>
        </p:txBody>
      </p:sp>
      <p:sp>
        <p:nvSpPr>
          <p:cNvPr id="354" name="Shape 127"/>
          <p:cNvSpPr/>
          <p:nvPr/>
        </p:nvSpPr>
        <p:spPr>
          <a:xfrm>
            <a:off x="36132172" y="4870800"/>
            <a:ext cx="10800000" cy="559829"/>
          </a:xfrm>
          <a:prstGeom prst="rect">
            <a:avLst/>
          </a:prstGeom>
          <a:solidFill>
            <a:srgbClr val="041A9B"/>
          </a:solidFill>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defTabSz="1300103">
              <a:defRPr sz="900">
                <a:solidFill>
                  <a:srgbClr val="FFFFFF"/>
                </a:solidFill>
                <a:latin typeface="Trebuchet MS"/>
                <a:ea typeface="Trebuchet MS"/>
                <a:cs typeface="Trebuchet MS"/>
                <a:sym typeface="Trebuchet MS"/>
              </a:defRPr>
            </a:lvl1pPr>
          </a:lstStyle>
          <a:p>
            <a:pPr algn="ctr"/>
            <a:r>
              <a:rPr lang="en-US" sz="3038" dirty="0">
                <a:latin typeface="Arial" pitchFamily="34" charset="0"/>
                <a:cs typeface="Arial" pitchFamily="34" charset="0"/>
              </a:rPr>
              <a:t>Discussion</a:t>
            </a:r>
            <a:endParaRPr sz="3038" dirty="0">
              <a:latin typeface="Arial" pitchFamily="34" charset="0"/>
              <a:cs typeface="Arial" pitchFamily="34" charset="0"/>
            </a:endParaRPr>
          </a:p>
        </p:txBody>
      </p:sp>
      <p:sp>
        <p:nvSpPr>
          <p:cNvPr id="355" name="Shape 127"/>
          <p:cNvSpPr/>
          <p:nvPr/>
        </p:nvSpPr>
        <p:spPr>
          <a:xfrm>
            <a:off x="12516172" y="4863600"/>
            <a:ext cx="10800000" cy="559829"/>
          </a:xfrm>
          <a:prstGeom prst="rect">
            <a:avLst/>
          </a:prstGeom>
          <a:solidFill>
            <a:srgbClr val="041A9B"/>
          </a:solidFill>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defTabSz="1300103">
              <a:defRPr sz="900">
                <a:solidFill>
                  <a:srgbClr val="FFFFFF"/>
                </a:solidFill>
                <a:latin typeface="Trebuchet MS"/>
                <a:ea typeface="Trebuchet MS"/>
                <a:cs typeface="Trebuchet MS"/>
                <a:sym typeface="Trebuchet MS"/>
              </a:defRPr>
            </a:lvl1pPr>
          </a:lstStyle>
          <a:p>
            <a:pPr algn="ctr"/>
            <a:r>
              <a:rPr lang="en-US" altLang="zh-CN" sz="3038" dirty="0">
                <a:latin typeface="Arial" pitchFamily="34" charset="0"/>
                <a:cs typeface="Arial" pitchFamily="34" charset="0"/>
              </a:rPr>
              <a:t>Method</a:t>
            </a:r>
            <a:endParaRPr sz="3038" dirty="0">
              <a:latin typeface="Arial" pitchFamily="34" charset="0"/>
              <a:cs typeface="Arial" pitchFamily="34" charset="0"/>
            </a:endParaRPr>
          </a:p>
        </p:txBody>
      </p:sp>
      <p:sp>
        <p:nvSpPr>
          <p:cNvPr id="357" name="Shape 127"/>
          <p:cNvSpPr/>
          <p:nvPr/>
        </p:nvSpPr>
        <p:spPr>
          <a:xfrm>
            <a:off x="12593700" y="15315645"/>
            <a:ext cx="10800000" cy="559829"/>
          </a:xfrm>
          <a:prstGeom prst="rect">
            <a:avLst/>
          </a:prstGeom>
          <a:solidFill>
            <a:srgbClr val="041A9B"/>
          </a:solidFill>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defTabSz="1300103">
              <a:defRPr sz="900">
                <a:solidFill>
                  <a:srgbClr val="FFFFFF"/>
                </a:solidFill>
                <a:latin typeface="Trebuchet MS"/>
                <a:ea typeface="Trebuchet MS"/>
                <a:cs typeface="Trebuchet MS"/>
                <a:sym typeface="Trebuchet MS"/>
              </a:defRPr>
            </a:lvl1pPr>
          </a:lstStyle>
          <a:p>
            <a:pPr algn="ctr"/>
            <a:r>
              <a:rPr lang="en-US" sz="3040" dirty="0">
                <a:latin typeface="Arial" pitchFamily="34" charset="0"/>
                <a:cs typeface="Arial" pitchFamily="34" charset="0"/>
              </a:rPr>
              <a:t>Result</a:t>
            </a:r>
            <a:r>
              <a:rPr lang="en-US" altLang="zh-CN" sz="3040" dirty="0">
                <a:solidFill>
                  <a:schemeClr val="bg1"/>
                </a:solidFill>
                <a:latin typeface="Arial" pitchFamily="34" charset="0"/>
                <a:cs typeface="Arial" pitchFamily="34" charset="0"/>
              </a:rPr>
              <a:t> — Feature expression analysis</a:t>
            </a:r>
            <a:endParaRPr sz="3040" dirty="0">
              <a:latin typeface="Arial" pitchFamily="34" charset="0"/>
              <a:cs typeface="Arial" pitchFamily="34" charset="0"/>
            </a:endParaRPr>
          </a:p>
        </p:txBody>
      </p:sp>
      <p:sp>
        <p:nvSpPr>
          <p:cNvPr id="360" name="Shape 127"/>
          <p:cNvSpPr/>
          <p:nvPr/>
        </p:nvSpPr>
        <p:spPr>
          <a:xfrm>
            <a:off x="24361200" y="12614597"/>
            <a:ext cx="10800000" cy="560149"/>
          </a:xfrm>
          <a:prstGeom prst="rect">
            <a:avLst/>
          </a:prstGeom>
          <a:solidFill>
            <a:srgbClr val="041A9B"/>
          </a:solidFill>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defTabSz="1300103">
              <a:defRPr sz="900">
                <a:solidFill>
                  <a:srgbClr val="FFFFFF"/>
                </a:solidFill>
                <a:latin typeface="Trebuchet MS"/>
                <a:ea typeface="Trebuchet MS"/>
                <a:cs typeface="Trebuchet MS"/>
                <a:sym typeface="Trebuchet MS"/>
              </a:defRPr>
            </a:lvl1pPr>
          </a:lstStyle>
          <a:p>
            <a:pPr algn="ctr"/>
            <a:r>
              <a:rPr lang="en-US" sz="3040" dirty="0">
                <a:latin typeface="Arial" pitchFamily="34" charset="0"/>
                <a:cs typeface="Arial" pitchFamily="34" charset="0"/>
              </a:rPr>
              <a:t>Result </a:t>
            </a:r>
            <a:r>
              <a:rPr lang="en-US" altLang="zh-CN" sz="3040" dirty="0">
                <a:solidFill>
                  <a:schemeClr val="bg1"/>
                </a:solidFill>
                <a:latin typeface="Arial" pitchFamily="34" charset="0"/>
                <a:cs typeface="Arial" pitchFamily="34" charset="0"/>
              </a:rPr>
              <a:t>— Differential expression analysis</a:t>
            </a:r>
            <a:r>
              <a:rPr lang="en-US" sz="3040" dirty="0">
                <a:latin typeface="Arial" pitchFamily="34" charset="0"/>
                <a:cs typeface="Arial" pitchFamily="34" charset="0"/>
              </a:rPr>
              <a:t> </a:t>
            </a:r>
            <a:endParaRPr sz="3040" dirty="0">
              <a:latin typeface="Arial" pitchFamily="34" charset="0"/>
              <a:cs typeface="Arial" pitchFamily="34" charset="0"/>
            </a:endParaRPr>
          </a:p>
        </p:txBody>
      </p:sp>
    </p:spTree>
    <p:extLst>
      <p:ext uri="{BB962C8B-B14F-4D97-AF65-F5344CB8AC3E}">
        <p14:creationId xmlns:p14="http://schemas.microsoft.com/office/powerpoint/2010/main" val="3828610899"/>
      </p:ext>
    </p:extLst>
  </p:cSld>
  <p:clrMapOvr>
    <a:masterClrMapping/>
  </p:clrMapOvr>
</p:sld>
</file>

<file path=ppt/theme/theme1.xml><?xml version="1.0" encoding="utf-8"?>
<a:theme xmlns:a="http://schemas.openxmlformats.org/drawingml/2006/main" name="2_Scentific_posters">
  <a:themeElements>
    <a:clrScheme name="Custom 2">
      <a:dk1>
        <a:srgbClr val="333333"/>
      </a:dk1>
      <a:lt1>
        <a:srgbClr val="CCCCCC"/>
      </a:lt1>
      <a:dk2>
        <a:srgbClr val="003399"/>
      </a:dk2>
      <a:lt2>
        <a:srgbClr val="CCCCCC"/>
      </a:lt2>
      <a:accent1>
        <a:srgbClr val="FFFFFF"/>
      </a:accent1>
      <a:accent2>
        <a:srgbClr val="CCCCCC"/>
      </a:accent2>
      <a:accent3>
        <a:srgbClr val="999999"/>
      </a:accent3>
      <a:accent4>
        <a:srgbClr val="666666"/>
      </a:accent4>
      <a:accent5>
        <a:srgbClr val="CCCCCC"/>
      </a:accent5>
      <a:accent6>
        <a:srgbClr val="666666"/>
      </a:accent6>
      <a:hlink>
        <a:srgbClr val="6699CC"/>
      </a:hlink>
      <a:folHlink>
        <a:srgbClr val="999999"/>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pitchFamily="61"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pitchFamily="61"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Scentific_posters">
  <a:themeElements>
    <a:clrScheme name="Custom 2">
      <a:dk1>
        <a:srgbClr val="333333"/>
      </a:dk1>
      <a:lt1>
        <a:srgbClr val="CCCCCC"/>
      </a:lt1>
      <a:dk2>
        <a:srgbClr val="003399"/>
      </a:dk2>
      <a:lt2>
        <a:srgbClr val="CCCCCC"/>
      </a:lt2>
      <a:accent1>
        <a:srgbClr val="FFFFFF"/>
      </a:accent1>
      <a:accent2>
        <a:srgbClr val="CCCCCC"/>
      </a:accent2>
      <a:accent3>
        <a:srgbClr val="999999"/>
      </a:accent3>
      <a:accent4>
        <a:srgbClr val="666666"/>
      </a:accent4>
      <a:accent5>
        <a:srgbClr val="CCCCCC"/>
      </a:accent5>
      <a:accent6>
        <a:srgbClr val="666666"/>
      </a:accent6>
      <a:hlink>
        <a:srgbClr val="6699CC"/>
      </a:hlink>
      <a:folHlink>
        <a:srgbClr val="999999"/>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pitchFamily="61"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pitchFamily="61"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Scentific_posters">
  <a:themeElements>
    <a:clrScheme name="Custom 2">
      <a:dk1>
        <a:srgbClr val="333333"/>
      </a:dk1>
      <a:lt1>
        <a:srgbClr val="CCCCCC"/>
      </a:lt1>
      <a:dk2>
        <a:srgbClr val="003399"/>
      </a:dk2>
      <a:lt2>
        <a:srgbClr val="CCCCCC"/>
      </a:lt2>
      <a:accent1>
        <a:srgbClr val="FFFFFF"/>
      </a:accent1>
      <a:accent2>
        <a:srgbClr val="CCCCCC"/>
      </a:accent2>
      <a:accent3>
        <a:srgbClr val="999999"/>
      </a:accent3>
      <a:accent4>
        <a:srgbClr val="666666"/>
      </a:accent4>
      <a:accent5>
        <a:srgbClr val="CCCCCC"/>
      </a:accent5>
      <a:accent6>
        <a:srgbClr val="666666"/>
      </a:accent6>
      <a:hlink>
        <a:srgbClr val="6699CC"/>
      </a:hlink>
      <a:folHlink>
        <a:srgbClr val="999999"/>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pitchFamily="61"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pitchFamily="61"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12443</TotalTime>
  <Words>1749</Words>
  <Application>Microsoft Office PowerPoint</Application>
  <PresentationFormat>自定义</PresentationFormat>
  <Paragraphs>861</Paragraphs>
  <Slides>1</Slides>
  <Notes>1</Notes>
  <HiddenSlides>0</HiddenSlides>
  <MMClips>0</MMClips>
  <ScaleCrop>false</ScaleCrop>
  <HeadingPairs>
    <vt:vector size="6" baseType="variant">
      <vt:variant>
        <vt:lpstr>已用的字体</vt:lpstr>
      </vt:variant>
      <vt:variant>
        <vt:i4>12</vt:i4>
      </vt:variant>
      <vt:variant>
        <vt:lpstr>主题</vt:lpstr>
      </vt:variant>
      <vt:variant>
        <vt:i4>4</vt:i4>
      </vt:variant>
      <vt:variant>
        <vt:lpstr>幻灯片标题</vt:lpstr>
      </vt:variant>
      <vt:variant>
        <vt:i4>1</vt:i4>
      </vt:variant>
    </vt:vector>
  </HeadingPairs>
  <TitlesOfParts>
    <vt:vector size="17" baseType="lpstr">
      <vt:lpstr>MS PGothic</vt:lpstr>
      <vt:lpstr>MS PGothic</vt:lpstr>
      <vt:lpstr>等线</vt:lpstr>
      <vt:lpstr>宋体</vt:lpstr>
      <vt:lpstr>arial</vt:lpstr>
      <vt:lpstr>arial</vt:lpstr>
      <vt:lpstr>Arial Black</vt:lpstr>
      <vt:lpstr>Arial Narrow</vt:lpstr>
      <vt:lpstr>Calibri</vt:lpstr>
      <vt:lpstr>Times New Roman</vt:lpstr>
      <vt:lpstr>Trebuchet MS</vt:lpstr>
      <vt:lpstr>Wingdings</vt:lpstr>
      <vt:lpstr>2_Scentific_posters</vt:lpstr>
      <vt:lpstr>3_Scentific_posters</vt:lpstr>
      <vt:lpstr>1_Scentific_posters</vt:lpstr>
      <vt:lpstr>Office 主题</vt:lpstr>
      <vt:lpstr>PowerPoint 演示文稿</vt:lpstr>
    </vt:vector>
  </TitlesOfParts>
  <Company>www.PosterPresentations.com</Company>
  <LinksUpToDate>false</LinksUpToDate>
  <SharedDoc>false</SharedDoc>
  <HyperlinkBase>http://www.posterpresentations.com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高声</cp:lastModifiedBy>
  <cp:revision>579</cp:revision>
  <dcterms:created xsi:type="dcterms:W3CDTF">2009-06-30T14:01:02Z</dcterms:created>
  <dcterms:modified xsi:type="dcterms:W3CDTF">2017-04-15T01:57:55Z</dcterms:modified>
  <cp:category>Powerpoint poster templates</cp:category>
</cp:coreProperties>
</file>