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/>
          </p:nvPr>
        </p:nvSpPr>
        <p:spPr>
          <a:xfrm>
            <a:off x="2387600" y="8953500"/>
            <a:ext cx="196215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ague of Legends assistant tool"/>
          <p:cNvSpPr txBox="1"/>
          <p:nvPr/>
        </p:nvSpPr>
        <p:spPr>
          <a:xfrm>
            <a:off x="3808599" y="1277476"/>
            <a:ext cx="16325652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League of Legends assistant tool</a:t>
            </a:r>
          </a:p>
        </p:txBody>
      </p:sp>
      <p:grpSp>
        <p:nvGrpSpPr>
          <p:cNvPr id="127" name="成组"/>
          <p:cNvGrpSpPr/>
          <p:nvPr/>
        </p:nvGrpSpPr>
        <p:grpSpPr>
          <a:xfrm>
            <a:off x="4405879" y="6111680"/>
            <a:ext cx="15949084" cy="4141233"/>
            <a:chOff x="1231671" y="444499"/>
            <a:chExt cx="15949082" cy="4141232"/>
          </a:xfrm>
        </p:grpSpPr>
        <p:sp>
          <p:nvSpPr>
            <p:cNvPr id="120" name="Victory or Defeat?"/>
            <p:cNvSpPr/>
            <p:nvPr/>
          </p:nvSpPr>
          <p:spPr>
            <a:xfrm>
              <a:off x="15910754" y="188011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Victory or Defeat?</a:t>
              </a:r>
            </a:p>
          </p:txBody>
        </p:sp>
        <p:sp>
          <p:nvSpPr>
            <p:cNvPr id="121" name="Ban or Pick?"/>
            <p:cNvSpPr/>
            <p:nvPr/>
          </p:nvSpPr>
          <p:spPr>
            <a:xfrm>
              <a:off x="1516631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Ban or Pick?</a:t>
              </a:r>
            </a:p>
          </p:txBody>
        </p:sp>
        <p:sp>
          <p:nvSpPr>
            <p:cNvPr id="122" name="Status Notification"/>
            <p:cNvSpPr/>
            <p:nvPr/>
          </p:nvSpPr>
          <p:spPr>
            <a:xfrm>
              <a:off x="15910754" y="33157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Status Notification</a:t>
              </a:r>
            </a:p>
          </p:txBody>
        </p:sp>
        <p:sp>
          <p:nvSpPr>
            <p:cNvPr id="123" name="Riot API…"/>
            <p:cNvSpPr/>
            <p:nvPr/>
          </p:nvSpPr>
          <p:spPr>
            <a:xfrm>
              <a:off x="1231671" y="188011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Riot API</a:t>
              </a:r>
            </a:p>
            <a:p>
              <a:pPr/>
              <a:r>
                <a:t>Kaggle</a:t>
              </a:r>
            </a:p>
          </p:txBody>
        </p:sp>
        <p:sp>
          <p:nvSpPr>
            <p:cNvPr id="124" name="箭头"/>
            <p:cNvSpPr/>
            <p:nvPr/>
          </p:nvSpPr>
          <p:spPr>
            <a:xfrm>
              <a:off x="3006281" y="1245116"/>
              <a:ext cx="2163286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25" name="Process"/>
            <p:cNvSpPr/>
            <p:nvPr/>
          </p:nvSpPr>
          <p:spPr>
            <a:xfrm>
              <a:off x="7322186" y="188011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Process</a:t>
              </a:r>
            </a:p>
          </p:txBody>
        </p:sp>
        <p:sp>
          <p:nvSpPr>
            <p:cNvPr id="126" name="箭头"/>
            <p:cNvSpPr/>
            <p:nvPr/>
          </p:nvSpPr>
          <p:spPr>
            <a:xfrm>
              <a:off x="9967792" y="1245116"/>
              <a:ext cx="2163286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