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88163" cy="96234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4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481171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481171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fld id="{687F4559-012E-4EB6-84AC-79733BA082C6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722313"/>
            <a:ext cx="4808537" cy="3608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571127"/>
            <a:ext cx="5510530" cy="4330541"/>
          </a:xfrm>
          <a:prstGeom prst="rect">
            <a:avLst/>
          </a:prstGeom>
        </p:spPr>
        <p:txBody>
          <a:bodyPr vert="horz" lIns="94348" tIns="47174" rIns="94348" bIns="4717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40584"/>
            <a:ext cx="2984871" cy="481171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140584"/>
            <a:ext cx="2984871" cy="481171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>
              <a:defRPr sz="1200"/>
            </a:lvl1pPr>
          </a:lstStyle>
          <a:p>
            <a:fld id="{C4578542-EB89-486C-A9F4-40A3F4A06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8542-EB89-486C-A9F4-40A3F4A069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8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8542-EB89-486C-A9F4-40A3F4A069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Так как же избежать проблем?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2611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Очевидно, что никто из нас не хочет оказаться в главной роли маньяка в реальной жизни, поэтому, чтобы избежать проблем с психикой (как вашей, так и других людей), необходимо следовать некоторым правилам.</a:t>
            </a:r>
          </a:p>
          <a:p>
            <a:r>
              <a:rPr lang="ru-RU" sz="1200" dirty="0"/>
              <a:t>1) Например, внизу представлена обложка фильма ужасов. </a:t>
            </a:r>
            <a:r>
              <a:rPr lang="ru-RU" sz="1200" b="1" dirty="0"/>
              <a:t>Обратите внимание на число в нижнем правом углу, это возрастной рейтинг.</a:t>
            </a:r>
            <a:r>
              <a:rPr lang="ru-RU" sz="1200" dirty="0"/>
              <a:t> Он обозначает, что этот фильм лучше смотреть только тем, кто достиг возраста 16 лет. </a:t>
            </a:r>
          </a:p>
        </p:txBody>
      </p:sp>
      <p:pic>
        <p:nvPicPr>
          <p:cNvPr id="5" name="Рисунок 4" descr="Постеры: Заклятие / Обложка фильма &amp;quot;Заклятие&amp;quot; (2013) #2271533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0" y="4077072"/>
            <a:ext cx="2621280" cy="25426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85133" y="116632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2) Смотрите фильмы вместе! Зовите друзей, родственников и любимых! Уже доказано, что </a:t>
            </a:r>
            <a:r>
              <a:rPr lang="ru-RU" sz="1200" b="1" dirty="0"/>
              <a:t>при общем просмотре каждый смотрящий испытает меньше страха</a:t>
            </a:r>
            <a:r>
              <a:rPr lang="ru-RU" sz="1200" dirty="0"/>
              <a:t>, зато удовольствия достанется много и каждому!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840" y="1515972"/>
            <a:ext cx="2728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3) Дело в дозировке! Очевидно, что подобные фильмы не рекомендуется смотреть много и часто. </a:t>
            </a:r>
            <a:r>
              <a:rPr lang="ru-RU" sz="1200" b="1" dirty="0"/>
              <a:t>Самый оптимальный срок для просмотра – 1 фильм раз в 2 месяца!</a:t>
            </a:r>
            <a:r>
              <a:rPr lang="ru-RU" sz="1200" dirty="0"/>
              <a:t> Если соблюдать все правила, то такой просмотр будет не только НЕ вредным, но и полезным!</a:t>
            </a:r>
          </a:p>
          <a:p>
            <a:r>
              <a:rPr lang="ru-RU" sz="1200" dirty="0"/>
              <a:t> </a:t>
            </a:r>
          </a:p>
          <a:p>
            <a:endParaRPr lang="ru-RU" sz="1200" dirty="0" smtClean="0"/>
          </a:p>
          <a:p>
            <a:r>
              <a:rPr lang="ru-RU" sz="1200" dirty="0"/>
              <a:t> </a:t>
            </a:r>
          </a:p>
          <a:p>
            <a:r>
              <a:rPr lang="ru-RU" sz="1200" dirty="0"/>
              <a:t>Да, Да! Конечно, в фильмах ужасов немало и полезных вещей! Очевидно что фильм забрасывает героев в трудную для выживания обстановку, и нередко это может быть </a:t>
            </a:r>
            <a:r>
              <a:rPr lang="ru-RU" sz="1200" b="1" dirty="0"/>
              <a:t>полезным показателем того как надо и не надо поступать в такой ситуации, если она случится.</a:t>
            </a:r>
            <a:endParaRPr lang="ru-RU" sz="1200" dirty="0"/>
          </a:p>
          <a:p>
            <a:r>
              <a:rPr lang="ru-RU" sz="1200" dirty="0"/>
              <a:t>И конечно же, фильмы ужасов позволяют </a:t>
            </a:r>
            <a:r>
              <a:rPr lang="ru-RU" sz="1200" b="1" dirty="0"/>
              <a:t>взглянуть вашему страху в глаза, а значит, преодолеть его!</a:t>
            </a:r>
            <a:endParaRPr lang="ru-RU" sz="1200" dirty="0"/>
          </a:p>
        </p:txBody>
      </p:sp>
      <p:sp>
        <p:nvSpPr>
          <p:cNvPr id="8" name="Пятно 1 7"/>
          <p:cNvSpPr/>
          <p:nvPr/>
        </p:nvSpPr>
        <p:spPr>
          <a:xfrm>
            <a:off x="3085133" y="2996952"/>
            <a:ext cx="2569325" cy="62759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ПОЛЕЗНЫМ???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01414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4) Ну, и конечно, самый глупый, но очевидный способ избежать проблем после просмотра фильмов ужасов, это просто не смотреть их!</a:t>
            </a:r>
          </a:p>
          <a:p>
            <a:r>
              <a:rPr lang="ru-RU" sz="1200" dirty="0"/>
              <a:t>Есть огромное количество фильмов, которые созданы для поднятия уровня адреналина в крови и при том не вызовут плачевных последствий. Если вы считаете себя впечатлительным человеком, лучше смотрите спокойное, счастливое кино. Не стоит принуждать себя к просмотру, даже если ваши друзья, например, настаивают на этом (Хотя помните про пункт номер 2!).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204" y="3464333"/>
            <a:ext cx="2570013" cy="16619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В заключении, могу сказать, что фильмы ужасов – отличное лекарство от скуки для любителей острых ощущений, но, как и с любым лекарством, передозировка ведёт к ОЧЕНЬ печальным последствиям!</a:t>
            </a:r>
          </a:p>
          <a:p>
            <a:endParaRPr lang="ru-RU" dirty="0"/>
          </a:p>
        </p:txBody>
      </p:sp>
      <p:sp>
        <p:nvSpPr>
          <p:cNvPr id="12" name="Горизонтальный свиток 11"/>
          <p:cNvSpPr/>
          <p:nvPr/>
        </p:nvSpPr>
        <p:spPr>
          <a:xfrm>
            <a:off x="3223330" y="5819024"/>
            <a:ext cx="5809685" cy="1033272"/>
          </a:xfrm>
          <a:prstGeom prst="horizont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>
                <a:solidFill>
                  <a:schemeClr val="tx1"/>
                </a:solidFill>
              </a:rPr>
              <a:t>Есть способ страх преодолеть –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i="1" dirty="0">
                <a:solidFill>
                  <a:schemeClr val="tx1"/>
                </a:solidFill>
              </a:rPr>
              <a:t>То - фильмы ужасов смотреть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5952" y="6037755"/>
            <a:ext cx="277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Вы правила учите с нами,</a:t>
            </a:r>
            <a:endParaRPr lang="ru-RU" sz="1400" dirty="0"/>
          </a:p>
          <a:p>
            <a:r>
              <a:rPr lang="ru-RU" sz="1400" i="1" dirty="0"/>
              <a:t>Чтоб избежать проблем с мозгами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8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116632"/>
            <a:ext cx="302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Памятка для любителей смотреть фильмы ужасов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3" y="1124744"/>
            <a:ext cx="26642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фильмы ужасов?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жанр кинематографа, основная цель которого – напугать смотрящего!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зачем смотреть?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Дело в том, что люди хотят испытать чувство адреналина, потому, мы смотрим их, когда нам не хватает острых ощущений!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что в этом плохого?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Ничего! Но, это вовсе не всегда так.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ятно 1 3"/>
          <p:cNvSpPr/>
          <p:nvPr/>
        </p:nvSpPr>
        <p:spPr>
          <a:xfrm rot="20994728">
            <a:off x="257943" y="4121057"/>
            <a:ext cx="3183251" cy="242912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ФИЛЬМЫ УЖАСОВ МОГУТ ПРЕДСТАВЛЯТЬ РЕАЛЬНУЮ ОПАСНОСТЬ!!!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4943" y="116632"/>
            <a:ext cx="28083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Конечно, фильмы ужасов это весьма специфичный жанр кино, и он подходит вовсе не всем! Однако неосведомлённый зритель может столкнуться с серьезными проблемами, как во  время просмотра, так и после него.  Для людей со слабой психикой просмотр фильма ужасов может обернуться нескончаемыми кошмарами и паранойей. Однако при продолжительном просмотре фильмов такого жанра, вырабатывается привычка и нужда в том, чтобы видеть насилие. У всех людей она появляется по-разному: кто то может посмотреть три фильма и ничего не ощутить, а кто-то захочет больше уже после первого</a:t>
            </a:r>
            <a:r>
              <a:rPr lang="ru-RU" sz="1200" dirty="0"/>
              <a:t>.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9671" y="3594216"/>
            <a:ext cx="2598856" cy="30751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неправильном выборе фильма, можно получить серьезную психологическую травму на всю жизнь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Продолжительный просмотр фильмов, развивает массу отрицательный черт в человеке!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Хорда 7"/>
          <p:cNvSpPr/>
          <p:nvPr/>
        </p:nvSpPr>
        <p:spPr>
          <a:xfrm rot="530919">
            <a:off x="6788953" y="79936"/>
            <a:ext cx="2440665" cy="2088232"/>
          </a:xfrm>
          <a:prstGeom prst="chord">
            <a:avLst>
              <a:gd name="adj1" fmla="val 957672"/>
              <a:gd name="adj2" fmla="val 1976609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bg1"/>
                </a:solidFill>
              </a:rPr>
              <a:t>Будьте бдительны, друзья! Всё не так безобидно как кажется!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2398" y="2686207"/>
            <a:ext cx="23762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Далеко не полный список проблем после просмотра: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Кошмары, бессонница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Паранойя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Мания преследования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Частые нервные срывы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Социофобия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Социопатия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Адреналиновая наркозависимость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Психопатия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Молния 9"/>
          <p:cNvSpPr/>
          <p:nvPr/>
        </p:nvSpPr>
        <p:spPr>
          <a:xfrm>
            <a:off x="3509672" y="4900342"/>
            <a:ext cx="2598856" cy="33464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24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71</TotalTime>
  <Words>539</Words>
  <Application>Microsoft Office PowerPoint</Application>
  <PresentationFormat>Экран (4:3)</PresentationFormat>
  <Paragraphs>43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Arial</vt:lpstr>
      <vt:lpstr>Calibri</vt:lpstr>
      <vt:lpstr>Constantia</vt:lpstr>
      <vt:lpstr>Garamond</vt:lpstr>
      <vt:lpstr>Tahoma</vt:lpstr>
      <vt:lpstr>Times New Roman</vt:lpstr>
      <vt:lpstr>Tunga</vt:lpstr>
      <vt:lpstr>BlackTie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Андрей</cp:lastModifiedBy>
  <cp:revision>14</cp:revision>
  <cp:lastPrinted>2022-12-04T07:04:28Z</cp:lastPrinted>
  <dcterms:created xsi:type="dcterms:W3CDTF">2022-12-04T05:57:33Z</dcterms:created>
  <dcterms:modified xsi:type="dcterms:W3CDTF">2023-01-17T09:51:22Z</dcterms:modified>
</cp:coreProperties>
</file>