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空心圆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4645" y="-127000"/>
            <a:ext cx="2514600" cy="2486025"/>
          </a:xfrm>
          <a:prstGeom prst="rect">
            <a:avLst/>
          </a:prstGeom>
        </p:spPr>
      </p:pic>
      <p:pic>
        <p:nvPicPr>
          <p:cNvPr id="5" name="图片 4" descr="红圆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87345" y="2186305"/>
            <a:ext cx="2514600" cy="2486025"/>
          </a:xfrm>
          <a:prstGeom prst="rect">
            <a:avLst/>
          </a:prstGeom>
        </p:spPr>
      </p:pic>
      <p:pic>
        <p:nvPicPr>
          <p:cNvPr id="6" name="图片 5" descr="蓝圆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40375" y="2186305"/>
            <a:ext cx="2514600" cy="2486025"/>
          </a:xfrm>
          <a:prstGeom prst="rect">
            <a:avLst/>
          </a:prstGeom>
        </p:spPr>
      </p:pic>
      <p:pic>
        <p:nvPicPr>
          <p:cNvPr id="7" name="图片 6" descr="绿圆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25205" y="1892300"/>
            <a:ext cx="2514600" cy="2486025"/>
          </a:xfrm>
          <a:prstGeom prst="rect">
            <a:avLst/>
          </a:prstGeom>
        </p:spPr>
      </p:pic>
      <p:pic>
        <p:nvPicPr>
          <p:cNvPr id="8" name="图片 7" descr="黑圆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2745" y="324485"/>
            <a:ext cx="2514600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黑六边形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81190" y="-214630"/>
            <a:ext cx="2514600" cy="2486025"/>
          </a:xfrm>
          <a:prstGeom prst="rect">
            <a:avLst/>
          </a:prstGeom>
        </p:spPr>
      </p:pic>
      <p:pic>
        <p:nvPicPr>
          <p:cNvPr id="5" name="图片 4" descr="红六边形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97010" y="0"/>
            <a:ext cx="2514600" cy="2486025"/>
          </a:xfrm>
          <a:prstGeom prst="rect">
            <a:avLst/>
          </a:prstGeom>
        </p:spPr>
      </p:pic>
      <p:pic>
        <p:nvPicPr>
          <p:cNvPr id="6" name="图片 5" descr="空心六边形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87340" y="-214630"/>
            <a:ext cx="2514600" cy="2486025"/>
          </a:xfrm>
          <a:prstGeom prst="rect">
            <a:avLst/>
          </a:prstGeom>
        </p:spPr>
      </p:pic>
      <p:pic>
        <p:nvPicPr>
          <p:cNvPr id="7" name="图片 6" descr="蓝六边形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3250" y="-300355"/>
            <a:ext cx="2514600" cy="2486025"/>
          </a:xfrm>
          <a:prstGeom prst="rect">
            <a:avLst/>
          </a:prstGeom>
        </p:spPr>
      </p:pic>
      <p:pic>
        <p:nvPicPr>
          <p:cNvPr id="8" name="图片 7" descr="绿六边形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-215265"/>
            <a:ext cx="2514600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正六边形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98950" y="1538605"/>
            <a:ext cx="4182110" cy="4820285"/>
          </a:xfrm>
          <a:prstGeom prst="rect">
            <a:avLst/>
          </a:prstGeom>
        </p:spPr>
      </p:pic>
      <p:pic>
        <p:nvPicPr>
          <p:cNvPr id="5" name="图片 4" descr="正六边形_黑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34535" y="187325"/>
            <a:ext cx="4182110" cy="4820285"/>
          </a:xfrm>
          <a:prstGeom prst="rect">
            <a:avLst/>
          </a:prstGeom>
        </p:spPr>
      </p:pic>
      <p:pic>
        <p:nvPicPr>
          <p:cNvPr id="6" name="图片 5" descr="正六边形_红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2995" y="-97790"/>
            <a:ext cx="4182110" cy="4820285"/>
          </a:xfrm>
          <a:prstGeom prst="rect">
            <a:avLst/>
          </a:prstGeom>
        </p:spPr>
      </p:pic>
      <p:pic>
        <p:nvPicPr>
          <p:cNvPr id="7" name="图片 6" descr="正六边形_蓝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475" y="725805"/>
            <a:ext cx="4182110" cy="4820285"/>
          </a:xfrm>
          <a:prstGeom prst="rect">
            <a:avLst/>
          </a:prstGeom>
        </p:spPr>
      </p:pic>
      <p:pic>
        <p:nvPicPr>
          <p:cNvPr id="8" name="图片 7" descr="正六边形_绿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0630" y="-135255"/>
            <a:ext cx="4182110" cy="48202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3</cp:revision>
  <dcterms:created xsi:type="dcterms:W3CDTF">2021-03-23T09:22:00Z</dcterms:created>
  <dcterms:modified xsi:type="dcterms:W3CDTF">2021-07-26T14:59:32Z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