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空心圆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4645" y="-127000"/>
            <a:ext cx="2514600" cy="2486025"/>
          </a:xfrm>
          <a:prstGeom prst="rect">
            <a:avLst/>
          </a:prstGeom>
        </p:spPr>
      </p:pic>
      <p:pic>
        <p:nvPicPr>
          <p:cNvPr id="5" name="图片 4" descr="红圆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7345" y="2186305"/>
            <a:ext cx="2514600" cy="2486025"/>
          </a:xfrm>
          <a:prstGeom prst="rect">
            <a:avLst/>
          </a:prstGeom>
        </p:spPr>
      </p:pic>
      <p:pic>
        <p:nvPicPr>
          <p:cNvPr id="6" name="图片 5" descr="蓝圆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0375" y="2186305"/>
            <a:ext cx="2514600" cy="2486025"/>
          </a:xfrm>
          <a:prstGeom prst="rect">
            <a:avLst/>
          </a:prstGeom>
        </p:spPr>
      </p:pic>
      <p:pic>
        <p:nvPicPr>
          <p:cNvPr id="7" name="图片 6" descr="绿圆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25205" y="1892300"/>
            <a:ext cx="2514600" cy="2486025"/>
          </a:xfrm>
          <a:prstGeom prst="rect">
            <a:avLst/>
          </a:prstGeom>
        </p:spPr>
      </p:pic>
      <p:pic>
        <p:nvPicPr>
          <p:cNvPr id="8" name="图片 7" descr="黑圆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745" y="324485"/>
            <a:ext cx="25146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黑六边形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1190" y="-214630"/>
            <a:ext cx="2514600" cy="2486025"/>
          </a:xfrm>
          <a:prstGeom prst="rect">
            <a:avLst/>
          </a:prstGeom>
        </p:spPr>
      </p:pic>
      <p:pic>
        <p:nvPicPr>
          <p:cNvPr id="5" name="图片 4" descr="红六边形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7010" y="0"/>
            <a:ext cx="2514600" cy="2486025"/>
          </a:xfrm>
          <a:prstGeom prst="rect">
            <a:avLst/>
          </a:prstGeom>
        </p:spPr>
      </p:pic>
      <p:pic>
        <p:nvPicPr>
          <p:cNvPr id="6" name="图片 5" descr="空心六边形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7340" y="-214630"/>
            <a:ext cx="2514600" cy="2486025"/>
          </a:xfrm>
          <a:prstGeom prst="rect">
            <a:avLst/>
          </a:prstGeom>
        </p:spPr>
      </p:pic>
      <p:pic>
        <p:nvPicPr>
          <p:cNvPr id="7" name="图片 6" descr="蓝六边形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3250" y="-300355"/>
            <a:ext cx="2514600" cy="2486025"/>
          </a:xfrm>
          <a:prstGeom prst="rect">
            <a:avLst/>
          </a:prstGeom>
        </p:spPr>
      </p:pic>
      <p:pic>
        <p:nvPicPr>
          <p:cNvPr id="8" name="图片 7" descr="绿六边形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215265"/>
            <a:ext cx="2514600" cy="2486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沐烨的绯蝶</cp:lastModifiedBy>
  <cp:revision>2</cp:revision>
  <dcterms:created xsi:type="dcterms:W3CDTF">2021-03-23T09:22:22Z</dcterms:created>
  <dcterms:modified xsi:type="dcterms:W3CDTF">2021-03-23T10:24:18Z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